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9" r:id="rId3"/>
    <p:sldId id="261" r:id="rId4"/>
    <p:sldId id="257" r:id="rId5"/>
    <p:sldId id="258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6BAE-70B8-4B31-8BB8-15260172F96F}" type="datetimeFigureOut">
              <a:rPr lang="bg-BG"/>
              <a:pPr>
                <a:defRPr/>
              </a:pPr>
              <a:t>16.5.2016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9390A-FAE9-4060-957A-3191B59928AD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7133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2C046-F20C-4AC6-A37B-94A4A9C6B0B7}" type="datetimeFigureOut">
              <a:rPr lang="bg-BG"/>
              <a:pPr>
                <a:defRPr/>
              </a:pPr>
              <a:t>16.5.2016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D3A39-F23C-4340-9617-EE8296616081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9526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7A9E-C4E2-4EC0-847B-6428575F7810}" type="datetimeFigureOut">
              <a:rPr lang="bg-BG"/>
              <a:pPr>
                <a:defRPr/>
              </a:pPr>
              <a:t>16.5.2016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A297A-6256-4FD2-B498-16793EA39DE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6068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C138-85F0-4A4C-8669-503067E71736}" type="datetimeFigureOut">
              <a:rPr lang="bg-BG"/>
              <a:pPr>
                <a:defRPr/>
              </a:pPr>
              <a:t>16.5.2016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DCEBE-32EF-4ED4-9D09-5FD2C054B71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0521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C272-62D3-4EFC-B300-E20B5751DA59}" type="datetimeFigureOut">
              <a:rPr lang="bg-BG"/>
              <a:pPr>
                <a:defRPr/>
              </a:pPr>
              <a:t>16.5.2016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51CC8-F1EE-403F-86FC-B6112425A39F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7204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08189-03DB-42B0-8022-1B255EF2C88E}" type="datetimeFigureOut">
              <a:rPr lang="bg-BG"/>
              <a:pPr>
                <a:defRPr/>
              </a:pPr>
              <a:t>16.5.2016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30458-0886-4593-A228-2F20B7BD8CCB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2595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D688-3280-4937-B9A4-D0D65EEB8A3A}" type="datetimeFigureOut">
              <a:rPr lang="bg-BG"/>
              <a:pPr>
                <a:defRPr/>
              </a:pPr>
              <a:t>16.5.2016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83015-852D-4B44-B185-59268861E879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254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81FA-6270-4882-A422-ACF3752C955A}" type="datetimeFigureOut">
              <a:rPr lang="bg-BG"/>
              <a:pPr>
                <a:defRPr/>
              </a:pPr>
              <a:t>16.5.2016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DF7CB-3983-4FD9-9B5A-E1623DBC7144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1471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64A8-FC67-4DA2-BF2E-D186611804F4}" type="datetimeFigureOut">
              <a:rPr lang="bg-BG"/>
              <a:pPr>
                <a:defRPr/>
              </a:pPr>
              <a:t>16.5.2016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EC556-0010-4B81-B857-4278781A01A1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2232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AA537-0CED-488E-BFBE-774BA4AA440F}" type="datetimeFigureOut">
              <a:rPr lang="bg-BG"/>
              <a:pPr>
                <a:defRPr/>
              </a:pPr>
              <a:t>16.5.2016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1D925-E1DA-488B-A3AC-2FE6EF11498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7241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2C56C-CD53-4F31-8DBC-DF468AC4D133}" type="datetimeFigureOut">
              <a:rPr lang="bg-BG"/>
              <a:pPr>
                <a:defRPr/>
              </a:pPr>
              <a:t>16.5.2016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6FFD0-4326-4996-B1E6-D6B54CC11BAC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6637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579CF0-3B7E-47B1-9597-56D9A8BAD87B}" type="datetimeFigureOut">
              <a:rPr lang="bg-BG"/>
              <a:pPr>
                <a:defRPr/>
              </a:pPr>
              <a:t>16.5.2016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84DA5A09-83E9-487A-84F1-3D3071409E64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0688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C:\Users\Kiril\Desktop\zdravez_20110505\Kristina%20Dimitrova%20i%20Orlin%20Goranov%20-%20Detski%20Spomeni.mp3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0.png"/><Relationship Id="rId4" Type="http://schemas.openxmlformats.org/officeDocument/2006/relationships/image" Target="../media/image4.jpe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file:///C:\Users\Kiril\Desktop\zdravez_20110505\Kristina%20Dimitrova%20i%20Orlin%20Goranov%20-%20Detski%20Spomeni.mp3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b="1" dirty="0" smtClean="0"/>
              <a:t>ПРАВИЛА</a:t>
            </a:r>
            <a:endParaRPr lang="bg-BG" altLang="bg-BG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1"/>
            <a:ext cx="8422105" cy="4525433"/>
          </a:xfrm>
        </p:spPr>
        <p:txBody>
          <a:bodyPr/>
          <a:lstStyle/>
          <a:p>
            <a:r>
              <a:rPr lang="bg-BG" dirty="0" smtClean="0"/>
              <a:t>Да бъдем разумни, когато сме сред природата!</a:t>
            </a:r>
          </a:p>
          <a:p>
            <a:r>
              <a:rPr lang="bg-BG" dirty="0" smtClean="0"/>
              <a:t>Природата е една голяма работилница,</a:t>
            </a:r>
            <a:r>
              <a:rPr lang="en-US" dirty="0" smtClean="0"/>
              <a:t> </a:t>
            </a:r>
            <a:r>
              <a:rPr lang="bg-BG" dirty="0" smtClean="0"/>
              <a:t>а всички хора са работници в нея!</a:t>
            </a:r>
          </a:p>
          <a:p>
            <a:r>
              <a:rPr lang="bg-BG" dirty="0" smtClean="0"/>
              <a:t>Да спазваме следните ПРАВИЛА!</a:t>
            </a:r>
          </a:p>
          <a:p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2374231"/>
            <a:ext cx="253365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965" y="184150"/>
            <a:ext cx="1770471" cy="1325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9289331"/>
      </p:ext>
    </p:extLst>
  </p:cSld>
  <p:clrMapOvr>
    <a:masterClrMapping/>
  </p:clrMapOvr>
  <p:transition spd="slow" advTm="1084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5167"/>
            <a:ext cx="10058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Да се грижим!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46042" cy="4525963"/>
          </a:xfrm>
          <a:extLst/>
        </p:spPr>
        <p:txBody>
          <a:bodyPr rtlCol="0">
            <a:normAutofit/>
          </a:bodyPr>
          <a:lstStyle/>
          <a:p>
            <a:pPr marL="3790874" lvl="5" indent="-742950">
              <a:buFont typeface="+mj-lt"/>
              <a:buAutoNum type="arabicPeriod"/>
              <a:defRPr/>
            </a:pPr>
            <a:r>
              <a:rPr lang="bg-BG" sz="4000" dirty="0" smtClean="0"/>
              <a:t>Да се грижим за животните – да им направим хранилки</a:t>
            </a:r>
          </a:p>
          <a:p>
            <a:pPr marL="3790874" lvl="5" indent="-742950">
              <a:buFont typeface="+mj-lt"/>
              <a:buAutoNum type="arabicPeriod"/>
              <a:defRPr/>
            </a:pPr>
            <a:r>
              <a:rPr lang="bg-BG" sz="4000" dirty="0" smtClean="0"/>
              <a:t>Да се грижим за птиците – да им направим къщички и поилки</a:t>
            </a:r>
          </a:p>
          <a:p>
            <a:pPr marL="3790874" lvl="5" indent="-742950">
              <a:buFont typeface="+mj-lt"/>
              <a:buAutoNum type="arabicPeriod"/>
              <a:defRPr/>
            </a:pPr>
            <a:r>
              <a:rPr lang="bg-BG" sz="4000" dirty="0" smtClean="0"/>
              <a:t>Да не </a:t>
            </a:r>
            <a:r>
              <a:rPr lang="bg-BG" sz="4000" dirty="0" smtClean="0"/>
              <a:t>замърсяваме</a:t>
            </a:r>
            <a:r>
              <a:rPr lang="en-US" sz="4000" dirty="0" smtClean="0"/>
              <a:t> </a:t>
            </a:r>
            <a:r>
              <a:rPr lang="bg-BG" sz="4000" dirty="0" smtClean="0"/>
              <a:t>въздуха</a:t>
            </a:r>
            <a:endParaRPr lang="bg-BG" sz="4000" dirty="0" smtClean="0"/>
          </a:p>
          <a:p>
            <a:pPr marL="3790874" lvl="5" indent="-742950">
              <a:buFont typeface="+mj-lt"/>
              <a:buAutoNum type="arabicPeriod"/>
              <a:defRPr/>
            </a:pPr>
            <a:r>
              <a:rPr lang="bg-BG" sz="4000" dirty="0" smtClean="0"/>
              <a:t>Да </a:t>
            </a:r>
            <a:r>
              <a:rPr lang="bg-BG" sz="4000" dirty="0" smtClean="0"/>
              <a:t>опазим гората</a:t>
            </a:r>
            <a:endParaRPr lang="bg-BG" sz="4000" dirty="0"/>
          </a:p>
        </p:txBody>
      </p:sp>
      <p:pic>
        <p:nvPicPr>
          <p:cNvPr id="14340" name="Kristina Dimitrova i Orlin Goranov - Detski Spomeni.mp3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5937251"/>
            <a:ext cx="649817" cy="64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155" y="4930609"/>
            <a:ext cx="2678222" cy="20132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817414"/>
      </p:ext>
    </p:extLst>
  </p:cSld>
  <p:clrMapOvr>
    <a:masterClrMapping/>
  </p:clrMapOvr>
  <p:transition spd="slow" advTm="3276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144379" y="275167"/>
            <a:ext cx="11726779" cy="1143000"/>
          </a:xfrm>
        </p:spPr>
        <p:txBody>
          <a:bodyPr/>
          <a:lstStyle/>
          <a:p>
            <a:pPr eaLnBrk="1" hangingPunct="1"/>
            <a:r>
              <a:rPr lang="bg-BG" altLang="bg-BG" b="1" dirty="0" smtClean="0"/>
              <a:t>Да НЕ</a:t>
            </a:r>
            <a:r>
              <a:rPr lang="en-US" altLang="bg-BG" b="1" dirty="0" smtClean="0"/>
              <a:t> </a:t>
            </a:r>
            <a:r>
              <a:rPr lang="bg-BG" altLang="bg-BG" dirty="0" smtClean="0"/>
              <a:t>унищожаваме</a:t>
            </a:r>
            <a:r>
              <a:rPr lang="bg-BG" altLang="bg-BG" b="1" dirty="0" smtClean="0"/>
              <a:t>!</a:t>
            </a:r>
            <a:endParaRPr lang="bg-BG" altLang="bg-BG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1"/>
            <a:ext cx="8422105" cy="45254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bg-BG" sz="2800" dirty="0" smtClean="0"/>
              <a:t>Да НЕ бракон</a:t>
            </a:r>
            <a:r>
              <a:rPr lang="bg-BG" sz="2800" dirty="0"/>
              <a:t>и</a:t>
            </a:r>
            <a:r>
              <a:rPr lang="bg-BG" sz="2800" dirty="0" smtClean="0"/>
              <a:t>ерстваме (лов и риболов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800" dirty="0" smtClean="0"/>
              <a:t>Да НЕ унищожаваме горските животни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800" dirty="0" smtClean="0"/>
              <a:t>Да НЕ унищожаваме гнездата на птиците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800" dirty="0" smtClean="0"/>
              <a:t>Да НЕ чупим клони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800" dirty="0" smtClean="0"/>
              <a:t>Да НЕ сечем горите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800" dirty="0" smtClean="0"/>
              <a:t>Да НЕ палим огън в гората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800" dirty="0" smtClean="0"/>
              <a:t>Да НЕ късаме и да НЕ унищожаваме растенията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800" dirty="0" smtClean="0"/>
              <a:t>Да НЕ изхвърляме отпадъци в реката, язовира, езерото</a:t>
            </a:r>
            <a:endParaRPr lang="bg-BG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01" y="1691218"/>
            <a:ext cx="3729199" cy="292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965" y="184150"/>
            <a:ext cx="1770471" cy="1325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0527599"/>
      </p:ext>
    </p:extLst>
  </p:cSld>
  <p:clrMapOvr>
    <a:masterClrMapping/>
  </p:clrMapOvr>
  <p:transition spd="slow" advTm="1084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286" y="1177758"/>
            <a:ext cx="339023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600" dirty="0"/>
              <a:t>Да пестим!</a:t>
            </a:r>
            <a:endParaRPr lang="bg-BG" sz="413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432669">
            <a:off x="178077" y="3188008"/>
            <a:ext cx="5477933" cy="3339010"/>
          </a:xfrm>
        </p:spPr>
        <p:txBody>
          <a:bodyPr rtlCol="0">
            <a:normAutofit fontScale="55000" lnSpcReduction="20000"/>
          </a:bodyPr>
          <a:lstStyle/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bg-BG" sz="4400" dirty="0" smtClean="0"/>
              <a:t>Да ползваме разумно водата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bg-BG" sz="4400" dirty="0" smtClean="0"/>
              <a:t>Да щадим почвата, като не я унищожаваме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bg-BG" sz="4400" dirty="0" smtClean="0"/>
              <a:t>Да пестим консумацията на електроенергия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bg-BG" sz="4400" dirty="0" smtClean="0"/>
              <a:t>Да намалим употребата на пластмасови опаковки и продукти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bg-BG" sz="4400" dirty="0" smtClean="0"/>
              <a:t>Разделно да събираме отпадъците.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548" y="4580021"/>
            <a:ext cx="2856735" cy="2146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710" y="786063"/>
            <a:ext cx="3299094" cy="3793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852" y="150679"/>
            <a:ext cx="2438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913" y="2320758"/>
            <a:ext cx="2503936" cy="1451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813305"/>
      </p:ext>
    </p:extLst>
  </p:cSld>
  <p:clrMapOvr>
    <a:masterClrMapping/>
  </p:clrMapOvr>
  <p:transition spd="slow" advTm="59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133600" y="275167"/>
            <a:ext cx="8382000" cy="1143000"/>
          </a:xfrm>
        </p:spPr>
        <p:txBody>
          <a:bodyPr/>
          <a:lstStyle/>
          <a:p>
            <a:pPr eaLnBrk="1" hangingPunct="1"/>
            <a:r>
              <a:rPr lang="bg-BG" altLang="bg-BG" sz="4267" dirty="0" smtClean="0"/>
              <a:t>Да ходим пеша и караме колело!</a:t>
            </a:r>
            <a:endParaRPr lang="bg-BG" altLang="bg-BG" sz="4267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41" y="1096099"/>
            <a:ext cx="5042097" cy="343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509" y="5355278"/>
            <a:ext cx="1767993" cy="1329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095" y="1692443"/>
            <a:ext cx="3232744" cy="3232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57" y="3796172"/>
            <a:ext cx="42926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0654199"/>
      </p:ext>
    </p:extLst>
  </p:cSld>
  <p:clrMapOvr>
    <a:masterClrMapping/>
  </p:clrMapOvr>
  <p:transition spd="slow" advTm="829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0993"/>
            <a:ext cx="6168627" cy="4117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27" y="1450535"/>
            <a:ext cx="6023373" cy="5407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271" y="27941"/>
            <a:ext cx="763604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Да си почистваме!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348" y="2876944"/>
            <a:ext cx="7178844" cy="1290458"/>
          </a:xfrm>
          <a:extLst/>
        </p:spPr>
        <p:txBody>
          <a:bodyPr rtlCol="0">
            <a:normAutofit fontScale="47500" lnSpcReduction="20000"/>
          </a:bodyPr>
          <a:lstStyle/>
          <a:p>
            <a:pPr marL="895347" indent="-742950">
              <a:buFont typeface="+mj-lt"/>
              <a:buAutoNum type="arabicPeriod"/>
              <a:defRPr/>
            </a:pPr>
            <a:r>
              <a:rPr lang="bg-BG" sz="5600" dirty="0" smtClean="0"/>
              <a:t>Да не</a:t>
            </a:r>
            <a:r>
              <a:rPr lang="en-US" sz="5600" dirty="0" smtClean="0"/>
              <a:t> </a:t>
            </a:r>
            <a:r>
              <a:rPr lang="bg-BG" sz="5600" dirty="0" smtClean="0"/>
              <a:t>замърсяваме почвата</a:t>
            </a:r>
          </a:p>
          <a:p>
            <a:pPr marL="895347" indent="-742950">
              <a:buFont typeface="+mj-lt"/>
              <a:buAutoNum type="arabicPeriod"/>
              <a:defRPr/>
            </a:pPr>
            <a:r>
              <a:rPr lang="bg-BG" sz="5600" dirty="0" smtClean="0"/>
              <a:t>Да не замърсяваме въздуха</a:t>
            </a:r>
          </a:p>
          <a:p>
            <a:pPr marL="895347" indent="-742950">
              <a:buFont typeface="+mj-lt"/>
              <a:buAutoNum type="arabicPeriod"/>
              <a:defRPr/>
            </a:pPr>
            <a:r>
              <a:rPr lang="bg-BG" sz="5600" dirty="0" smtClean="0"/>
              <a:t>Да не замърсяваме водата</a:t>
            </a:r>
            <a:endParaRPr lang="bg-BG" sz="5600" dirty="0"/>
          </a:p>
        </p:txBody>
      </p:sp>
      <p:pic>
        <p:nvPicPr>
          <p:cNvPr id="14340" name="Kristina Dimitrova i Orlin Goranov - Detski Spomeni.mp3">
            <a:hlinkClick r:id="" action="ppaction://media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5937251"/>
            <a:ext cx="649817" cy="64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ristina Dimitrova i Orlin Goranov - Detski Spomen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5937251"/>
            <a:ext cx="649817" cy="64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7496" y="40171"/>
            <a:ext cx="1835203" cy="1379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41" y="1227680"/>
            <a:ext cx="1535786" cy="1535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1411034"/>
      </p:ext>
    </p:extLst>
  </p:cSld>
  <p:clrMapOvr>
    <a:masterClrMapping/>
  </p:clrMapOvr>
  <p:transition spd="slow" advTm="32767"/>
  <p:timing>
    <p:tnLst>
      <p:par>
        <p:cTn id="1" dur="indefinite" restart="never" nodeType="tmRoot">
          <p:childTnLst>
            <p:audio>
              <p:cMediaNode vol="2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275" y="1463675"/>
            <a:ext cx="2691777" cy="2658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77" y="3810001"/>
            <a:ext cx="3626132" cy="2679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144379" y="80211"/>
            <a:ext cx="11726779" cy="1337956"/>
          </a:xfrm>
        </p:spPr>
        <p:txBody>
          <a:bodyPr/>
          <a:lstStyle/>
          <a:p>
            <a:pPr eaLnBrk="1" hangingPunct="1"/>
            <a:r>
              <a:rPr lang="ru-RU" altLang="bg-BG" sz="4400" b="1" dirty="0" smtClean="0"/>
              <a:t>Да </a:t>
            </a:r>
            <a:r>
              <a:rPr lang="bg-BG" altLang="bg-BG" sz="4400" b="1" dirty="0" smtClean="0"/>
              <a:t>дадем</a:t>
            </a:r>
            <a:r>
              <a:rPr lang="ru-RU" altLang="bg-BG" sz="4400" b="1" dirty="0" smtClean="0"/>
              <a:t>  </a:t>
            </a:r>
            <a:r>
              <a:rPr lang="bg-BG" altLang="bg-BG" sz="4400" b="1" dirty="0" smtClean="0"/>
              <a:t>дадем</a:t>
            </a:r>
            <a:r>
              <a:rPr lang="ru-RU" altLang="bg-BG" sz="4400" b="1" dirty="0" smtClean="0"/>
              <a:t> шанс</a:t>
            </a:r>
            <a:r>
              <a:rPr lang="en-US" altLang="bg-BG" sz="4400" b="1" dirty="0" smtClean="0"/>
              <a:t/>
            </a:r>
            <a:br>
              <a:rPr lang="en-US" altLang="bg-BG" sz="4400" b="1" dirty="0" smtClean="0"/>
            </a:br>
            <a:r>
              <a:rPr lang="ru-RU" altLang="bg-BG" sz="4400" b="1" dirty="0" smtClean="0"/>
              <a:t> на </a:t>
            </a:r>
            <a:r>
              <a:rPr lang="bg-BG" altLang="bg-BG" sz="4400" b="1" dirty="0" smtClean="0"/>
              <a:t>природата</a:t>
            </a:r>
            <a:r>
              <a:rPr lang="ru-RU" altLang="bg-BG" sz="4400" b="1" dirty="0" smtClean="0"/>
              <a:t>, </a:t>
            </a:r>
            <a:r>
              <a:rPr lang="bg-BG" altLang="bg-BG" sz="4400" b="1" dirty="0" smtClean="0"/>
              <a:t>като</a:t>
            </a:r>
            <a:r>
              <a:rPr lang="ru-RU" altLang="bg-BG" sz="4400" b="1" dirty="0" smtClean="0"/>
              <a:t>:</a:t>
            </a:r>
            <a:endParaRPr lang="bg-BG" altLang="bg-BG" sz="4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6990" y="1554693"/>
            <a:ext cx="8213558" cy="53033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bg-BG" sz="2400" dirty="0" smtClean="0"/>
              <a:t>Засадим дърво или поне едно цвете,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400" dirty="0" smtClean="0"/>
              <a:t>Спасим растение или животно,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400" dirty="0" smtClean="0"/>
              <a:t>Пестим и не замърсяваме водата, не унищожаваме почвата, пазим чистотата на въздуха.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400" dirty="0" smtClean="0"/>
              <a:t>Намалим и не изхвърляме безразборно отпадъците.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400" dirty="0" smtClean="0"/>
              <a:t>Научим повече, как всеки от нас може да допринесе за едно по-добро качество на живот.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400" dirty="0" smtClean="0"/>
              <a:t>Променим поведението си към заобикалящата ни среда.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400" dirty="0" smtClean="0"/>
              <a:t>Покажем на околните, как да дадем шанс на бъдещето на планетата.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400" dirty="0" smtClean="0"/>
              <a:t>Привлечем дори един нов съмишленик за бъдещето на планетата и нейните деца!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19" y="1418167"/>
            <a:ext cx="1770471" cy="1325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8491187"/>
      </p:ext>
    </p:extLst>
  </p:cSld>
  <p:clrMapOvr>
    <a:masterClrMapping/>
  </p:clrMapOvr>
  <p:transition spd="slow" advTm="1084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10058400" cy="97856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/>
              <a:t>Всичко</a:t>
            </a:r>
            <a:r>
              <a:rPr lang="ru-RU" dirty="0" smtClean="0"/>
              <a:t> </a:t>
            </a:r>
            <a:r>
              <a:rPr lang="ru-RU" dirty="0"/>
              <a:t>е в наши </a:t>
            </a:r>
            <a:r>
              <a:rPr lang="bg-BG" dirty="0" smtClean="0"/>
              <a:t>ръце</a:t>
            </a:r>
            <a:r>
              <a:rPr lang="ru-RU" dirty="0" smtClean="0"/>
              <a:t>!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78569"/>
            <a:ext cx="10531642" cy="2879557"/>
          </a:xfrm>
          <a:extLst/>
        </p:spPr>
        <p:txBody>
          <a:bodyPr rtlCol="0">
            <a:normAutofit/>
          </a:bodyPr>
          <a:lstStyle/>
          <a:p>
            <a:pPr marL="3047924" lvl="5" indent="0">
              <a:buNone/>
              <a:defRPr/>
            </a:pPr>
            <a:r>
              <a:rPr lang="bg-BG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пазим природата и да се грижим за нея, за да я съхраним за следващите поколения, за да се радваме на красотата ѝ. </a:t>
            </a:r>
            <a:endParaRPr lang="bg-BG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Kristina Dimitrova i Orlin Goranov - Detski Spomeni.mp3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5937251"/>
            <a:ext cx="649817" cy="64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ristina Dimitrova i Orlin Goranov - Detski Spomen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5937251"/>
            <a:ext cx="649817" cy="64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069711"/>
            <a:ext cx="2498828" cy="1878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58" y="3858126"/>
            <a:ext cx="5430252" cy="2520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1795819"/>
      </p:ext>
    </p:extLst>
  </p:cSld>
  <p:clrMapOvr>
    <a:masterClrMapping/>
  </p:clrMapOvr>
  <p:transition spd="slow" advTm="32767"/>
  <p:timing>
    <p:tnLst>
      <p:par>
        <p:cTn id="1" dur="indefinite" restart="never" nodeType="tmRoot">
          <p:childTnLst>
            <p:audio>
              <p:cMediaNode vol="2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294</Words>
  <Application>Microsoft Office PowerPoint</Application>
  <PresentationFormat>Widescreen</PresentationFormat>
  <Paragraphs>40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1_Office Theme</vt:lpstr>
      <vt:lpstr>ПРАВИЛА</vt:lpstr>
      <vt:lpstr>Да се грижим!</vt:lpstr>
      <vt:lpstr>Да НЕ унищожаваме!</vt:lpstr>
      <vt:lpstr>Да пестим!</vt:lpstr>
      <vt:lpstr>Да ходим пеша и караме колело!</vt:lpstr>
      <vt:lpstr>Да си почистваме!</vt:lpstr>
      <vt:lpstr>Да дадем  дадем шанс  на природата, като:</vt:lpstr>
      <vt:lpstr>Всичко е в наши ръце!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за опазване на природата</dc:title>
  <dc:creator>KS</dc:creator>
  <cp:lastModifiedBy>KS</cp:lastModifiedBy>
  <cp:revision>21</cp:revision>
  <dcterms:created xsi:type="dcterms:W3CDTF">2016-05-16T07:40:09Z</dcterms:created>
  <dcterms:modified xsi:type="dcterms:W3CDTF">2016-05-16T15:01:24Z</dcterms:modified>
</cp:coreProperties>
</file>