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59" r:id="rId3"/>
    <p:sldId id="261" r:id="rId4"/>
    <p:sldId id="257" r:id="rId5"/>
    <p:sldId id="258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FA6BAE-70B8-4B31-8BB8-15260172F96F}" type="datetimeFigureOut">
              <a:rPr lang="bg-BG"/>
              <a:pPr>
                <a:defRPr/>
              </a:pPr>
              <a:t>16.5.2016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59390A-FAE9-4060-957A-3191B59928AD}" type="slidenum">
              <a:rPr lang="bg-BG" altLang="bg-BG"/>
              <a:pPr/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471337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12C046-F20C-4AC6-A37B-94A4A9C6B0B7}" type="datetimeFigureOut">
              <a:rPr lang="bg-BG"/>
              <a:pPr>
                <a:defRPr/>
              </a:pPr>
              <a:t>16.5.2016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D3A39-F23C-4340-9617-EE8296616081}" type="slidenum">
              <a:rPr lang="bg-BG" altLang="bg-BG"/>
              <a:pPr/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795260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F7A9E-C4E2-4EC0-847B-6428575F7810}" type="datetimeFigureOut">
              <a:rPr lang="bg-BG"/>
              <a:pPr>
                <a:defRPr/>
              </a:pPr>
              <a:t>16.5.2016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3A297A-6256-4FD2-B498-16793EA39DE7}" type="slidenum">
              <a:rPr lang="bg-BG" altLang="bg-BG"/>
              <a:pPr/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960681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5C138-85F0-4A4C-8669-503067E71736}" type="datetimeFigureOut">
              <a:rPr lang="bg-BG"/>
              <a:pPr>
                <a:defRPr/>
              </a:pPr>
              <a:t>16.5.2016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7DCEBE-32EF-4ED4-9D09-5FD2C054B712}" type="slidenum">
              <a:rPr lang="bg-BG" altLang="bg-BG"/>
              <a:pPr/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205216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51C272-62D3-4EFC-B300-E20B5751DA59}" type="datetimeFigureOut">
              <a:rPr lang="bg-BG"/>
              <a:pPr>
                <a:defRPr/>
              </a:pPr>
              <a:t>16.5.2016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E51CC8-F1EE-403F-86FC-B6112425A39F}" type="slidenum">
              <a:rPr lang="bg-BG" altLang="bg-BG"/>
              <a:pPr/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4172043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B08189-03DB-42B0-8022-1B255EF2C88E}" type="datetimeFigureOut">
              <a:rPr lang="bg-BG"/>
              <a:pPr>
                <a:defRPr/>
              </a:pPr>
              <a:t>16.5.2016 г.</a:t>
            </a:fld>
            <a:endParaRPr lang="bg-B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630458-0886-4593-A228-2F20B7BD8CCB}" type="slidenum">
              <a:rPr lang="bg-BG" altLang="bg-BG"/>
              <a:pPr/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825950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1D688-3280-4937-B9A4-D0D65EEB8A3A}" type="datetimeFigureOut">
              <a:rPr lang="bg-BG"/>
              <a:pPr>
                <a:defRPr/>
              </a:pPr>
              <a:t>16.5.2016 г.</a:t>
            </a:fld>
            <a:endParaRPr lang="bg-BG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783015-852D-4B44-B185-59268861E879}" type="slidenum">
              <a:rPr lang="bg-BG" altLang="bg-BG"/>
              <a:pPr/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02544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2681FA-6270-4882-A422-ACF3752C955A}" type="datetimeFigureOut">
              <a:rPr lang="bg-BG"/>
              <a:pPr>
                <a:defRPr/>
              </a:pPr>
              <a:t>16.5.2016 г.</a:t>
            </a:fld>
            <a:endParaRPr lang="bg-BG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FDF7CB-3983-4FD9-9B5A-E1623DBC7144}" type="slidenum">
              <a:rPr lang="bg-BG" altLang="bg-BG"/>
              <a:pPr/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714713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D464A8-FC67-4DA2-BF2E-D186611804F4}" type="datetimeFigureOut">
              <a:rPr lang="bg-BG"/>
              <a:pPr>
                <a:defRPr/>
              </a:pPr>
              <a:t>16.5.2016 г.</a:t>
            </a:fld>
            <a:endParaRPr lang="bg-BG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1EC556-0010-4B81-B857-4278781A01A1}" type="slidenum">
              <a:rPr lang="bg-BG" altLang="bg-BG"/>
              <a:pPr/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422325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5AA537-0CED-488E-BFBE-774BA4AA440F}" type="datetimeFigureOut">
              <a:rPr lang="bg-BG"/>
              <a:pPr>
                <a:defRPr/>
              </a:pPr>
              <a:t>16.5.2016 г.</a:t>
            </a:fld>
            <a:endParaRPr lang="bg-B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11D925-E1DA-488B-A3AC-2FE6EF114987}" type="slidenum">
              <a:rPr lang="bg-BG" altLang="bg-BG"/>
              <a:pPr/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372419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endParaRPr lang="bg-B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82C56C-CD53-4F31-8DBC-DF468AC4D133}" type="datetimeFigureOut">
              <a:rPr lang="bg-BG"/>
              <a:pPr>
                <a:defRPr/>
              </a:pPr>
              <a:t>16.5.2016 г.</a:t>
            </a:fld>
            <a:endParaRPr lang="bg-B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E6FFD0-4326-4996-B1E6-D6B54CC11BAC}" type="slidenum">
              <a:rPr lang="bg-BG" altLang="bg-BG"/>
              <a:pPr/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266372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title style</a:t>
            </a:r>
            <a:endParaRPr lang="bg-BG" altLang="bg-BG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  <a:endParaRPr lang="bg-BG" altLang="bg-BG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F579CF0-3B7E-47B1-9597-56D9A8BAD87B}" type="datetimeFigureOut">
              <a:rPr lang="bg-BG"/>
              <a:pPr>
                <a:defRPr/>
              </a:pPr>
              <a:t>16.5.2016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fld id="{84DA5A09-83E9-487A-84F1-3D3071409E64}" type="slidenum">
              <a:rPr lang="bg-BG" altLang="bg-BG"/>
              <a:pPr/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106880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9pPr>
    </p:titleStyle>
    <p:bodyStyle>
      <a:lvl1pPr marL="457189" indent="-457189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3.jp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6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15.png"/><Relationship Id="rId5" Type="http://schemas.openxmlformats.org/officeDocument/2006/relationships/image" Target="../media/image6.png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file:///C:\Users\Kiril\Desktop\zdravez_20110505\Kristina%20Dimitrova%20i%20Orlin%20Goranov%20-%20Detski%20Spomeni.mp3" TargetMode="External"/><Relationship Id="rId1" Type="http://schemas.openxmlformats.org/officeDocument/2006/relationships/tags" Target="../tags/tag6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10" Type="http://schemas.openxmlformats.org/officeDocument/2006/relationships/image" Target="../media/image20.png"/><Relationship Id="rId4" Type="http://schemas.openxmlformats.org/officeDocument/2006/relationships/image" Target="../media/image4.jpeg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3.jp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file:///C:\Users\Kiril\Desktop\zdravez_20110505\Kristina%20Dimitrova%20i%20Orlin%20Goranov%20-%20Detski%20Spomeni.mp3" TargetMode="External"/><Relationship Id="rId1" Type="http://schemas.openxmlformats.org/officeDocument/2006/relationships/tags" Target="../tags/tag8.xml"/><Relationship Id="rId6" Type="http://schemas.openxmlformats.org/officeDocument/2006/relationships/image" Target="../media/image19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g-BG" altLang="bg-BG" b="1" dirty="0" smtClean="0"/>
              <a:t>ПРАВИЛА</a:t>
            </a:r>
            <a:endParaRPr lang="bg-BG" altLang="bg-BG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600201"/>
            <a:ext cx="8422105" cy="4525433"/>
          </a:xfrm>
        </p:spPr>
        <p:txBody>
          <a:bodyPr/>
          <a:lstStyle/>
          <a:p>
            <a:r>
              <a:rPr lang="bg-BG" dirty="0" smtClean="0"/>
              <a:t>Да бъдем разумни, когато сме сред природата!</a:t>
            </a:r>
          </a:p>
          <a:p>
            <a:r>
              <a:rPr lang="bg-BG" dirty="0" smtClean="0"/>
              <a:t>Природата е една голяма работилница,</a:t>
            </a:r>
            <a:r>
              <a:rPr lang="en-US" dirty="0" smtClean="0"/>
              <a:t> </a:t>
            </a:r>
            <a:r>
              <a:rPr lang="bg-BG" dirty="0" smtClean="0"/>
              <a:t>а всички хора са работници в нея!</a:t>
            </a:r>
          </a:p>
          <a:p>
            <a:r>
              <a:rPr lang="bg-BG" dirty="0" smtClean="0"/>
              <a:t>Да спазваме следните ПРАВИЛА!</a:t>
            </a:r>
          </a:p>
          <a:p>
            <a:endParaRPr lang="bg-BG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750" y="2374231"/>
            <a:ext cx="2533650" cy="381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965" y="184150"/>
            <a:ext cx="1770471" cy="13250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39289331"/>
      </p:ext>
    </p:extLst>
  </p:cSld>
  <p:clrMapOvr>
    <a:masterClrMapping/>
  </p:clrMapOvr>
  <p:transition spd="slow" advTm="10848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75167"/>
            <a:ext cx="100584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/>
              <a:t>Да се грижим!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1446042" cy="4525963"/>
          </a:xfrm>
          <a:extLst/>
        </p:spPr>
        <p:txBody>
          <a:bodyPr rtlCol="0">
            <a:normAutofit/>
          </a:bodyPr>
          <a:lstStyle/>
          <a:p>
            <a:pPr marL="3790874" lvl="5" indent="-742950">
              <a:buFont typeface="+mj-lt"/>
              <a:buAutoNum type="arabicPeriod"/>
              <a:defRPr/>
            </a:pPr>
            <a:r>
              <a:rPr lang="bg-BG" sz="4000" dirty="0" smtClean="0"/>
              <a:t>Да се грижим за животните – да им направим хранилки</a:t>
            </a:r>
          </a:p>
          <a:p>
            <a:pPr marL="3790874" lvl="5" indent="-742950">
              <a:buFont typeface="+mj-lt"/>
              <a:buAutoNum type="arabicPeriod"/>
              <a:defRPr/>
            </a:pPr>
            <a:r>
              <a:rPr lang="bg-BG" sz="4000" dirty="0" smtClean="0"/>
              <a:t>Да се грижим за птиците – да им направим къщички и поилки</a:t>
            </a:r>
          </a:p>
          <a:p>
            <a:pPr marL="3790874" lvl="5" indent="-742950">
              <a:buFont typeface="+mj-lt"/>
              <a:buAutoNum type="arabicPeriod"/>
              <a:defRPr/>
            </a:pPr>
            <a:r>
              <a:rPr lang="bg-BG" sz="4000" dirty="0" smtClean="0"/>
              <a:t>Да не </a:t>
            </a:r>
            <a:r>
              <a:rPr lang="bg-BG" sz="4000" dirty="0" smtClean="0"/>
              <a:t>замърсяваме</a:t>
            </a:r>
            <a:r>
              <a:rPr lang="en-US" sz="4000" dirty="0" smtClean="0"/>
              <a:t> </a:t>
            </a:r>
            <a:r>
              <a:rPr lang="bg-BG" sz="4000" dirty="0" smtClean="0"/>
              <a:t>въздуха</a:t>
            </a:r>
            <a:endParaRPr lang="bg-BG" sz="4000" dirty="0" smtClean="0"/>
          </a:p>
          <a:p>
            <a:pPr marL="3790874" lvl="5" indent="-742950">
              <a:buFont typeface="+mj-lt"/>
              <a:buAutoNum type="arabicPeriod"/>
              <a:defRPr/>
            </a:pPr>
            <a:r>
              <a:rPr lang="bg-BG" sz="4000" dirty="0" smtClean="0"/>
              <a:t>Да </a:t>
            </a:r>
            <a:r>
              <a:rPr lang="bg-BG" sz="4000" dirty="0" smtClean="0"/>
              <a:t>опазим гората</a:t>
            </a:r>
            <a:endParaRPr lang="bg-BG" sz="4000" dirty="0"/>
          </a:p>
        </p:txBody>
      </p:sp>
      <p:pic>
        <p:nvPicPr>
          <p:cNvPr id="14340" name="Kristina Dimitrova i Orlin Goranov - Detski Spomeni.mp3">
            <a:hlinkClick r:id="" action="ppaction://media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01" y="5937251"/>
            <a:ext cx="649817" cy="649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1155" y="4930609"/>
            <a:ext cx="2678222" cy="201328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70817414"/>
      </p:ext>
    </p:extLst>
  </p:cSld>
  <p:clrMapOvr>
    <a:masterClrMapping/>
  </p:clrMapOvr>
  <p:transition spd="slow" advTm="32767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-144379" y="275167"/>
            <a:ext cx="11726779" cy="1143000"/>
          </a:xfrm>
        </p:spPr>
        <p:txBody>
          <a:bodyPr/>
          <a:lstStyle/>
          <a:p>
            <a:pPr eaLnBrk="1" hangingPunct="1"/>
            <a:r>
              <a:rPr lang="bg-BG" altLang="bg-BG" b="1" dirty="0" smtClean="0"/>
              <a:t>Да НЕ</a:t>
            </a:r>
            <a:r>
              <a:rPr lang="en-US" altLang="bg-BG" b="1" dirty="0" smtClean="0"/>
              <a:t> </a:t>
            </a:r>
            <a:r>
              <a:rPr lang="bg-BG" altLang="bg-BG" dirty="0" smtClean="0"/>
              <a:t>унищожаваме</a:t>
            </a:r>
            <a:r>
              <a:rPr lang="bg-BG" altLang="bg-BG" b="1" dirty="0" smtClean="0"/>
              <a:t>!</a:t>
            </a:r>
            <a:endParaRPr lang="bg-BG" altLang="bg-BG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600201"/>
            <a:ext cx="8422105" cy="452543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bg-BG" sz="2800" dirty="0" smtClean="0"/>
              <a:t>Да НЕ бракон</a:t>
            </a:r>
            <a:r>
              <a:rPr lang="bg-BG" sz="2800" dirty="0"/>
              <a:t>и</a:t>
            </a:r>
            <a:r>
              <a:rPr lang="bg-BG" sz="2800" dirty="0" smtClean="0"/>
              <a:t>ерстваме (лов и риболов 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bg-BG" sz="2800" dirty="0" smtClean="0"/>
              <a:t>Да НЕ унищожаваме горските животни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bg-BG" sz="2800" dirty="0" smtClean="0"/>
              <a:t>Да НЕ унищожаваме гнездата на птиците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bg-BG" sz="2800" dirty="0" smtClean="0"/>
              <a:t>Да НЕ чупим клони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bg-BG" sz="2800" dirty="0" smtClean="0"/>
              <a:t>Да НЕ сечем горите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bg-BG" sz="2800" dirty="0" smtClean="0"/>
              <a:t>Да НЕ палим огън в гората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bg-BG" sz="2800" dirty="0" smtClean="0"/>
              <a:t>Да НЕ късаме и да НЕ унищожаваме растенията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bg-BG" sz="2800" dirty="0" smtClean="0"/>
              <a:t>Да НЕ изхвърляме отпадъци в реката, язовира, езерото</a:t>
            </a:r>
            <a:endParaRPr lang="bg-BG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8401" y="1691218"/>
            <a:ext cx="3729199" cy="29215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965" y="184150"/>
            <a:ext cx="1770471" cy="13250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80527599"/>
      </p:ext>
    </p:extLst>
  </p:cSld>
  <p:clrMapOvr>
    <a:masterClrMapping/>
  </p:clrMapOvr>
  <p:transition spd="slow" advTm="10848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7286" y="1177758"/>
            <a:ext cx="3390232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3600" dirty="0"/>
              <a:t>Да пестим!</a:t>
            </a:r>
            <a:endParaRPr lang="bg-BG" sz="4133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432669">
            <a:off x="178077" y="3188008"/>
            <a:ext cx="5477933" cy="3339010"/>
          </a:xfrm>
        </p:spPr>
        <p:txBody>
          <a:bodyPr rtlCol="0">
            <a:normAutofit fontScale="55000" lnSpcReduction="20000"/>
          </a:bodyPr>
          <a:lstStyle/>
          <a:p>
            <a:pPr marL="742950" indent="-742950" eaLnBrk="1" fontAlgn="auto" hangingPunct="1">
              <a:spcAft>
                <a:spcPts val="0"/>
              </a:spcAft>
              <a:buFont typeface="+mj-lt"/>
              <a:buAutoNum type="arabicParenR"/>
              <a:defRPr/>
            </a:pPr>
            <a:r>
              <a:rPr lang="bg-BG" sz="4400" dirty="0" smtClean="0"/>
              <a:t>Да ползваме разумно водата</a:t>
            </a:r>
          </a:p>
          <a:p>
            <a:pPr marL="742950" indent="-742950" eaLnBrk="1" fontAlgn="auto" hangingPunct="1">
              <a:spcAft>
                <a:spcPts val="0"/>
              </a:spcAft>
              <a:buFont typeface="+mj-lt"/>
              <a:buAutoNum type="arabicParenR"/>
              <a:defRPr/>
            </a:pPr>
            <a:r>
              <a:rPr lang="bg-BG" sz="4400" dirty="0" smtClean="0"/>
              <a:t>Да щадим почвата, като не я унищожаваме</a:t>
            </a:r>
          </a:p>
          <a:p>
            <a:pPr marL="742950" indent="-742950" eaLnBrk="1" fontAlgn="auto" hangingPunct="1">
              <a:spcAft>
                <a:spcPts val="0"/>
              </a:spcAft>
              <a:buFont typeface="+mj-lt"/>
              <a:buAutoNum type="arabicParenR"/>
              <a:defRPr/>
            </a:pPr>
            <a:r>
              <a:rPr lang="bg-BG" sz="4400" dirty="0" smtClean="0"/>
              <a:t>Да пестим консумацията на електроенергия</a:t>
            </a:r>
          </a:p>
          <a:p>
            <a:pPr marL="742950" indent="-742950" eaLnBrk="1" fontAlgn="auto" hangingPunct="1">
              <a:spcAft>
                <a:spcPts val="0"/>
              </a:spcAft>
              <a:buFont typeface="+mj-lt"/>
              <a:buAutoNum type="arabicParenR"/>
              <a:defRPr/>
            </a:pPr>
            <a:r>
              <a:rPr lang="bg-BG" sz="4400" dirty="0" smtClean="0"/>
              <a:t>Да намалим употребата на пластмасови опаковки и продукти</a:t>
            </a:r>
          </a:p>
          <a:p>
            <a:pPr marL="742950" indent="-742950" eaLnBrk="1" fontAlgn="auto" hangingPunct="1">
              <a:spcAft>
                <a:spcPts val="0"/>
              </a:spcAft>
              <a:buFont typeface="+mj-lt"/>
              <a:buAutoNum type="arabicParenR"/>
              <a:defRPr/>
            </a:pPr>
            <a:r>
              <a:rPr lang="bg-BG" sz="4400" dirty="0" smtClean="0"/>
              <a:t>Разделно да събираме отпадъците.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bg-BG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4548" y="4580021"/>
            <a:ext cx="2856735" cy="214603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1710" y="786063"/>
            <a:ext cx="3299094" cy="37939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0852" y="150679"/>
            <a:ext cx="2438400" cy="2438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3913" y="2320758"/>
            <a:ext cx="2503936" cy="14515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90813305"/>
      </p:ext>
    </p:extLst>
  </p:cSld>
  <p:clrMapOvr>
    <a:masterClrMapping/>
  </p:clrMapOvr>
  <p:transition spd="slow" advTm="5928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2133600" y="275167"/>
            <a:ext cx="8382000" cy="1143000"/>
          </a:xfrm>
        </p:spPr>
        <p:txBody>
          <a:bodyPr/>
          <a:lstStyle/>
          <a:p>
            <a:pPr eaLnBrk="1" hangingPunct="1"/>
            <a:r>
              <a:rPr lang="bg-BG" altLang="bg-BG" sz="4267" dirty="0" smtClean="0"/>
              <a:t>Да ходим пеша и караме колело!</a:t>
            </a:r>
            <a:endParaRPr lang="bg-BG" altLang="bg-BG" sz="4267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3241" y="1096099"/>
            <a:ext cx="5042097" cy="34331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14509" y="5355278"/>
            <a:ext cx="1767993" cy="132904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9095" y="1692443"/>
            <a:ext cx="3232744" cy="32327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157" y="3796172"/>
            <a:ext cx="4292600" cy="2971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30654199"/>
      </p:ext>
    </p:extLst>
  </p:cSld>
  <p:clrMapOvr>
    <a:masterClrMapping/>
  </p:clrMapOvr>
  <p:transition spd="slow" advTm="8295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40993"/>
            <a:ext cx="6168627" cy="41170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627" y="1450535"/>
            <a:ext cx="6023373" cy="540746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4271" y="27941"/>
            <a:ext cx="7636042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/>
              <a:t>Да си почистваме!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9348" y="2876944"/>
            <a:ext cx="7178844" cy="1290458"/>
          </a:xfrm>
          <a:extLst/>
        </p:spPr>
        <p:txBody>
          <a:bodyPr rtlCol="0">
            <a:normAutofit fontScale="47500" lnSpcReduction="20000"/>
          </a:bodyPr>
          <a:lstStyle/>
          <a:p>
            <a:pPr marL="895347" indent="-742950">
              <a:buFont typeface="+mj-lt"/>
              <a:buAutoNum type="arabicPeriod"/>
              <a:defRPr/>
            </a:pPr>
            <a:r>
              <a:rPr lang="bg-BG" sz="5600" dirty="0" smtClean="0"/>
              <a:t>Да не</a:t>
            </a:r>
            <a:r>
              <a:rPr lang="en-US" sz="5600" dirty="0" smtClean="0"/>
              <a:t> </a:t>
            </a:r>
            <a:r>
              <a:rPr lang="bg-BG" sz="5600" dirty="0" smtClean="0"/>
              <a:t>замърсяваме почвата</a:t>
            </a:r>
          </a:p>
          <a:p>
            <a:pPr marL="895347" indent="-742950">
              <a:buFont typeface="+mj-lt"/>
              <a:buAutoNum type="arabicPeriod"/>
              <a:defRPr/>
            </a:pPr>
            <a:r>
              <a:rPr lang="bg-BG" sz="5600" dirty="0" smtClean="0"/>
              <a:t>Да не замърсяваме въздуха</a:t>
            </a:r>
          </a:p>
          <a:p>
            <a:pPr marL="895347" indent="-742950">
              <a:buFont typeface="+mj-lt"/>
              <a:buAutoNum type="arabicPeriod"/>
              <a:defRPr/>
            </a:pPr>
            <a:r>
              <a:rPr lang="bg-BG" sz="5600" dirty="0" smtClean="0"/>
              <a:t>Да не замърсяваме водата</a:t>
            </a:r>
            <a:endParaRPr lang="bg-BG" sz="5600" dirty="0"/>
          </a:p>
        </p:txBody>
      </p:sp>
      <p:pic>
        <p:nvPicPr>
          <p:cNvPr id="14340" name="Kristina Dimitrova i Orlin Goranov - Detski Spomeni.mp3">
            <a:hlinkClick r:id="" action="ppaction://media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01" y="5937251"/>
            <a:ext cx="649817" cy="649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Kristina Dimitrova i Orlin Goranov - Detski Spomeni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01" y="5937251"/>
            <a:ext cx="649817" cy="649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87496" y="40171"/>
            <a:ext cx="1835203" cy="13795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841" y="1227680"/>
            <a:ext cx="1535786" cy="15357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31411034"/>
      </p:ext>
    </p:extLst>
  </p:cSld>
  <p:clrMapOvr>
    <a:masterClrMapping/>
  </p:clrMapOvr>
  <p:transition spd="slow" advTm="32767"/>
  <p:timing>
    <p:tnLst>
      <p:par>
        <p:cTn id="1" dur="indefinite" restart="never" nodeType="tmRoot">
          <p:childTnLst>
            <p:audio>
              <p:cMediaNode vol="20000">
                <p:cTn id="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1275" y="1463675"/>
            <a:ext cx="2691777" cy="26586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8277" y="3810001"/>
            <a:ext cx="3626132" cy="26790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-144379" y="80211"/>
            <a:ext cx="11726779" cy="1337956"/>
          </a:xfrm>
        </p:spPr>
        <p:txBody>
          <a:bodyPr/>
          <a:lstStyle/>
          <a:p>
            <a:pPr eaLnBrk="1" hangingPunct="1"/>
            <a:r>
              <a:rPr lang="ru-RU" altLang="bg-BG" sz="4400" b="1" dirty="0" smtClean="0"/>
              <a:t>Да </a:t>
            </a:r>
            <a:r>
              <a:rPr lang="bg-BG" altLang="bg-BG" sz="4400" b="1" dirty="0" smtClean="0"/>
              <a:t>дадем</a:t>
            </a:r>
            <a:r>
              <a:rPr lang="ru-RU" altLang="bg-BG" sz="4400" b="1" dirty="0" smtClean="0"/>
              <a:t>  </a:t>
            </a:r>
            <a:r>
              <a:rPr lang="bg-BG" altLang="bg-BG" sz="4400" b="1" dirty="0" smtClean="0"/>
              <a:t>дадем</a:t>
            </a:r>
            <a:r>
              <a:rPr lang="ru-RU" altLang="bg-BG" sz="4400" b="1" dirty="0" smtClean="0"/>
              <a:t> шанс</a:t>
            </a:r>
            <a:r>
              <a:rPr lang="en-US" altLang="bg-BG" sz="4400" b="1" dirty="0" smtClean="0"/>
              <a:t/>
            </a:r>
            <a:br>
              <a:rPr lang="en-US" altLang="bg-BG" sz="4400" b="1" dirty="0" smtClean="0"/>
            </a:br>
            <a:r>
              <a:rPr lang="ru-RU" altLang="bg-BG" sz="4400" b="1" dirty="0" smtClean="0"/>
              <a:t> на </a:t>
            </a:r>
            <a:r>
              <a:rPr lang="bg-BG" altLang="bg-BG" sz="4400" b="1" dirty="0" smtClean="0"/>
              <a:t>природата</a:t>
            </a:r>
            <a:r>
              <a:rPr lang="ru-RU" altLang="bg-BG" sz="4400" b="1" dirty="0" smtClean="0"/>
              <a:t>, </a:t>
            </a:r>
            <a:r>
              <a:rPr lang="bg-BG" altLang="bg-BG" sz="4400" b="1" dirty="0" smtClean="0"/>
              <a:t>като</a:t>
            </a:r>
            <a:r>
              <a:rPr lang="ru-RU" altLang="bg-BG" sz="4400" b="1" dirty="0" smtClean="0"/>
              <a:t>:</a:t>
            </a:r>
            <a:endParaRPr lang="bg-BG" altLang="bg-BG" sz="4400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76990" y="1554693"/>
            <a:ext cx="8213558" cy="5303307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bg-BG" sz="2400" dirty="0" smtClean="0"/>
              <a:t>Засадим дърво или поне едно цвете,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bg-BG" sz="2400" dirty="0" smtClean="0"/>
              <a:t>Спасим растение или животно,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bg-BG" sz="2400" dirty="0" smtClean="0"/>
              <a:t>Пестим и не замърсяваме водата, не унищожаваме почвата, пазим чистотата на въздуха.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bg-BG" sz="2400" dirty="0" smtClean="0"/>
              <a:t>Намалим и не изхвърляме безразборно отпадъците.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bg-BG" sz="2400" dirty="0" smtClean="0"/>
              <a:t>Научим повече, как всеки от нас може да допринесе за едно по-добро качество на живот.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bg-BG" sz="2400" dirty="0" smtClean="0"/>
              <a:t>Променим поведението си към заобикалящата ни среда.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bg-BG" sz="2400" dirty="0" smtClean="0"/>
              <a:t>Покажем на околните, как да дадем шанс на бъдещето на планетата.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bg-BG" sz="2400" dirty="0" smtClean="0"/>
              <a:t>Привлечем дори един нов съмишленик за бъдещето на планетата и нейните деца!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719" y="1418167"/>
            <a:ext cx="1770471" cy="13250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98491187"/>
      </p:ext>
    </p:extLst>
  </p:cSld>
  <p:clrMapOvr>
    <a:masterClrMapping/>
  </p:clrMapOvr>
  <p:transition spd="slow" advTm="10848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"/>
            <a:ext cx="10058400" cy="97856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 smtClean="0"/>
              <a:t>Всичко</a:t>
            </a:r>
            <a:r>
              <a:rPr lang="ru-RU" dirty="0" smtClean="0"/>
              <a:t> </a:t>
            </a:r>
            <a:r>
              <a:rPr lang="ru-RU" dirty="0"/>
              <a:t>е в наши </a:t>
            </a:r>
            <a:r>
              <a:rPr lang="bg-BG" dirty="0" smtClean="0"/>
              <a:t>ръце</a:t>
            </a:r>
            <a:r>
              <a:rPr lang="ru-RU" dirty="0" smtClean="0"/>
              <a:t>!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978569"/>
            <a:ext cx="10531642" cy="2879557"/>
          </a:xfrm>
          <a:extLst/>
        </p:spPr>
        <p:txBody>
          <a:bodyPr rtlCol="0">
            <a:normAutofit/>
          </a:bodyPr>
          <a:lstStyle/>
          <a:p>
            <a:pPr marL="3047924" lvl="5" indent="0">
              <a:buNone/>
              <a:defRPr/>
            </a:pPr>
            <a:r>
              <a:rPr lang="bg-BG" sz="40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 пазим природата и да се грижим за нея, за да я съхраним за следващите поколения, за да се радваме на красотата ѝ. </a:t>
            </a:r>
            <a:endParaRPr lang="bg-BG" sz="40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340" name="Kristina Dimitrova i Orlin Goranov - Detski Spomeni.mp3">
            <a:hlinkClick r:id="" action="ppaction://media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01" y="5937251"/>
            <a:ext cx="649817" cy="649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Kristina Dimitrova i Orlin Goranov - Detski Spomeni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01" y="5937251"/>
            <a:ext cx="649817" cy="649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2069711"/>
            <a:ext cx="2498828" cy="18784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5558" y="3858126"/>
            <a:ext cx="5430252" cy="25203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81795819"/>
      </p:ext>
    </p:extLst>
  </p:cSld>
  <p:clrMapOvr>
    <a:masterClrMapping/>
  </p:clrMapOvr>
  <p:transition spd="slow" advTm="32767"/>
  <p:timing>
    <p:tnLst>
      <p:par>
        <p:cTn id="1" dur="indefinite" restart="never" nodeType="tmRoot">
          <p:childTnLst>
            <p:audio>
              <p:cMediaNode vol="20000">
                <p:cTn id="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2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294</Words>
  <Application>Microsoft Office PowerPoint</Application>
  <PresentationFormat>Widescreen</PresentationFormat>
  <Paragraphs>40</Paragraphs>
  <Slides>8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Wingdings</vt:lpstr>
      <vt:lpstr>1_Office Theme</vt:lpstr>
      <vt:lpstr>ПРАВИЛА</vt:lpstr>
      <vt:lpstr>Да се грижим!</vt:lpstr>
      <vt:lpstr>Да НЕ унищожаваме!</vt:lpstr>
      <vt:lpstr>Да пестим!</vt:lpstr>
      <vt:lpstr>Да ходим пеша и караме колело!</vt:lpstr>
      <vt:lpstr>Да си почистваме!</vt:lpstr>
      <vt:lpstr>Да дадем  дадем шанс  на природата, като:</vt:lpstr>
      <vt:lpstr>Всичко е в наши ръце!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за опазване на природата</dc:title>
  <dc:creator>KS</dc:creator>
  <cp:lastModifiedBy>KS</cp:lastModifiedBy>
  <cp:revision>21</cp:revision>
  <dcterms:created xsi:type="dcterms:W3CDTF">2016-05-16T07:40:09Z</dcterms:created>
  <dcterms:modified xsi:type="dcterms:W3CDTF">2016-05-16T15:01:24Z</dcterms:modified>
</cp:coreProperties>
</file>