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1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12192000" cy="6858000"/>
  <p:notesSz cx="6858000" cy="9144000"/>
  <p:photoAlbum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2606A-6B32-443C-BB9C-A69CBCC2613B}" type="datetimeFigureOut">
              <a:rPr lang="bg-BG" smtClean="0"/>
              <a:t>30.10.2016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7732A29-6806-41C0-A320-EA83B4C538B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62786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2606A-6B32-443C-BB9C-A69CBCC2613B}" type="datetimeFigureOut">
              <a:rPr lang="bg-BG" smtClean="0"/>
              <a:t>30.10.2016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7732A29-6806-41C0-A320-EA83B4C538B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31274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2606A-6B32-443C-BB9C-A69CBCC2613B}" type="datetimeFigureOut">
              <a:rPr lang="bg-BG" smtClean="0"/>
              <a:t>30.10.2016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7732A29-6806-41C0-A320-EA83B4C538B1}" type="slidenum">
              <a:rPr lang="bg-BG" smtClean="0"/>
              <a:t>‹#›</a:t>
            </a:fld>
            <a:endParaRPr lang="bg-BG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2064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2606A-6B32-443C-BB9C-A69CBCC2613B}" type="datetimeFigureOut">
              <a:rPr lang="bg-BG" smtClean="0"/>
              <a:t>30.10.2016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7732A29-6806-41C0-A320-EA83B4C538B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19647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2606A-6B32-443C-BB9C-A69CBCC2613B}" type="datetimeFigureOut">
              <a:rPr lang="bg-BG" smtClean="0"/>
              <a:t>30.10.2016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7732A29-6806-41C0-A320-EA83B4C538B1}" type="slidenum">
              <a:rPr lang="bg-BG" smtClean="0"/>
              <a:t>‹#›</a:t>
            </a:fld>
            <a:endParaRPr lang="bg-BG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6630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2606A-6B32-443C-BB9C-A69CBCC2613B}" type="datetimeFigureOut">
              <a:rPr lang="bg-BG" smtClean="0"/>
              <a:t>30.10.2016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7732A29-6806-41C0-A320-EA83B4C538B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498928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2606A-6B32-443C-BB9C-A69CBCC2613B}" type="datetimeFigureOut">
              <a:rPr lang="bg-BG" smtClean="0"/>
              <a:t>30.10.2016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32A29-6806-41C0-A320-EA83B4C538B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07440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2606A-6B32-443C-BB9C-A69CBCC2613B}" type="datetimeFigureOut">
              <a:rPr lang="bg-BG" smtClean="0"/>
              <a:t>30.10.2016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32A29-6806-41C0-A320-EA83B4C538B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61508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2606A-6B32-443C-BB9C-A69CBCC2613B}" type="datetimeFigureOut">
              <a:rPr lang="bg-BG" smtClean="0"/>
              <a:t>30.10.2016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32A29-6806-41C0-A320-EA83B4C538B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62440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2606A-6B32-443C-BB9C-A69CBCC2613B}" type="datetimeFigureOut">
              <a:rPr lang="bg-BG" smtClean="0"/>
              <a:t>30.10.2016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7732A29-6806-41C0-A320-EA83B4C538B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13119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2606A-6B32-443C-BB9C-A69CBCC2613B}" type="datetimeFigureOut">
              <a:rPr lang="bg-BG" smtClean="0"/>
              <a:t>30.10.2016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7732A29-6806-41C0-A320-EA83B4C538B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57510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2606A-6B32-443C-BB9C-A69CBCC2613B}" type="datetimeFigureOut">
              <a:rPr lang="bg-BG" smtClean="0"/>
              <a:t>30.10.2016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7732A29-6806-41C0-A320-EA83B4C538B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5133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2606A-6B32-443C-BB9C-A69CBCC2613B}" type="datetimeFigureOut">
              <a:rPr lang="bg-BG" smtClean="0"/>
              <a:t>30.10.2016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32A29-6806-41C0-A320-EA83B4C538B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827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2606A-6B32-443C-BB9C-A69CBCC2613B}" type="datetimeFigureOut">
              <a:rPr lang="bg-BG" smtClean="0"/>
              <a:t>30.10.2016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32A29-6806-41C0-A320-EA83B4C538B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65806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2606A-6B32-443C-BB9C-A69CBCC2613B}" type="datetimeFigureOut">
              <a:rPr lang="bg-BG" smtClean="0"/>
              <a:t>30.10.2016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32A29-6806-41C0-A320-EA83B4C538B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81689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2606A-6B32-443C-BB9C-A69CBCC2613B}" type="datetimeFigureOut">
              <a:rPr lang="bg-BG" smtClean="0"/>
              <a:t>30.10.2016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7732A29-6806-41C0-A320-EA83B4C538B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22798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2606A-6B32-443C-BB9C-A69CBCC2613B}" type="datetimeFigureOut">
              <a:rPr lang="bg-BG" smtClean="0"/>
              <a:t>30.10.2016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7732A29-6806-41C0-A320-EA83B4C538B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19435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3" r:id="rId12"/>
    <p:sldLayoutId id="2147483854" r:id="rId13"/>
    <p:sldLayoutId id="2147483855" r:id="rId14"/>
    <p:sldLayoutId id="2147483856" r:id="rId15"/>
    <p:sldLayoutId id="214748385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1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46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27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1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0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1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12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1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1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31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92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1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26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1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96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07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81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2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79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2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3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2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0423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2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620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2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561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2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3582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2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3302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2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432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43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84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30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51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94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айд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59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</TotalTime>
  <Words>0</Words>
  <Application>Microsoft Office PowerPoint</Application>
  <PresentationFormat>Widescreen</PresentationFormat>
  <Paragraphs>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KS</dc:creator>
  <cp:lastModifiedBy>KS</cp:lastModifiedBy>
  <cp:revision>1</cp:revision>
  <dcterms:created xsi:type="dcterms:W3CDTF">2016-10-30T08:19:49Z</dcterms:created>
  <dcterms:modified xsi:type="dcterms:W3CDTF">2016-10-30T08:27:46Z</dcterms:modified>
</cp:coreProperties>
</file>