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1" r:id="rId10"/>
    <p:sldId id="266" r:id="rId11"/>
    <p:sldId id="267" r:id="rId12"/>
    <p:sldId id="269" r:id="rId13"/>
    <p:sldId id="270" r:id="rId14"/>
    <p:sldId id="271" r:id="rId15"/>
    <p:sldId id="275" r:id="rId16"/>
    <p:sldId id="272" r:id="rId17"/>
    <p:sldId id="273" r:id="rId1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1FB36DC-6658-473A-A0AE-62339C04B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338B13DA-D88F-4C66-B769-DAB4F478E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73D9DD5-37A2-4C40-8714-396D89BB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7CFE683-230A-4969-A847-3C230D9D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B8DB84C-721B-4A6E-AA22-AEAB22A3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754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39D87FD-1786-4106-8F06-BCBF8FDE0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60AA1BFC-0F9C-4EA1-BB84-2975D7D73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2055831-DF29-4F9E-8C1E-288A2D3E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FA51328-6B16-46A8-866F-D7827AD3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7F22966-2F0D-44F0-82AA-F62C3A08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255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37295D33-145B-4369-A51C-8D859B16D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A3DFEE8-5AAE-4B7B-8426-8B265E6DA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A0FCAAF-67E4-40CA-943C-EFF27C38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7BFBDC7-0DA9-4C39-8579-9870220A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3CC1307-6D0F-4C35-A53A-34C22FB9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668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B1308F1-F33E-49A9-A651-4E1FCBDF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81B5EAF-F12C-493D-9595-FC0D99B4F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558B0EC-6F3F-4509-8970-990F69FE5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55EFCD7-8637-44BC-85C6-1F07FA36E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AD90DE2-77FC-4673-B0D9-29B2445F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2407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B818658-BD32-46AD-A97A-B758E169E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1607C6E-DF8E-4A75-9904-F0953A11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D86AC1D-24D1-41A4-998D-C853B998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9EA4034-054C-491C-88F5-3324CEC0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64D88F2-D69A-43F1-9906-C925C11A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149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65556FD-53F4-4D72-A370-0C465AF9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C27E065-BC5F-4375-AA04-4ABAB2057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1EBECB2-C2EC-4BB8-B810-8CED5CEA1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42113C50-553D-4E39-B19F-06DB07CE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385AC16-99FF-4B08-9A2A-E13CC05D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61440788-C5D9-4B1D-A720-EC011EC1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6481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534E08C-6DFB-49B7-8AF3-33FE01B95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CC03C01-7EAC-44A1-94A1-A11A8CBD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6A96763-D4A3-4C21-8EE6-43ECC9BAD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B448B9D8-3A94-443C-B927-093412C8B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23D859E6-7A3A-447E-9310-289A620C6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375F81F5-FB77-4260-9DBC-626ECC05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C00A5BBF-50C0-4D76-96E7-B0E0A00D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A4AD6DB0-8710-42C2-9323-6C7B3423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951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4F450BC-07FC-4407-AAB2-61B9A9D5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D887593E-E46C-40AA-BF54-3B05810D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2017FD66-1A16-4BF2-93A1-A4B4719A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5C9BE5B7-961D-48E6-B70C-3AC50E23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028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AA6BB2D2-F881-460C-8E17-D252980D5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DCE85737-19C6-4B59-87EA-30D7A316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F82DB428-E17E-49DF-B805-894DFC47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933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01F601A-BA78-4B05-AD51-0771A41F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8F32B0D-7941-4BAB-A746-FBA018792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2FC4495C-393F-40A2-A492-C834E6066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6B31A10-0CA6-421C-89D3-DFC0B137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C6B168E0-F0B9-4192-8F8E-99251552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347C7DB-74D4-4B3F-A21E-7D2119ED6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624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AA49FE8-0391-4481-91FA-092C8B6F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6EBAB690-56AE-4390-A0B5-E92A22A17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21E197C-F29B-44A8-B06C-2E7FFAF3F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51141B7-5CE2-441C-B072-06C07577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6A2418E0-D6D0-496B-91BF-5D2143EF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3586C04E-93A2-4617-A120-6A6B7080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593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5E540389-A7E2-4820-A31A-56758F5B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CC962239-3038-4E0C-BF8E-23E45484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094218A-E4F0-4D6C-8590-4152287D0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2AE53-65BE-401B-B201-3EC88E7D47B8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9CAFF8B-FAA1-4C32-AB99-96AD9EB01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5DAA861-ED53-48D0-BFA8-1F9DD60DF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13041-FC33-455B-ADF8-5959000C9EF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0289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gif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gif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gif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gif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gif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gif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4.png"/><Relationship Id="rId2" Type="http://schemas.openxmlformats.org/officeDocument/2006/relationships/audio" Target="../media/media17.m4a"/><Relationship Id="rId16" Type="http://schemas.openxmlformats.org/officeDocument/2006/relationships/image" Target="../media/image10.png"/><Relationship Id="rId1" Type="http://schemas.microsoft.com/office/2007/relationships/media" Target="../media/media17.m4a"/><Relationship Id="rId6" Type="http://schemas.openxmlformats.org/officeDocument/2006/relationships/image" Target="../media/image6.gif"/><Relationship Id="rId11" Type="http://schemas.openxmlformats.org/officeDocument/2006/relationships/image" Target="../media/image3.gif"/><Relationship Id="rId5" Type="http://schemas.openxmlformats.org/officeDocument/2006/relationships/image" Target="../media/image2.png"/><Relationship Id="rId15" Type="http://schemas.openxmlformats.org/officeDocument/2006/relationships/image" Target="../media/image11.gif"/><Relationship Id="rId10" Type="http://schemas.openxmlformats.org/officeDocument/2006/relationships/image" Target="../media/image5.gif"/><Relationship Id="rId4" Type="http://schemas.openxmlformats.org/officeDocument/2006/relationships/image" Target="../media/image1.png"/><Relationship Id="rId9" Type="http://schemas.openxmlformats.org/officeDocument/2006/relationships/image" Target="../media/image7.gif"/><Relationship Id="rId1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gif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gif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gif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gif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gif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gif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gif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12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gif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975ED683-9A11-483B-A984-B3F32C3B7BC7}"/>
              </a:ext>
            </a:extLst>
          </p:cNvPr>
          <p:cNvSpPr/>
          <p:nvPr/>
        </p:nvSpPr>
        <p:spPr>
          <a:xfrm>
            <a:off x="215644" y="0"/>
            <a:ext cx="11976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5400" cap="none" spc="0" dirty="0">
                <a:ln>
                  <a:solidFill>
                    <a:srgbClr val="C00000"/>
                  </a:solidFill>
                </a:ln>
                <a:solidFill>
                  <a:schemeClr val="accent4"/>
                </a:solidFill>
                <a:effectLst/>
                <a:latin typeface="A.C.M.E" panose="02000400000000000000" pitchFamily="2" charset="0"/>
              </a:rPr>
              <a:t>МУЗИКАЛЕН КОНЦЕРТ В ГОРАТА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182523C-9683-4086-B511-F109BDFCF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2664874"/>
            <a:ext cx="5864678" cy="3518807"/>
          </a:xfrm>
          <a:prstGeom prst="rect">
            <a:avLst/>
          </a:prstGeom>
        </p:spPr>
      </p:pic>
      <p:pic>
        <p:nvPicPr>
          <p:cNvPr id="8" name="птица-1">
            <a:hlinkClick r:id="" action="ppaction://media"/>
            <a:extLst>
              <a:ext uri="{FF2B5EF4-FFF2-40B4-BE49-F238E27FC236}">
                <a16:creationId xmlns:a16="http://schemas.microsoft.com/office/drawing/2014/main" id="{F748C799-D646-482D-B422-299FE8D2F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64759" y="3547209"/>
            <a:ext cx="609600" cy="609600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9C05C00C-A880-483B-96EA-F5CE56999D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69" y="1445844"/>
            <a:ext cx="953086" cy="774382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F3FABAD4-8110-406B-AEDB-F7B15F01A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19" y="3820578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E3CC0135-7345-4298-8CE4-903F560EB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183651"/>
            <a:ext cx="1763487" cy="991961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4A90BAD0-B1E2-4DA0-B064-3E6C51E51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447079" y="4250105"/>
            <a:ext cx="1763487" cy="991961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5C6BF59A-2D99-4E8B-B980-6B95FC6D38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5864" y="1411936"/>
            <a:ext cx="1146810" cy="1146810"/>
          </a:xfrm>
          <a:prstGeom prst="rect">
            <a:avLst/>
          </a:prstGeom>
        </p:spPr>
      </p:pic>
      <p:pic>
        <p:nvPicPr>
          <p:cNvPr id="28" name="Картина 27">
            <a:extLst>
              <a:ext uri="{FF2B5EF4-FFF2-40B4-BE49-F238E27FC236}">
                <a16:creationId xmlns:a16="http://schemas.microsoft.com/office/drawing/2014/main" id="{8E805A63-2281-43BF-AF4E-B7C49F005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4" y="3897543"/>
            <a:ext cx="1763487" cy="991961"/>
          </a:xfrm>
          <a:prstGeom prst="rect">
            <a:avLst/>
          </a:prstGeom>
        </p:spPr>
      </p:pic>
      <p:pic>
        <p:nvPicPr>
          <p:cNvPr id="29" name="Картина 28">
            <a:extLst>
              <a:ext uri="{FF2B5EF4-FFF2-40B4-BE49-F238E27FC236}">
                <a16:creationId xmlns:a16="http://schemas.microsoft.com/office/drawing/2014/main" id="{6A378D19-169C-40CB-8147-92B05FFA65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31" y="4260616"/>
            <a:ext cx="1763487" cy="991961"/>
          </a:xfrm>
          <a:prstGeom prst="rect">
            <a:avLst/>
          </a:prstGeom>
        </p:spPr>
      </p:pic>
      <p:pic>
        <p:nvPicPr>
          <p:cNvPr id="30" name="Картина 29">
            <a:extLst>
              <a:ext uri="{FF2B5EF4-FFF2-40B4-BE49-F238E27FC236}">
                <a16:creationId xmlns:a16="http://schemas.microsoft.com/office/drawing/2014/main" id="{64FB67B1-BA10-44FF-B6D4-5596FB9289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984455" y="4327070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0ABBCF3F-89EA-4397-8F20-BBB3E72EBC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02" y="4183651"/>
            <a:ext cx="1674398" cy="2270760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B08C69FB-99FE-4556-88B9-09343C882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04" y="461665"/>
            <a:ext cx="4572679" cy="3161579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8AC4A7B-E4A7-4F6F-AAC5-F38BD05B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5"/>
    </mc:Choice>
    <mc:Fallback>
      <p:transition spd="slow" advTm="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7" objId="8"/>
        <p14:stopEvt time="2535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3D8551A-2174-475E-9995-DEA68DF6C9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56" t="14877" r="28996" b="54107"/>
          <a:stretch/>
        </p:blipFill>
        <p:spPr>
          <a:xfrm>
            <a:off x="4672159" y="2221090"/>
            <a:ext cx="2258948" cy="4282036"/>
          </a:xfrm>
          <a:prstGeom prst="rect">
            <a:avLst/>
          </a:prstGeom>
        </p:spPr>
      </p:pic>
      <p:pic>
        <p:nvPicPr>
          <p:cNvPr id="7" name="туба">
            <a:hlinkClick r:id="" action="ppaction://media"/>
            <a:extLst>
              <a:ext uri="{FF2B5EF4-FFF2-40B4-BE49-F238E27FC236}">
                <a16:creationId xmlns:a16="http://schemas.microsoft.com/office/drawing/2014/main" id="{13308D72-7865-4B71-BA30-2D6B8BE1B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41103" y="3385457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8D54335F-1F32-4243-8D74-16A65F5EE0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8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7"/>
    </mc:Choice>
    <mc:Fallback>
      <p:transition spd="slow" advTm="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8193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EC62A60-03EC-436A-9D48-5886C68F5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90" t="17887" r="64068" b="54948"/>
          <a:stretch/>
        </p:blipFill>
        <p:spPr>
          <a:xfrm>
            <a:off x="4397759" y="2457276"/>
            <a:ext cx="2324284" cy="4018369"/>
          </a:xfrm>
          <a:prstGeom prst="rect">
            <a:avLst/>
          </a:prstGeom>
        </p:spPr>
      </p:pic>
      <p:pic>
        <p:nvPicPr>
          <p:cNvPr id="7" name="акордеон">
            <a:hlinkClick r:id="" action="ppaction://media"/>
            <a:extLst>
              <a:ext uri="{FF2B5EF4-FFF2-40B4-BE49-F238E27FC236}">
                <a16:creationId xmlns:a16="http://schemas.microsoft.com/office/drawing/2014/main" id="{E9948277-9FD7-4454-AB21-3C8EF7B9F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67324" y="3584061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C0713E0D-77DC-4900-BE7C-DADE78054C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0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1"/>
    </mc:Choice>
    <mc:Fallback>
      <p:transition spd="slow" advTm="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7"/>
        <p14:stopEvt time="8006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2645AB6-43E8-48B2-83CC-EE12D60858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1" t="14072" r="52454" b="53810"/>
          <a:stretch/>
        </p:blipFill>
        <p:spPr>
          <a:xfrm>
            <a:off x="5171001" y="2090161"/>
            <a:ext cx="1822298" cy="4472813"/>
          </a:xfrm>
          <a:prstGeom prst="rect">
            <a:avLst/>
          </a:prstGeom>
        </p:spPr>
      </p:pic>
      <p:pic>
        <p:nvPicPr>
          <p:cNvPr id="7" name="триангел">
            <a:hlinkClick r:id="" action="ppaction://media"/>
            <a:extLst>
              <a:ext uri="{FF2B5EF4-FFF2-40B4-BE49-F238E27FC236}">
                <a16:creationId xmlns:a16="http://schemas.microsoft.com/office/drawing/2014/main" id="{65A44F78-5F4A-452F-8678-45484E0F3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41103" y="3584061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2D78E2C5-776A-4E32-98E2-2642899AB6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1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3"/>
    </mc:Choice>
    <mc:Fallback>
      <p:transition spd="slow" advTm="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6483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805A8FB-E6C0-4499-96CA-25DFBB9027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92" r="85582" b="28160"/>
          <a:stretch/>
        </p:blipFill>
        <p:spPr>
          <a:xfrm>
            <a:off x="4619385" y="2466337"/>
            <a:ext cx="2647009" cy="3869149"/>
          </a:xfrm>
          <a:prstGeom prst="rect">
            <a:avLst/>
          </a:prstGeom>
        </p:spPr>
      </p:pic>
      <p:pic>
        <p:nvPicPr>
          <p:cNvPr id="7" name="кларинет">
            <a:hlinkClick r:id="" action="ppaction://media"/>
            <a:extLst>
              <a:ext uri="{FF2B5EF4-FFF2-40B4-BE49-F238E27FC236}">
                <a16:creationId xmlns:a16="http://schemas.microsoft.com/office/drawing/2014/main" id="{92FEA918-58EB-4991-BF0C-871AE2545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6451" y="3698140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B3A9FB75-E0BE-4652-9017-13CB0958B0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8"/>
    </mc:Choice>
    <mc:Fallback>
      <p:transition spd="slow" advTm="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8405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D8612D7E-6016-4625-B2AB-8D0BD59BF7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1" t="13152" r="10516" b="44905"/>
          <a:stretch/>
        </p:blipFill>
        <p:spPr>
          <a:xfrm>
            <a:off x="4824315" y="2423281"/>
            <a:ext cx="2183364" cy="3912205"/>
          </a:xfrm>
          <a:prstGeom prst="rect">
            <a:avLst/>
          </a:prstGeom>
        </p:spPr>
      </p:pic>
      <p:pic>
        <p:nvPicPr>
          <p:cNvPr id="11" name="флейта">
            <a:hlinkClick r:id="" action="ppaction://media"/>
            <a:extLst>
              <a:ext uri="{FF2B5EF4-FFF2-40B4-BE49-F238E27FC236}">
                <a16:creationId xmlns:a16="http://schemas.microsoft.com/office/drawing/2014/main" id="{BD8B6759-051D-40A5-A0F3-24733C5BA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61403" y="3576178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C85901B7-A735-41FC-A6D3-197FD620E2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9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1"/>
    </mc:Choice>
    <mc:Fallback>
      <p:transition spd="slow" advTm="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"/>
        <p14:stopEvt time="6336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19E03B-E8F6-4CA0-87E9-B3B74AACF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839" b="51863" l="48454" r="60052">
                        <a14:foregroundMark x1="48711" y1="20186" x2="49742" y2="22360"/>
                        <a14:foregroundMark x1="56314" y1="15839" x2="58505" y2="19255"/>
                        <a14:foregroundMark x1="58505" y1="19255" x2="58634" y2="22981"/>
                        <a14:foregroundMark x1="60052" y1="19876" x2="60052" y2="22671"/>
                        <a14:foregroundMark x1="54124" y1="50311" x2="56959" y2="5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98" t="12926" r="38762" b="46018"/>
          <a:stretch/>
        </p:blipFill>
        <p:spPr>
          <a:xfrm>
            <a:off x="4224858" y="3036101"/>
            <a:ext cx="2570174" cy="3307080"/>
          </a:xfrm>
          <a:prstGeom prst="rect">
            <a:avLst/>
          </a:prstGeom>
        </p:spPr>
      </p:pic>
      <p:pic>
        <p:nvPicPr>
          <p:cNvPr id="8" name="first-bugle-call-for-the-ggs_zj0mvxso">
            <a:hlinkClick r:id="" action="ppaction://media"/>
            <a:extLst>
              <a:ext uri="{FF2B5EF4-FFF2-40B4-BE49-F238E27FC236}">
                <a16:creationId xmlns:a16="http://schemas.microsoft.com/office/drawing/2014/main" id="{92EE87EF-FF21-4BC7-AB72-76898206B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80999" y="3599301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73DDD98B-6F7F-4BC9-9957-5445981FE5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3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0"/>
    </mc:Choice>
    <mc:Fallback>
      <p:transition spd="slow" advTm="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8"/>
        <p14:stopEvt time="5750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C8E0D7E-DE4A-475C-88C0-D8EBD3D279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70" b="82682" l="5591" r="58925">
                        <a14:foregroundMark x1="44086" y1="63687" x2="51613" y2="63687"/>
                        <a14:foregroundMark x1="26667" y1="68901" x2="46237" y2="68901"/>
                        <a14:foregroundMark x1="5806" y1="71508" x2="23226" y2="81006"/>
                        <a14:foregroundMark x1="47312" y1="62570" x2="52258" y2="63687"/>
                        <a14:foregroundMark x1="47312" y1="63873" x2="30753" y2="64804"/>
                        <a14:foregroundMark x1="30753" y1="64804" x2="28172" y2="69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" t="61077" r="34435" b="14737"/>
          <a:stretch/>
        </p:blipFill>
        <p:spPr>
          <a:xfrm>
            <a:off x="4503232" y="5319032"/>
            <a:ext cx="2609794" cy="1124869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2752" y="3516360"/>
            <a:ext cx="1763487" cy="2777145"/>
          </a:xfrm>
          <a:prstGeom prst="rect">
            <a:avLst/>
          </a:prstGeom>
        </p:spPr>
      </p:pic>
      <p:pic>
        <p:nvPicPr>
          <p:cNvPr id="7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6CBB2483-8529-47CF-89BC-B3C2F6935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50963" y="3429000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E347D26E-7DF4-432D-AFD9-52901519A7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0"/>
    </mc:Choice>
    <mc:Fallback>
      <p:transition spd="slow" advTm="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7"/>
        <p14:stopEvt time="6190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99" y="2285278"/>
            <a:ext cx="4010067" cy="4083584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5664" y="386445"/>
            <a:ext cx="1047750" cy="1047750"/>
          </a:xfrm>
          <a:prstGeom prst="rect">
            <a:avLst/>
          </a:prstGeom>
        </p:spPr>
      </p:pic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3CB0C5A5-9616-4078-AB71-E15F905DF2CC}"/>
              </a:ext>
            </a:extLst>
          </p:cNvPr>
          <p:cNvSpPr/>
          <p:nvPr/>
        </p:nvSpPr>
        <p:spPr>
          <a:xfrm>
            <a:off x="3968600" y="130604"/>
            <a:ext cx="4254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5400" b="1" dirty="0">
                <a:ln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A.C.M.E" panose="02000400000000000000" pitchFamily="2" charset="0"/>
              </a:rPr>
              <a:t>ОРКЕСТЪР</a:t>
            </a:r>
            <a:endParaRPr lang="bg-BG" sz="5400" b="1" cap="none" spc="0" dirty="0">
              <a:ln>
                <a:solidFill>
                  <a:srgbClr val="C00000"/>
                </a:solidFill>
              </a:ln>
              <a:solidFill>
                <a:schemeClr val="accent4"/>
              </a:solidFill>
              <a:effectLst/>
              <a:latin typeface="A.C.M.E" panose="02000400000000000000" pitchFamily="2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C69C09D-50C0-49AB-BBA3-15785ADD4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01" y="3331924"/>
            <a:ext cx="9002300" cy="373549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6F252BBF-CC06-4A92-AFB7-5476DBB5A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63" y="2458860"/>
            <a:ext cx="1243370" cy="1243370"/>
          </a:xfrm>
          <a:prstGeom prst="rect">
            <a:avLst/>
          </a:prstGeom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4324D3DA-DD7B-4B87-9A3A-A11DE6C09B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85" y="240016"/>
            <a:ext cx="824990" cy="670304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A642848B-B423-44B0-8BEE-7602318323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63" y="3878088"/>
            <a:ext cx="3489020" cy="2093412"/>
          </a:xfrm>
          <a:prstGeom prst="rect">
            <a:avLst/>
          </a:prstGeom>
        </p:spPr>
      </p:pic>
      <p:pic>
        <p:nvPicPr>
          <p:cNvPr id="8" name="Италия  концерт на Симфоничния оркестър на БНР">
            <a:hlinkClick r:id="" action="ppaction://media"/>
            <a:extLst>
              <a:ext uri="{FF2B5EF4-FFF2-40B4-BE49-F238E27FC236}">
                <a16:creationId xmlns:a16="http://schemas.microsoft.com/office/drawing/2014/main" id="{8052EEBF-2F80-4DF7-84DF-246E7D77E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61434" y="3702230"/>
            <a:ext cx="609600" cy="609600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8552CE0F-454E-4E86-96EB-9B9C6AB4782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1" t="21892" r="31860" b="39381"/>
          <a:stretch/>
        </p:blipFill>
        <p:spPr>
          <a:xfrm>
            <a:off x="160996" y="0"/>
            <a:ext cx="1623312" cy="1637808"/>
          </a:xfrm>
          <a:prstGeom prst="rect">
            <a:avLst/>
          </a:prstGeom>
        </p:spPr>
      </p:pic>
      <p:pic>
        <p:nvPicPr>
          <p:cNvPr id="23" name="Картина 22">
            <a:extLst>
              <a:ext uri="{FF2B5EF4-FFF2-40B4-BE49-F238E27FC236}">
                <a16:creationId xmlns:a16="http://schemas.microsoft.com/office/drawing/2014/main" id="{ED4A3AA8-87A9-4AB3-80AF-1D679B8E4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94" y="386445"/>
            <a:ext cx="6258329" cy="3461638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127" y="1744165"/>
            <a:ext cx="990369" cy="1958065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2F64BD41-BB81-4D41-A493-4E44948813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6" y="1743455"/>
            <a:ext cx="1011317" cy="15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10"/>
    </mc:Choice>
    <mc:Fallback>
      <p:transition spd="slow" advTm="4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9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017" objId="8"/>
        <p14:stopEvt time="40096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23" name="Картина 22">
            <a:extLst>
              <a:ext uri="{FF2B5EF4-FFF2-40B4-BE49-F238E27FC236}">
                <a16:creationId xmlns:a16="http://schemas.microsoft.com/office/drawing/2014/main" id="{584193CD-2176-47D2-8F64-CD4833C89C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40" y="2855332"/>
            <a:ext cx="2905271" cy="3626713"/>
          </a:xfrm>
          <a:prstGeom prst="rect">
            <a:avLst/>
          </a:prstGeom>
        </p:spPr>
      </p:pic>
      <p:pic>
        <p:nvPicPr>
          <p:cNvPr id="24" name="арфа">
            <a:hlinkClick r:id="" action="ppaction://media"/>
            <a:extLst>
              <a:ext uri="{FF2B5EF4-FFF2-40B4-BE49-F238E27FC236}">
                <a16:creationId xmlns:a16="http://schemas.microsoft.com/office/drawing/2014/main" id="{0620EF90-9F74-4BF9-9476-BFE74815C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71399" y="3690257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EA28E1B5-8E28-4C59-807D-135FB58AA9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87174"/>
      </p:ext>
    </p:extLst>
  </p:cSld>
  <p:clrMapOvr>
    <a:masterClrMapping/>
  </p:clrMapOvr>
  <p:transition spd="slow" advTm="282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4"/>
        <p14:stopEvt time="2607" objId="2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3766359-A3AD-45C9-BADC-A16938C721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0" b="54141"/>
          <a:stretch/>
        </p:blipFill>
        <p:spPr>
          <a:xfrm>
            <a:off x="4508260" y="2225040"/>
            <a:ext cx="2834585" cy="4073505"/>
          </a:xfrm>
          <a:prstGeom prst="rect">
            <a:avLst/>
          </a:prstGeom>
        </p:spPr>
      </p:pic>
      <p:pic>
        <p:nvPicPr>
          <p:cNvPr id="7" name="цигулка">
            <a:hlinkClick r:id="" action="ppaction://media"/>
            <a:extLst>
              <a:ext uri="{FF2B5EF4-FFF2-40B4-BE49-F238E27FC236}">
                <a16:creationId xmlns:a16="http://schemas.microsoft.com/office/drawing/2014/main" id="{90460DED-A9EE-47C5-98AE-841A6B52A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96851" y="3584061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83796B4F-BD9F-4AE3-83B9-9285D63E69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0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1"/>
    </mc:Choice>
    <mc:Fallback>
      <p:transition spd="slow" advTm="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9208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81ACB2F-88B8-4E0F-95E9-80D1A0602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91" b="45102" l="38395" r="64642">
                        <a14:foregroundMark x1="45553" y1="45102" x2="55965" y2="45102"/>
                        <a14:foregroundMark x1="63557" y1="19409" x2="57484" y2="20518"/>
                        <a14:foregroundMark x1="38395" y1="30869" x2="38612" y2="3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23" r="31740" b="50000"/>
          <a:stretch/>
        </p:blipFill>
        <p:spPr>
          <a:xfrm>
            <a:off x="4600825" y="2169228"/>
            <a:ext cx="2414608" cy="4314680"/>
          </a:xfrm>
          <a:prstGeom prst="rect">
            <a:avLst/>
          </a:prstGeom>
        </p:spPr>
      </p:pic>
      <p:pic>
        <p:nvPicPr>
          <p:cNvPr id="18" name="zo_-pripyati-gitara">
            <a:hlinkClick r:id="" action="ppaction://media"/>
            <a:extLst>
              <a:ext uri="{FF2B5EF4-FFF2-40B4-BE49-F238E27FC236}">
                <a16:creationId xmlns:a16="http://schemas.microsoft.com/office/drawing/2014/main" id="{DE0BE96D-3FC4-4D29-9867-65EB30417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08414" y="3428999"/>
            <a:ext cx="698207" cy="698207"/>
          </a:xfrm>
          <a:prstGeom prst="rect">
            <a:avLst/>
          </a:prstGeom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52B272B1-9CA9-4032-A005-5544B8D8A4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4678696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4"/>
    </mc:Choice>
    <mc:Fallback>
      <p:transition spd="slow" advTm="9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8"/>
        <p14:stopEvt time="8898" objId="1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17AB5AD-117D-45CD-A0BE-94EADCA827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0" t="50000"/>
          <a:stretch/>
        </p:blipFill>
        <p:spPr>
          <a:xfrm>
            <a:off x="4335594" y="3727106"/>
            <a:ext cx="2898777" cy="2917031"/>
          </a:xfrm>
          <a:prstGeom prst="rect">
            <a:avLst/>
          </a:prstGeom>
        </p:spPr>
      </p:pic>
      <p:pic>
        <p:nvPicPr>
          <p:cNvPr id="7" name="пиано">
            <a:hlinkClick r:id="" action="ppaction://media"/>
            <a:extLst>
              <a:ext uri="{FF2B5EF4-FFF2-40B4-BE49-F238E27FC236}">
                <a16:creationId xmlns:a16="http://schemas.microsoft.com/office/drawing/2014/main" id="{E69D9D0A-C4B1-4C4B-9A6C-3508C0C92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71414" y="3507729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2FF8556F-621D-4D3F-92BF-2BEAB1F43A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62" y="4678696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"/>
    </mc:Choice>
    <mc:Fallback>
      <p:transition spd="slow" advTm="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7"/>
        <p14:stopEvt time="3572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BEA281-450B-446C-98B1-BE22198B88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08" r="85543" b="55216"/>
          <a:stretch/>
        </p:blipFill>
        <p:spPr>
          <a:xfrm>
            <a:off x="4421145" y="2709890"/>
            <a:ext cx="2619956" cy="3625596"/>
          </a:xfrm>
          <a:prstGeom prst="rect">
            <a:avLst/>
          </a:prstGeom>
        </p:spPr>
      </p:pic>
      <p:pic>
        <p:nvPicPr>
          <p:cNvPr id="7" name="виолончело">
            <a:hlinkClick r:id="" action="ppaction://media"/>
            <a:extLst>
              <a:ext uri="{FF2B5EF4-FFF2-40B4-BE49-F238E27FC236}">
                <a16:creationId xmlns:a16="http://schemas.microsoft.com/office/drawing/2014/main" id="{63722738-B73E-4C26-994C-294DB32DF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24147" y="3690257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27604BBC-13B2-4B63-8CC9-3AA0B1C167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9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5"/>
    </mc:Choice>
    <mc:Fallback>
      <p:transition spd="slow" advTm="8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8059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F812F07-6C67-4CB8-A348-F92D2EDCA2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50189" r="74167" b="-1425"/>
          <a:stretch/>
        </p:blipFill>
        <p:spPr>
          <a:xfrm>
            <a:off x="4325012" y="2652244"/>
            <a:ext cx="2798075" cy="3888579"/>
          </a:xfrm>
          <a:prstGeom prst="rect">
            <a:avLst/>
          </a:prstGeom>
        </p:spPr>
      </p:pic>
      <p:pic>
        <p:nvPicPr>
          <p:cNvPr id="7" name="маракаси">
            <a:hlinkClick r:id="" action="ppaction://media"/>
            <a:extLst>
              <a:ext uri="{FF2B5EF4-FFF2-40B4-BE49-F238E27FC236}">
                <a16:creationId xmlns:a16="http://schemas.microsoft.com/office/drawing/2014/main" id="{EA22C6B0-CF6B-4B7B-BF6F-65C4AECEE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6451" y="3517607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1EAD910C-3492-4B34-9381-944C4B7C9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0"/>
    </mc:Choice>
    <mc:Fallback>
      <p:transition spd="slow" advTm="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8545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DEE1DE0-477E-4BB6-85EF-D070EB6E85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8" t="52711" r="24397"/>
          <a:stretch/>
        </p:blipFill>
        <p:spPr>
          <a:xfrm>
            <a:off x="4248336" y="2545081"/>
            <a:ext cx="3143722" cy="4003766"/>
          </a:xfrm>
          <a:prstGeom prst="rect">
            <a:avLst/>
          </a:prstGeom>
        </p:spPr>
      </p:pic>
      <p:sp>
        <p:nvSpPr>
          <p:cNvPr id="7" name="Блоксхема: съединение 6">
            <a:extLst>
              <a:ext uri="{FF2B5EF4-FFF2-40B4-BE49-F238E27FC236}">
                <a16:creationId xmlns:a16="http://schemas.microsoft.com/office/drawing/2014/main" id="{29D8B663-8D60-44EB-BEB1-FE69515AAB80}"/>
              </a:ext>
            </a:extLst>
          </p:cNvPr>
          <p:cNvSpPr/>
          <p:nvPr/>
        </p:nvSpPr>
        <p:spPr>
          <a:xfrm>
            <a:off x="4516760" y="4508606"/>
            <a:ext cx="391780" cy="677016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8" name="дайре">
            <a:hlinkClick r:id="" action="ppaction://media"/>
            <a:extLst>
              <a:ext uri="{FF2B5EF4-FFF2-40B4-BE49-F238E27FC236}">
                <a16:creationId xmlns:a16="http://schemas.microsoft.com/office/drawing/2014/main" id="{F152E55E-D843-498E-80A7-AC718AEC5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69415" y="3584061"/>
            <a:ext cx="609600" cy="609600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FE514776-752E-47F4-8867-86A7B5B58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0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5"/>
    </mc:Choice>
    <mc:Fallback>
      <p:transition spd="slow" advTm="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4725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7AD3133-D8F6-4449-9E59-6BA610313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8" r="1449" b="11190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A0A49FF-FF85-4211-99CD-9EFC2014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73" y="522514"/>
            <a:ext cx="6221427" cy="6335486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20E6030-4306-4F43-976A-B8870CDD3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54" y="3831090"/>
            <a:ext cx="1763487" cy="99196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4A396AB-E112-4358-AE5B-2388F337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27" y="4194163"/>
            <a:ext cx="1763487" cy="9919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7A8850E5-DC14-42DD-B46F-1FDE9838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684514" y="4260617"/>
            <a:ext cx="1763487" cy="99196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5E4B2340-B1AC-45FE-8E18-399298400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45" y="1417018"/>
            <a:ext cx="1763487" cy="2777145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8DB4EB8-F3D0-495E-B6BF-69E789F74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5" y="771525"/>
            <a:ext cx="1047750" cy="104775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8802D49-FBF5-46C9-A49C-5DA9E179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" y="3830588"/>
            <a:ext cx="1763487" cy="99196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0059EF30-2CAD-4F6F-901E-3218F78C9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27" y="4193661"/>
            <a:ext cx="1763487" cy="99196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64E9F2C-314D-4FA9-BF7E-7B7D65F4D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098" flipH="1">
            <a:off x="1013760" y="4193661"/>
            <a:ext cx="1763487" cy="99196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5DBB7AAF-3541-4145-B6C9-2B6168E53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4" y="64661"/>
            <a:ext cx="3021330" cy="362559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3956AA5-1CE7-4267-9796-5F237A6B6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87" t="17445" r="39828" b="54252"/>
          <a:stretch/>
        </p:blipFill>
        <p:spPr>
          <a:xfrm>
            <a:off x="4126098" y="2553803"/>
            <a:ext cx="2756466" cy="3925379"/>
          </a:xfrm>
          <a:prstGeom prst="rect">
            <a:avLst/>
          </a:prstGeom>
        </p:spPr>
      </p:pic>
      <p:pic>
        <p:nvPicPr>
          <p:cNvPr id="18" name="baraban-sozdaet-atmosferu-shoka-filma-42062">
            <a:hlinkClick r:id="" action="ppaction://media"/>
            <a:extLst>
              <a:ext uri="{FF2B5EF4-FFF2-40B4-BE49-F238E27FC236}">
                <a16:creationId xmlns:a16="http://schemas.microsoft.com/office/drawing/2014/main" id="{3C1B1AB1-5D5B-419B-8EB3-64E550584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04851" y="3487057"/>
            <a:ext cx="706604" cy="706604"/>
          </a:xfrm>
          <a:prstGeom prst="rect">
            <a:avLst/>
          </a:prstGeom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72DF7CFD-4771-4CDC-BB29-C32C1040CA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92" y="4668184"/>
            <a:ext cx="1158854" cy="17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2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1"/>
    </mc:Choice>
    <mc:Fallback>
      <p:transition spd="slow" advTm="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8"/>
        <p14:stopEvt time="8052" objId="18"/>
      </p14:showEvtLst>
    </p:ext>
  </p:extLs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</Words>
  <Application>Microsoft Office PowerPoint</Application>
  <PresentationFormat>Широк екран</PresentationFormat>
  <Paragraphs>2</Paragraphs>
  <Slides>17</Slides>
  <Notes>0</Notes>
  <HiddenSlides>0</HiddenSlides>
  <MMClips>17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17</vt:i4>
      </vt:variant>
    </vt:vector>
  </HeadingPairs>
  <TitlesOfParts>
    <vt:vector size="22" baseType="lpstr">
      <vt:lpstr>A.C.M.E</vt:lpstr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Вили Димитрова</dc:creator>
  <cp:lastModifiedBy>Вили Димитрова</cp:lastModifiedBy>
  <cp:revision>14</cp:revision>
  <dcterms:created xsi:type="dcterms:W3CDTF">2021-06-20T17:22:46Z</dcterms:created>
  <dcterms:modified xsi:type="dcterms:W3CDTF">2021-06-21T07:11:04Z</dcterms:modified>
</cp:coreProperties>
</file>