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23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7439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1344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1229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75462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5871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58835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66406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24590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7873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2831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8053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Щракнете, за да редактирате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C39D6-38F4-4AA4-9ADC-E4436D274779}" type="datetimeFigureOut">
              <a:rPr lang="bg-BG" smtClean="0"/>
              <a:t>30.8.2020 г.</a:t>
            </a:fld>
            <a:endParaRPr lang="bg-BG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E92C5-A8B5-4BA7-B678-BA38B2A232F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0683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4391025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683568" y="4653136"/>
            <a:ext cx="777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Уважаеми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родители,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скоро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започне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новата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учебна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година!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Идва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изпълнен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радост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много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смях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нови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запознанства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стари приятели,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разкази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лятото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какво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Нормално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 да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вълнувате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знаем, че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няма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 да не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притеснявате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особено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тези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стъпят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първи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път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градината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700" y="3446561"/>
            <a:ext cx="1870113" cy="188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7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1187624" y="126876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sp>
        <p:nvSpPr>
          <p:cNvPr id="3" name="Текстово поле 2"/>
          <p:cNvSpPr txBox="1"/>
          <p:nvPr/>
        </p:nvSpPr>
        <p:spPr>
          <a:xfrm>
            <a:off x="467544" y="332656"/>
            <a:ext cx="820891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някои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можете да направите,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първият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вашето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Говорете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вашето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разкажете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изглежда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обяснете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какво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там. Можете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кажете (например)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следното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 вече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достатъчно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голяма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ходиш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градина. Там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разделени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различни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Всяка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собствени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помещения,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играе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занимава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 и се храни,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както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спалня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която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всички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спят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следобеден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сън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Децата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две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учителки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които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грижат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учат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играят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показват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различни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интересни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Когато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отидеш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градина,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свое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шкафче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поставяш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дрешките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обувките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чантата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други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Там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запознаеш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много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твоята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възраст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кого да си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играеш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сприятелиш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някои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казвайте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“За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съжаление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тати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нямаме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трябва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ходиш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градина”.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чуло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лоши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градината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 свои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приятелчета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отделете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 да си поговорите и да успокоите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страховете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Говорете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положително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отношение и спокоен, тих глас.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помогне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разбере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че 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ходи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хубаво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място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77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-250304"/>
            <a:ext cx="4797152" cy="4797152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611560" y="4581128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Отделете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време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разгледайте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заедно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календара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(добре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било той да е с картинки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цифри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Обяснете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че 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ходи на градина 5 дни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седмицата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събота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неделя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бъдете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отново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заедно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Разкажете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какво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правите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вашите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 работни дни.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самочувствие, че е вече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голямо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си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своя “работа”.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16016" y="2512446"/>
            <a:ext cx="2736304" cy="2034402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574172"/>
            <a:ext cx="3168351" cy="80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92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403" y="260648"/>
            <a:ext cx="3996444" cy="3974364"/>
          </a:xfrm>
          <a:prstGeom prst="rect">
            <a:avLst/>
          </a:prstGeom>
        </p:spPr>
      </p:pic>
      <p:sp>
        <p:nvSpPr>
          <p:cNvPr id="4" name="Текстово поле 3"/>
          <p:cNvSpPr txBox="1"/>
          <p:nvPr/>
        </p:nvSpPr>
        <p:spPr>
          <a:xfrm>
            <a:off x="755576" y="4365104"/>
            <a:ext cx="77768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Разкажете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графика,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който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предстои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изпълнява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тръгне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ставане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рано,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зъбите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обличане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приготвяне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чантата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отиване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градината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сутрешна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гимнастика, закуска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занимания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обяд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следобен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сън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занимания,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следобедна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закуска,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прибиране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вкъщи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ясна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представа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какво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предстои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върши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938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583076" y="404664"/>
            <a:ext cx="79208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Заведете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кратко посещение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градина, за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децата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играят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хранят се, спят, да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запознае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обстановката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докато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него.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Запознайте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неговата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бъдеща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учителка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Поканете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някое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същата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вашето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 да си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поиграят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заедно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добре 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един “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приятел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първия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градина.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ово поле 2"/>
          <p:cNvSpPr txBox="1"/>
          <p:nvPr/>
        </p:nvSpPr>
        <p:spPr>
          <a:xfrm>
            <a:off x="627375" y="2132856"/>
            <a:ext cx="79208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Информирайте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Научете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повече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режима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програмата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градина,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изискванията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учителките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останалите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родители.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Запознайте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някои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поддържайте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връзка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можете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обсъждате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Четете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книги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статии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развитието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предучилищна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възраст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Колкото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по-добре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информирани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толкова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по-голяма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подкрепа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можете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дадете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747" y="4077072"/>
            <a:ext cx="6302589" cy="274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27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Картина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445" y="3212976"/>
            <a:ext cx="5976664" cy="3803332"/>
          </a:xfrm>
          <a:prstGeom prst="rect">
            <a:avLst/>
          </a:prstGeom>
        </p:spPr>
      </p:pic>
      <p:sp>
        <p:nvSpPr>
          <p:cNvPr id="3" name="Текстово поле 2"/>
          <p:cNvSpPr txBox="1"/>
          <p:nvPr/>
        </p:nvSpPr>
        <p:spPr>
          <a:xfrm>
            <a:off x="441129" y="163991"/>
            <a:ext cx="814329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първите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няколко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месеца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вашето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 не спирайте да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интересувате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емоциите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преживяванията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Когато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отивате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вечер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прибирате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отделяйте по 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минути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 да поговорите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учителката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 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какви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нейните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впечатления,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забелязала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 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нередно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как се 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държало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какви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нейните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препоръки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Общувайте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активно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винаги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когато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можете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когато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учителката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възможност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обърне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специално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внимание.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чакайте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възникването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проблем, за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направите.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учителки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че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обръщате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голямо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внимание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тяхната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работа и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постиженията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бъдат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по-старателни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внимателни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Когато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доволни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не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работата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им, не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колебайте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кажете!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пък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безпокои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изградите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традиции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съвместна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работа.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26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 поле 1"/>
          <p:cNvSpPr txBox="1"/>
          <p:nvPr/>
        </p:nvSpPr>
        <p:spPr>
          <a:xfrm>
            <a:off x="611560" y="404664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пътя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вкъщи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попитайте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 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минал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изслушайте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внимателно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НАИСТИНА ГО СЛУШАЙТЕ. 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много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разказва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Независимо колко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тежък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 бил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денят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работата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колко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изморени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как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изнервило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уличното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задръстване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колко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важни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задачи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свършите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колко сметки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имате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плащате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колко много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главата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изслушайте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внимателно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Само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можете да разберете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неговите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чувства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преживявания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разкрива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драго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сърце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своя детски свят, пуска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охотно в него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търси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вашето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партньорство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разочаровайте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bg-B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7764" y="2712988"/>
            <a:ext cx="4320480" cy="418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89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ово поле 2"/>
          <p:cNvSpPr txBox="1"/>
          <p:nvPr/>
        </p:nvSpPr>
        <p:spPr>
          <a:xfrm>
            <a:off x="467544" y="476672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За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бъде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щастливо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детската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градина, то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трябва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бъде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щастливо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вкъщи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получава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любов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подкрепа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внимание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разбиране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своите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родители.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Последно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 не и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последно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място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уважение!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Уважавайте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себе си,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уважавайте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уважавайте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персонала.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искаме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работим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вас, a не - ЗА вас, да 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подкрепяме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разбираме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чрез общи усилия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създадем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най-добрата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среда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децата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dirty="0" smtClean="0"/>
          </a:p>
          <a:p>
            <a:r>
              <a:rPr lang="bg-BG" b="1" dirty="0" smtClean="0">
                <a:latin typeface="Times New Roman" pitchFamily="18" charset="0"/>
                <a:cs typeface="Times New Roman" pitchFamily="18" charset="0"/>
              </a:rPr>
              <a:t>Екипът на ДГ „Славейче“ Ви </a:t>
            </a:r>
            <a:r>
              <a:rPr lang="bg-BG" b="1" dirty="0" err="1" smtClean="0">
                <a:latin typeface="Times New Roman" pitchFamily="18" charset="0"/>
                <a:cs typeface="Times New Roman" pitchFamily="18" charset="0"/>
              </a:rPr>
              <a:t>оч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аква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784996"/>
            <a:ext cx="3770749" cy="4047316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9186" y="4509120"/>
            <a:ext cx="3094814" cy="3094814"/>
          </a:xfrm>
          <a:prstGeom prst="rect">
            <a:avLst/>
          </a:prstGeom>
        </p:spPr>
      </p:pic>
      <p:sp>
        <p:nvSpPr>
          <p:cNvPr id="7" name="Блоксхема: перфолента 6"/>
          <p:cNvSpPr/>
          <p:nvPr/>
        </p:nvSpPr>
        <p:spPr>
          <a:xfrm rot="2875531">
            <a:off x="5344402" y="2935923"/>
            <a:ext cx="898770" cy="930608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5" name="Картина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83" y="3084134"/>
            <a:ext cx="634185" cy="63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8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997</Words>
  <Application>Microsoft Office PowerPoint</Application>
  <PresentationFormat>Презентация на цял екран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8</vt:i4>
      </vt:variant>
    </vt:vector>
  </HeadingPairs>
  <TitlesOfParts>
    <vt:vector size="9" baseType="lpstr">
      <vt:lpstr>Office тема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Вили</dc:creator>
  <cp:lastModifiedBy>Вили</cp:lastModifiedBy>
  <cp:revision>8</cp:revision>
  <dcterms:created xsi:type="dcterms:W3CDTF">2020-08-29T15:20:27Z</dcterms:created>
  <dcterms:modified xsi:type="dcterms:W3CDTF">2020-08-30T15:32:14Z</dcterms:modified>
</cp:coreProperties>
</file>