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96" r:id="rId3"/>
    <p:sldId id="258" r:id="rId4"/>
    <p:sldId id="297" r:id="rId5"/>
    <p:sldId id="298" r:id="rId6"/>
    <p:sldId id="299" r:id="rId7"/>
    <p:sldId id="300" r:id="rId8"/>
    <p:sldId id="256" r:id="rId9"/>
    <p:sldId id="301" r:id="rId10"/>
    <p:sldId id="302" r:id="rId11"/>
    <p:sldId id="303" r:id="rId12"/>
    <p:sldId id="304" r:id="rId13"/>
    <p:sldId id="306" r:id="rId14"/>
    <p:sldId id="307" r:id="rId15"/>
    <p:sldId id="308" r:id="rId16"/>
    <p:sldId id="309" r:id="rId17"/>
    <p:sldId id="310" r:id="rId18"/>
    <p:sldId id="257" r:id="rId19"/>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1" autoAdjust="0"/>
    <p:restoredTop sz="94660"/>
  </p:normalViewPr>
  <p:slideViewPr>
    <p:cSldViewPr snapToGrid="0" showGuides="1">
      <p:cViewPr varScale="1">
        <p:scale>
          <a:sx n="63" d="100"/>
          <a:sy n="63" d="100"/>
        </p:scale>
        <p:origin x="738" y="90"/>
      </p:cViewPr>
      <p:guideLst>
        <p:guide orient="horz" pos="2160"/>
        <p:guide pos="3840"/>
      </p:guideLst>
    </p:cSldViewPr>
  </p:slideViewPr>
  <p:notesTextViewPr>
    <p:cViewPr>
      <p:scale>
        <a:sx n="1" d="1"/>
        <a:sy n="1" d="1"/>
      </p:scale>
      <p:origin x="0" y="0"/>
    </p:cViewPr>
  </p:notesTextViewPr>
  <p:gridSpacing cx="1080001" cy="1080001"/>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897E1-DD66-411A-B9DB-7733B486C7B1}" type="datetimeFigureOut">
              <a:rPr lang="bg-BG" smtClean="0"/>
              <a:t>30.7.2021 г.</a:t>
            </a:fld>
            <a:endParaRPr lang="bg-BG"/>
          </a:p>
        </p:txBody>
      </p:sp>
      <p:sp>
        <p:nvSpPr>
          <p:cNvPr id="4" name="Контейнер за изображение на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долния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D9437-91AE-4006-AEC2-921B47C2B4DE}" type="slidenum">
              <a:rPr lang="bg-BG" smtClean="0"/>
              <a:t>‹#›</a:t>
            </a:fld>
            <a:endParaRPr lang="bg-BG"/>
          </a:p>
        </p:txBody>
      </p:sp>
    </p:spTree>
    <p:extLst>
      <p:ext uri="{BB962C8B-B14F-4D97-AF65-F5344CB8AC3E}">
        <p14:creationId xmlns:p14="http://schemas.microsoft.com/office/powerpoint/2010/main" val="19168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a:extLst>
              <a:ext uri="{FF2B5EF4-FFF2-40B4-BE49-F238E27FC236}">
                <a16:creationId xmlns:a16="http://schemas.microsoft.com/office/drawing/2014/main" id="{7AF5AC08-5EC8-4C8D-983B-579FF8932637}"/>
              </a:ext>
            </a:extLst>
          </p:cNvPr>
          <p:cNvSpPr>
            <a:spLocks noGrp="1" noRot="1" noChangeAspect="1"/>
          </p:cNvSpPr>
          <p:nvPr>
            <p:ph type="sldImg"/>
          </p:nvPr>
        </p:nvSpPr>
        <p:spPr>
          <a:xfrm>
            <a:off x="685800" y="1143000"/>
            <a:ext cx="5486400" cy="3086100"/>
          </a:xfrm>
        </p:spPr>
      </p:sp>
      <p:sp>
        <p:nvSpPr>
          <p:cNvPr id="3" name="Контейнер за бележки 2">
            <a:extLst>
              <a:ext uri="{FF2B5EF4-FFF2-40B4-BE49-F238E27FC236}">
                <a16:creationId xmlns:a16="http://schemas.microsoft.com/office/drawing/2014/main" id="{EE5FFE90-18AB-4298-A100-D2C837BB2B5D}"/>
              </a:ext>
            </a:extLst>
          </p:cNvPr>
          <p:cNvSpPr txBox="1">
            <a:spLocks noGrp="1"/>
          </p:cNvSpPr>
          <p:nvPr>
            <p:ph type="body" sz="quarter" idx="1"/>
          </p:nvPr>
        </p:nvSpPr>
        <p:spPr/>
        <p:txBody>
          <a:bodyPr/>
          <a:lstStyle/>
          <a:p>
            <a:endParaRPr lang="bg-BG"/>
          </a:p>
        </p:txBody>
      </p:sp>
      <p:sp>
        <p:nvSpPr>
          <p:cNvPr id="4" name="Контейнер за номер на слайда 3">
            <a:extLst>
              <a:ext uri="{FF2B5EF4-FFF2-40B4-BE49-F238E27FC236}">
                <a16:creationId xmlns:a16="http://schemas.microsoft.com/office/drawing/2014/main" id="{B1EE25E9-F526-4CD4-B0D9-9AEDEACA3B8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728258-8FF5-4C36-8A65-F7D839101D73}" type="slidenum">
              <a:rPr kumimoji="0" lang="bg-BG"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a:extLst>
              <a:ext uri="{FF2B5EF4-FFF2-40B4-BE49-F238E27FC236}">
                <a16:creationId xmlns:a16="http://schemas.microsoft.com/office/drawing/2014/main" id="{7AF5AC08-5EC8-4C8D-983B-579FF8932637}"/>
              </a:ext>
            </a:extLst>
          </p:cNvPr>
          <p:cNvSpPr>
            <a:spLocks noGrp="1" noRot="1" noChangeAspect="1"/>
          </p:cNvSpPr>
          <p:nvPr>
            <p:ph type="sldImg"/>
          </p:nvPr>
        </p:nvSpPr>
        <p:spPr>
          <a:xfrm>
            <a:off x="685800" y="1143000"/>
            <a:ext cx="5486400" cy="3086100"/>
          </a:xfrm>
        </p:spPr>
      </p:sp>
      <p:sp>
        <p:nvSpPr>
          <p:cNvPr id="3" name="Контейнер за бележки 2">
            <a:extLst>
              <a:ext uri="{FF2B5EF4-FFF2-40B4-BE49-F238E27FC236}">
                <a16:creationId xmlns:a16="http://schemas.microsoft.com/office/drawing/2014/main" id="{EE5FFE90-18AB-4298-A100-D2C837BB2B5D}"/>
              </a:ext>
            </a:extLst>
          </p:cNvPr>
          <p:cNvSpPr txBox="1">
            <a:spLocks noGrp="1"/>
          </p:cNvSpPr>
          <p:nvPr>
            <p:ph type="body" sz="quarter" idx="1"/>
          </p:nvPr>
        </p:nvSpPr>
        <p:spPr/>
        <p:txBody>
          <a:bodyPr/>
          <a:lstStyle/>
          <a:p>
            <a:endParaRPr lang="bg-BG"/>
          </a:p>
        </p:txBody>
      </p:sp>
      <p:sp>
        <p:nvSpPr>
          <p:cNvPr id="4" name="Контейнер за номер на слайда 3">
            <a:extLst>
              <a:ext uri="{FF2B5EF4-FFF2-40B4-BE49-F238E27FC236}">
                <a16:creationId xmlns:a16="http://schemas.microsoft.com/office/drawing/2014/main" id="{B1EE25E9-F526-4CD4-B0D9-9AEDEACA3B8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728258-8FF5-4C36-8A65-F7D839101D73}"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06068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a:extLst>
              <a:ext uri="{FF2B5EF4-FFF2-40B4-BE49-F238E27FC236}">
                <a16:creationId xmlns:a16="http://schemas.microsoft.com/office/drawing/2014/main" id="{7AF5AC08-5EC8-4C8D-983B-579FF8932637}"/>
              </a:ext>
            </a:extLst>
          </p:cNvPr>
          <p:cNvSpPr>
            <a:spLocks noGrp="1" noRot="1" noChangeAspect="1"/>
          </p:cNvSpPr>
          <p:nvPr>
            <p:ph type="sldImg"/>
          </p:nvPr>
        </p:nvSpPr>
        <p:spPr>
          <a:xfrm>
            <a:off x="685800" y="1143000"/>
            <a:ext cx="5486400" cy="3086100"/>
          </a:xfrm>
        </p:spPr>
      </p:sp>
      <p:sp>
        <p:nvSpPr>
          <p:cNvPr id="3" name="Контейнер за бележки 2">
            <a:extLst>
              <a:ext uri="{FF2B5EF4-FFF2-40B4-BE49-F238E27FC236}">
                <a16:creationId xmlns:a16="http://schemas.microsoft.com/office/drawing/2014/main" id="{EE5FFE90-18AB-4298-A100-D2C837BB2B5D}"/>
              </a:ext>
            </a:extLst>
          </p:cNvPr>
          <p:cNvSpPr txBox="1">
            <a:spLocks noGrp="1"/>
          </p:cNvSpPr>
          <p:nvPr>
            <p:ph type="body" sz="quarter" idx="1"/>
          </p:nvPr>
        </p:nvSpPr>
        <p:spPr/>
        <p:txBody>
          <a:bodyPr/>
          <a:lstStyle/>
          <a:p>
            <a:endParaRPr lang="bg-BG"/>
          </a:p>
        </p:txBody>
      </p:sp>
      <p:sp>
        <p:nvSpPr>
          <p:cNvPr id="4" name="Контейнер за номер на слайда 3">
            <a:extLst>
              <a:ext uri="{FF2B5EF4-FFF2-40B4-BE49-F238E27FC236}">
                <a16:creationId xmlns:a16="http://schemas.microsoft.com/office/drawing/2014/main" id="{B1EE25E9-F526-4CD4-B0D9-9AEDEACA3B8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728258-8FF5-4C36-8A65-F7D839101D73}"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18973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a:extLst>
              <a:ext uri="{FF2B5EF4-FFF2-40B4-BE49-F238E27FC236}">
                <a16:creationId xmlns:a16="http://schemas.microsoft.com/office/drawing/2014/main" id="{7AF5AC08-5EC8-4C8D-983B-579FF8932637}"/>
              </a:ext>
            </a:extLst>
          </p:cNvPr>
          <p:cNvSpPr>
            <a:spLocks noGrp="1" noRot="1" noChangeAspect="1"/>
          </p:cNvSpPr>
          <p:nvPr>
            <p:ph type="sldImg"/>
          </p:nvPr>
        </p:nvSpPr>
        <p:spPr>
          <a:xfrm>
            <a:off x="685800" y="1143000"/>
            <a:ext cx="5486400" cy="3086100"/>
          </a:xfrm>
        </p:spPr>
      </p:sp>
      <p:sp>
        <p:nvSpPr>
          <p:cNvPr id="3" name="Контейнер за бележки 2">
            <a:extLst>
              <a:ext uri="{FF2B5EF4-FFF2-40B4-BE49-F238E27FC236}">
                <a16:creationId xmlns:a16="http://schemas.microsoft.com/office/drawing/2014/main" id="{EE5FFE90-18AB-4298-A100-D2C837BB2B5D}"/>
              </a:ext>
            </a:extLst>
          </p:cNvPr>
          <p:cNvSpPr txBox="1">
            <a:spLocks noGrp="1"/>
          </p:cNvSpPr>
          <p:nvPr>
            <p:ph type="body" sz="quarter" idx="1"/>
          </p:nvPr>
        </p:nvSpPr>
        <p:spPr/>
        <p:txBody>
          <a:bodyPr/>
          <a:lstStyle/>
          <a:p>
            <a:endParaRPr lang="bg-BG"/>
          </a:p>
        </p:txBody>
      </p:sp>
      <p:sp>
        <p:nvSpPr>
          <p:cNvPr id="4" name="Контейнер за номер на слайда 3">
            <a:extLst>
              <a:ext uri="{FF2B5EF4-FFF2-40B4-BE49-F238E27FC236}">
                <a16:creationId xmlns:a16="http://schemas.microsoft.com/office/drawing/2014/main" id="{B1EE25E9-F526-4CD4-B0D9-9AEDEACA3B8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728258-8FF5-4C36-8A65-F7D839101D73}"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83349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a:extLst>
              <a:ext uri="{FF2B5EF4-FFF2-40B4-BE49-F238E27FC236}">
                <a16:creationId xmlns:a16="http://schemas.microsoft.com/office/drawing/2014/main" id="{7AF5AC08-5EC8-4C8D-983B-579FF8932637}"/>
              </a:ext>
            </a:extLst>
          </p:cNvPr>
          <p:cNvSpPr>
            <a:spLocks noGrp="1" noRot="1" noChangeAspect="1"/>
          </p:cNvSpPr>
          <p:nvPr>
            <p:ph type="sldImg"/>
          </p:nvPr>
        </p:nvSpPr>
        <p:spPr>
          <a:xfrm>
            <a:off x="685800" y="1143000"/>
            <a:ext cx="5486400" cy="3086100"/>
          </a:xfrm>
        </p:spPr>
      </p:sp>
      <p:sp>
        <p:nvSpPr>
          <p:cNvPr id="3" name="Контейнер за бележки 2">
            <a:extLst>
              <a:ext uri="{FF2B5EF4-FFF2-40B4-BE49-F238E27FC236}">
                <a16:creationId xmlns:a16="http://schemas.microsoft.com/office/drawing/2014/main" id="{EE5FFE90-18AB-4298-A100-D2C837BB2B5D}"/>
              </a:ext>
            </a:extLst>
          </p:cNvPr>
          <p:cNvSpPr txBox="1">
            <a:spLocks noGrp="1"/>
          </p:cNvSpPr>
          <p:nvPr>
            <p:ph type="body" sz="quarter" idx="1"/>
          </p:nvPr>
        </p:nvSpPr>
        <p:spPr/>
        <p:txBody>
          <a:bodyPr/>
          <a:lstStyle/>
          <a:p>
            <a:endParaRPr lang="bg-BG"/>
          </a:p>
        </p:txBody>
      </p:sp>
      <p:sp>
        <p:nvSpPr>
          <p:cNvPr id="4" name="Контейнер за номер на слайда 3">
            <a:extLst>
              <a:ext uri="{FF2B5EF4-FFF2-40B4-BE49-F238E27FC236}">
                <a16:creationId xmlns:a16="http://schemas.microsoft.com/office/drawing/2014/main" id="{B1EE25E9-F526-4CD4-B0D9-9AEDEACA3B8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728258-8FF5-4C36-8A65-F7D839101D73}"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45588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87BF4E48-2D9C-4EFB-B586-59657D0F314E}"/>
              </a:ext>
            </a:extLst>
          </p:cNvPr>
          <p:cNvSpPr>
            <a:spLocks noGrp="1"/>
          </p:cNvSpPr>
          <p:nvPr>
            <p:ph type="ctrTitle"/>
          </p:nvPr>
        </p:nvSpPr>
        <p:spPr>
          <a:xfrm>
            <a:off x="1524000" y="1122363"/>
            <a:ext cx="9144000" cy="2387600"/>
          </a:xfrm>
        </p:spPr>
        <p:txBody>
          <a:bodyPr anchor="b"/>
          <a:lstStyle>
            <a:lvl1pPr algn="ctr">
              <a:defRPr sz="6000"/>
            </a:lvl1pPr>
          </a:lstStyle>
          <a:p>
            <a:r>
              <a:rPr lang="bg-BG"/>
              <a:t>Редакт. стил загл. образец</a:t>
            </a:r>
          </a:p>
        </p:txBody>
      </p:sp>
      <p:sp>
        <p:nvSpPr>
          <p:cNvPr id="3" name="Подзаглавие 2">
            <a:extLst>
              <a:ext uri="{FF2B5EF4-FFF2-40B4-BE49-F238E27FC236}">
                <a16:creationId xmlns:a16="http://schemas.microsoft.com/office/drawing/2014/main" id="{28E50EE2-BF15-4B71-AE15-0A7EB81023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a:t>Щракнете, за да редактирате стила на подзаглавието в образеца</a:t>
            </a:r>
          </a:p>
        </p:txBody>
      </p:sp>
      <p:sp>
        <p:nvSpPr>
          <p:cNvPr id="4" name="Контейнер за дата 3">
            <a:extLst>
              <a:ext uri="{FF2B5EF4-FFF2-40B4-BE49-F238E27FC236}">
                <a16:creationId xmlns:a16="http://schemas.microsoft.com/office/drawing/2014/main" id="{A25800E9-A92B-4AC3-A568-169864FCA68A}"/>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5" name="Контейнер за долния колонтитул 4">
            <a:extLst>
              <a:ext uri="{FF2B5EF4-FFF2-40B4-BE49-F238E27FC236}">
                <a16:creationId xmlns:a16="http://schemas.microsoft.com/office/drawing/2014/main" id="{4F3A536A-F642-409D-A0E2-7BFF4DB8438C}"/>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a16="http://schemas.microsoft.com/office/drawing/2014/main" id="{E79E7A7B-1450-40C3-8C0D-7F93AAE85DD5}"/>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2116106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D7B70334-A594-4627-947D-8E368C043E6E}"/>
              </a:ext>
            </a:extLst>
          </p:cNvPr>
          <p:cNvSpPr>
            <a:spLocks noGrp="1"/>
          </p:cNvSpPr>
          <p:nvPr>
            <p:ph type="title"/>
          </p:nvPr>
        </p:nvSpPr>
        <p:spPr/>
        <p:txBody>
          <a:bodyPr/>
          <a:lstStyle/>
          <a:p>
            <a:r>
              <a:rPr lang="bg-BG"/>
              <a:t>Редакт. стил загл. образец</a:t>
            </a:r>
          </a:p>
        </p:txBody>
      </p:sp>
      <p:sp>
        <p:nvSpPr>
          <p:cNvPr id="3" name="Контейнер за вертикален текст 2">
            <a:extLst>
              <a:ext uri="{FF2B5EF4-FFF2-40B4-BE49-F238E27FC236}">
                <a16:creationId xmlns:a16="http://schemas.microsoft.com/office/drawing/2014/main" id="{7AB46B88-0B67-48C1-8352-0C816E192E66}"/>
              </a:ext>
            </a:extLst>
          </p:cNvPr>
          <p:cNvSpPr>
            <a:spLocks noGrp="1"/>
          </p:cNvSpPr>
          <p:nvPr>
            <p:ph type="body" orient="vert" idx="1"/>
          </p:nvPr>
        </p:nvSpPr>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a16="http://schemas.microsoft.com/office/drawing/2014/main" id="{B2C1CB84-3A13-43D3-AA1F-DE8521E66A9B}"/>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5" name="Контейнер за долния колонтитул 4">
            <a:extLst>
              <a:ext uri="{FF2B5EF4-FFF2-40B4-BE49-F238E27FC236}">
                <a16:creationId xmlns:a16="http://schemas.microsoft.com/office/drawing/2014/main" id="{B0C4DF85-3511-4F27-8EA1-FB00B42C5131}"/>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a16="http://schemas.microsoft.com/office/drawing/2014/main" id="{83FE1B6F-813B-48AB-A3ED-1C6BC068F76B}"/>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114599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a:extLst>
              <a:ext uri="{FF2B5EF4-FFF2-40B4-BE49-F238E27FC236}">
                <a16:creationId xmlns:a16="http://schemas.microsoft.com/office/drawing/2014/main" id="{E5804D66-5DBC-4F23-BDC7-B383DD8C163E}"/>
              </a:ext>
            </a:extLst>
          </p:cNvPr>
          <p:cNvSpPr>
            <a:spLocks noGrp="1"/>
          </p:cNvSpPr>
          <p:nvPr>
            <p:ph type="title" orient="vert"/>
          </p:nvPr>
        </p:nvSpPr>
        <p:spPr>
          <a:xfrm>
            <a:off x="8724900" y="365125"/>
            <a:ext cx="2628900" cy="5811838"/>
          </a:xfrm>
        </p:spPr>
        <p:txBody>
          <a:bodyPr vert="eaVert"/>
          <a:lstStyle/>
          <a:p>
            <a:r>
              <a:rPr lang="bg-BG"/>
              <a:t>Редакт. стил загл. образец</a:t>
            </a:r>
          </a:p>
        </p:txBody>
      </p:sp>
      <p:sp>
        <p:nvSpPr>
          <p:cNvPr id="3" name="Контейнер за вертикален текст 2">
            <a:extLst>
              <a:ext uri="{FF2B5EF4-FFF2-40B4-BE49-F238E27FC236}">
                <a16:creationId xmlns:a16="http://schemas.microsoft.com/office/drawing/2014/main" id="{84840993-69A7-4CEC-8FC3-C41D32B70DC5}"/>
              </a:ext>
            </a:extLst>
          </p:cNvPr>
          <p:cNvSpPr>
            <a:spLocks noGrp="1"/>
          </p:cNvSpPr>
          <p:nvPr>
            <p:ph type="body" orient="vert" idx="1"/>
          </p:nvPr>
        </p:nvSpPr>
        <p:spPr>
          <a:xfrm>
            <a:off x="838200" y="365125"/>
            <a:ext cx="7734300" cy="5811838"/>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a16="http://schemas.microsoft.com/office/drawing/2014/main" id="{5C949BC4-0977-41CC-8E40-0682201D0FDB}"/>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5" name="Контейнер за долния колонтитул 4">
            <a:extLst>
              <a:ext uri="{FF2B5EF4-FFF2-40B4-BE49-F238E27FC236}">
                <a16:creationId xmlns:a16="http://schemas.microsoft.com/office/drawing/2014/main" id="{460599DD-083B-4839-BDB5-D7B8C9FB37C4}"/>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a16="http://schemas.microsoft.com/office/drawing/2014/main" id="{2CA5042C-CD4A-44C0-A540-EA1CFA437DF5}"/>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604093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C1873A-53BB-418B-B903-BE9C997777CA}"/>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ru-RU"/>
              <a:t>Образец заголовка</a:t>
            </a:r>
          </a:p>
        </p:txBody>
      </p:sp>
      <p:sp>
        <p:nvSpPr>
          <p:cNvPr id="3" name="Подзаголовок 2">
            <a:extLst>
              <a:ext uri="{FF2B5EF4-FFF2-40B4-BE49-F238E27FC236}">
                <a16:creationId xmlns:a16="http://schemas.microsoft.com/office/drawing/2014/main" id="{A1EC6CA6-B5CF-4E34-A8EA-D5A347038A2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ru-RU"/>
              <a:t>Образец подзаголовка</a:t>
            </a:r>
          </a:p>
        </p:txBody>
      </p:sp>
      <p:sp>
        <p:nvSpPr>
          <p:cNvPr id="4" name="Дата 3">
            <a:extLst>
              <a:ext uri="{FF2B5EF4-FFF2-40B4-BE49-F238E27FC236}">
                <a16:creationId xmlns:a16="http://schemas.microsoft.com/office/drawing/2014/main" id="{823F9A7C-C9FA-45C2-AFCB-6FBBA753276D}"/>
              </a:ext>
            </a:extLst>
          </p:cNvPr>
          <p:cNvSpPr txBox="1">
            <a:spLocks noGrp="1"/>
          </p:cNvSpPr>
          <p:nvPr>
            <p:ph type="dt" sz="half" idx="7"/>
          </p:nvPr>
        </p:nvSpPr>
        <p:spPr/>
        <p:txBody>
          <a:bodyPr/>
          <a:lstStyle>
            <a:lvl1pPr>
              <a:defRPr/>
            </a:lvl1pPr>
          </a:lstStyle>
          <a:p>
            <a:pPr lvl="0"/>
            <a:fld id="{F5C192DF-6D90-4610-BC78-F05E3A3E4C21}" type="datetime1">
              <a:rPr lang="ru-RU"/>
              <a:pPr lvl="0"/>
              <a:t>30.07.2021</a:t>
            </a:fld>
            <a:endParaRPr lang="ru-RU"/>
          </a:p>
        </p:txBody>
      </p:sp>
      <p:sp>
        <p:nvSpPr>
          <p:cNvPr id="5" name="Нижний колонтитул 4">
            <a:extLst>
              <a:ext uri="{FF2B5EF4-FFF2-40B4-BE49-F238E27FC236}">
                <a16:creationId xmlns:a16="http://schemas.microsoft.com/office/drawing/2014/main" id="{98D23EFE-3ECC-4A3F-BFC5-EE83A9DA5D75}"/>
              </a:ext>
            </a:extLst>
          </p:cNvPr>
          <p:cNvSpPr txBox="1">
            <a:spLocks noGrp="1"/>
          </p:cNvSpPr>
          <p:nvPr>
            <p:ph type="ftr" sz="quarter" idx="9"/>
          </p:nvPr>
        </p:nvSpPr>
        <p:spPr/>
        <p:txBody>
          <a:bodyPr/>
          <a:lstStyle>
            <a:lvl1pPr>
              <a:defRPr/>
            </a:lvl1pPr>
          </a:lstStyle>
          <a:p>
            <a:pPr lvl="0"/>
            <a:endParaRPr lang="ru-RU"/>
          </a:p>
        </p:txBody>
      </p:sp>
      <p:sp>
        <p:nvSpPr>
          <p:cNvPr id="6" name="Номер слайда 5">
            <a:extLst>
              <a:ext uri="{FF2B5EF4-FFF2-40B4-BE49-F238E27FC236}">
                <a16:creationId xmlns:a16="http://schemas.microsoft.com/office/drawing/2014/main" id="{7AE2A294-7BAD-412C-BA01-168ABC28318D}"/>
              </a:ext>
            </a:extLst>
          </p:cNvPr>
          <p:cNvSpPr txBox="1">
            <a:spLocks noGrp="1"/>
          </p:cNvSpPr>
          <p:nvPr>
            <p:ph type="sldNum" sz="quarter" idx="8"/>
          </p:nvPr>
        </p:nvSpPr>
        <p:spPr/>
        <p:txBody>
          <a:bodyPr/>
          <a:lstStyle>
            <a:lvl1pPr>
              <a:defRPr/>
            </a:lvl1pPr>
          </a:lstStyle>
          <a:p>
            <a:pPr lvl="0"/>
            <a:fld id="{09BF4CCC-A6E5-4789-ADB4-6F59B2F0992E}" type="slidenum">
              <a:t>‹#›</a:t>
            </a:fld>
            <a:endParaRPr lang="ru-RU"/>
          </a:p>
        </p:txBody>
      </p:sp>
    </p:spTree>
    <p:extLst>
      <p:ext uri="{BB962C8B-B14F-4D97-AF65-F5344CB8AC3E}">
        <p14:creationId xmlns:p14="http://schemas.microsoft.com/office/powerpoint/2010/main" val="3193912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D77544-5D26-4457-9CBF-7CA642ADFA90}"/>
              </a:ext>
            </a:extLst>
          </p:cNvPr>
          <p:cNvSpPr txBox="1">
            <a:spLocks noGrp="1"/>
          </p:cNvSpPr>
          <p:nvPr>
            <p:ph type="title"/>
          </p:nvPr>
        </p:nvSpPr>
        <p:spPr/>
        <p:txBody>
          <a:bodyPr/>
          <a:lstStyle>
            <a:lvl1pPr>
              <a:defRPr/>
            </a:lvl1pPr>
          </a:lstStyle>
          <a:p>
            <a:pPr lvl="0"/>
            <a:r>
              <a:rPr lang="ru-RU"/>
              <a:t>Образец заголовка</a:t>
            </a:r>
          </a:p>
        </p:txBody>
      </p:sp>
      <p:sp>
        <p:nvSpPr>
          <p:cNvPr id="3" name="Объект 2">
            <a:extLst>
              <a:ext uri="{FF2B5EF4-FFF2-40B4-BE49-F238E27FC236}">
                <a16:creationId xmlns:a16="http://schemas.microsoft.com/office/drawing/2014/main" id="{D5035280-BBB7-4C06-BF76-F1404DF1978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00468F8-0B4E-47FE-BAE4-165301C5D72A}"/>
              </a:ext>
            </a:extLst>
          </p:cNvPr>
          <p:cNvSpPr txBox="1">
            <a:spLocks noGrp="1"/>
          </p:cNvSpPr>
          <p:nvPr>
            <p:ph type="dt" sz="half" idx="7"/>
          </p:nvPr>
        </p:nvSpPr>
        <p:spPr/>
        <p:txBody>
          <a:bodyPr/>
          <a:lstStyle>
            <a:lvl1pPr>
              <a:defRPr/>
            </a:lvl1pPr>
          </a:lstStyle>
          <a:p>
            <a:pPr lvl="0"/>
            <a:fld id="{4ECBFB08-69A1-44EF-9502-24325B4C5045}" type="datetime1">
              <a:rPr lang="ru-RU"/>
              <a:pPr lvl="0"/>
              <a:t>30.07.2021</a:t>
            </a:fld>
            <a:endParaRPr lang="ru-RU"/>
          </a:p>
        </p:txBody>
      </p:sp>
      <p:sp>
        <p:nvSpPr>
          <p:cNvPr id="5" name="Нижний колонтитул 4">
            <a:extLst>
              <a:ext uri="{FF2B5EF4-FFF2-40B4-BE49-F238E27FC236}">
                <a16:creationId xmlns:a16="http://schemas.microsoft.com/office/drawing/2014/main" id="{26314BC7-9A4F-4574-8973-057932EF3A54}"/>
              </a:ext>
            </a:extLst>
          </p:cNvPr>
          <p:cNvSpPr txBox="1">
            <a:spLocks noGrp="1"/>
          </p:cNvSpPr>
          <p:nvPr>
            <p:ph type="ftr" sz="quarter" idx="9"/>
          </p:nvPr>
        </p:nvSpPr>
        <p:spPr/>
        <p:txBody>
          <a:bodyPr/>
          <a:lstStyle>
            <a:lvl1pPr>
              <a:defRPr/>
            </a:lvl1pPr>
          </a:lstStyle>
          <a:p>
            <a:pPr lvl="0"/>
            <a:endParaRPr lang="ru-RU"/>
          </a:p>
        </p:txBody>
      </p:sp>
      <p:sp>
        <p:nvSpPr>
          <p:cNvPr id="6" name="Номер слайда 5">
            <a:extLst>
              <a:ext uri="{FF2B5EF4-FFF2-40B4-BE49-F238E27FC236}">
                <a16:creationId xmlns:a16="http://schemas.microsoft.com/office/drawing/2014/main" id="{24D958C1-99EA-4BFC-BA1E-2FC494F58EEF}"/>
              </a:ext>
            </a:extLst>
          </p:cNvPr>
          <p:cNvSpPr txBox="1">
            <a:spLocks noGrp="1"/>
          </p:cNvSpPr>
          <p:nvPr>
            <p:ph type="sldNum" sz="quarter" idx="8"/>
          </p:nvPr>
        </p:nvSpPr>
        <p:spPr/>
        <p:txBody>
          <a:bodyPr/>
          <a:lstStyle>
            <a:lvl1pPr>
              <a:defRPr/>
            </a:lvl1pPr>
          </a:lstStyle>
          <a:p>
            <a:pPr lvl="0"/>
            <a:fld id="{58714252-2CC3-4B1D-B90A-0BB3FB7D10B5}" type="slidenum">
              <a:t>‹#›</a:t>
            </a:fld>
            <a:endParaRPr lang="ru-RU"/>
          </a:p>
        </p:txBody>
      </p:sp>
    </p:spTree>
    <p:extLst>
      <p:ext uri="{BB962C8B-B14F-4D97-AF65-F5344CB8AC3E}">
        <p14:creationId xmlns:p14="http://schemas.microsoft.com/office/powerpoint/2010/main" val="2473526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D8F879-5EC2-436C-84C7-3779F1DC9551}"/>
              </a:ext>
            </a:extLst>
          </p:cNvPr>
          <p:cNvSpPr txBox="1">
            <a:spLocks noGrp="1"/>
          </p:cNvSpPr>
          <p:nvPr>
            <p:ph type="title"/>
          </p:nvPr>
        </p:nvSpPr>
        <p:spPr>
          <a:xfrm>
            <a:off x="831847" y="1709735"/>
            <a:ext cx="10515600" cy="2852735"/>
          </a:xfrm>
        </p:spPr>
        <p:txBody>
          <a:bodyPr anchor="b"/>
          <a:lstStyle>
            <a:lvl1pPr>
              <a:defRPr sz="6000"/>
            </a:lvl1pPr>
          </a:lstStyle>
          <a:p>
            <a:pPr lvl="0"/>
            <a:r>
              <a:rPr lang="ru-RU"/>
              <a:t>Образец заголовка</a:t>
            </a:r>
          </a:p>
        </p:txBody>
      </p:sp>
      <p:sp>
        <p:nvSpPr>
          <p:cNvPr id="3" name="Текст 2">
            <a:extLst>
              <a:ext uri="{FF2B5EF4-FFF2-40B4-BE49-F238E27FC236}">
                <a16:creationId xmlns:a16="http://schemas.microsoft.com/office/drawing/2014/main" id="{D28151FE-464F-45B0-88AE-65C6D3DF4F17}"/>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ru-RU"/>
              <a:t>Образец текста</a:t>
            </a:r>
          </a:p>
        </p:txBody>
      </p:sp>
      <p:sp>
        <p:nvSpPr>
          <p:cNvPr id="4" name="Дата 3">
            <a:extLst>
              <a:ext uri="{FF2B5EF4-FFF2-40B4-BE49-F238E27FC236}">
                <a16:creationId xmlns:a16="http://schemas.microsoft.com/office/drawing/2014/main" id="{DCB5C57C-4C56-4308-92FC-893C214055B4}"/>
              </a:ext>
            </a:extLst>
          </p:cNvPr>
          <p:cNvSpPr txBox="1">
            <a:spLocks noGrp="1"/>
          </p:cNvSpPr>
          <p:nvPr>
            <p:ph type="dt" sz="half" idx="7"/>
          </p:nvPr>
        </p:nvSpPr>
        <p:spPr/>
        <p:txBody>
          <a:bodyPr/>
          <a:lstStyle>
            <a:lvl1pPr>
              <a:defRPr/>
            </a:lvl1pPr>
          </a:lstStyle>
          <a:p>
            <a:pPr lvl="0"/>
            <a:fld id="{359ECABE-6F6F-45E9-AFA8-0F63FD6240F8}" type="datetime1">
              <a:rPr lang="ru-RU"/>
              <a:pPr lvl="0"/>
              <a:t>30.07.2021</a:t>
            </a:fld>
            <a:endParaRPr lang="ru-RU"/>
          </a:p>
        </p:txBody>
      </p:sp>
      <p:sp>
        <p:nvSpPr>
          <p:cNvPr id="5" name="Нижний колонтитул 4">
            <a:extLst>
              <a:ext uri="{FF2B5EF4-FFF2-40B4-BE49-F238E27FC236}">
                <a16:creationId xmlns:a16="http://schemas.microsoft.com/office/drawing/2014/main" id="{52228167-6493-4609-8614-C9C729C8AA74}"/>
              </a:ext>
            </a:extLst>
          </p:cNvPr>
          <p:cNvSpPr txBox="1">
            <a:spLocks noGrp="1"/>
          </p:cNvSpPr>
          <p:nvPr>
            <p:ph type="ftr" sz="quarter" idx="9"/>
          </p:nvPr>
        </p:nvSpPr>
        <p:spPr/>
        <p:txBody>
          <a:bodyPr/>
          <a:lstStyle>
            <a:lvl1pPr>
              <a:defRPr/>
            </a:lvl1pPr>
          </a:lstStyle>
          <a:p>
            <a:pPr lvl="0"/>
            <a:endParaRPr lang="ru-RU"/>
          </a:p>
        </p:txBody>
      </p:sp>
      <p:sp>
        <p:nvSpPr>
          <p:cNvPr id="6" name="Номер слайда 5">
            <a:extLst>
              <a:ext uri="{FF2B5EF4-FFF2-40B4-BE49-F238E27FC236}">
                <a16:creationId xmlns:a16="http://schemas.microsoft.com/office/drawing/2014/main" id="{BDFFD156-04EE-41EA-B380-A440FE007E26}"/>
              </a:ext>
            </a:extLst>
          </p:cNvPr>
          <p:cNvSpPr txBox="1">
            <a:spLocks noGrp="1"/>
          </p:cNvSpPr>
          <p:nvPr>
            <p:ph type="sldNum" sz="quarter" idx="8"/>
          </p:nvPr>
        </p:nvSpPr>
        <p:spPr/>
        <p:txBody>
          <a:bodyPr/>
          <a:lstStyle>
            <a:lvl1pPr>
              <a:defRPr/>
            </a:lvl1pPr>
          </a:lstStyle>
          <a:p>
            <a:pPr lvl="0"/>
            <a:fld id="{BCB2D04E-9D83-4E96-9E85-E987885DFDF8}" type="slidenum">
              <a:t>‹#›</a:t>
            </a:fld>
            <a:endParaRPr lang="ru-RU"/>
          </a:p>
        </p:txBody>
      </p:sp>
    </p:spTree>
    <p:extLst>
      <p:ext uri="{BB962C8B-B14F-4D97-AF65-F5344CB8AC3E}">
        <p14:creationId xmlns:p14="http://schemas.microsoft.com/office/powerpoint/2010/main" val="42589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CF8743-FEAE-47C7-8760-6DC7E7412BFC}"/>
              </a:ext>
            </a:extLst>
          </p:cNvPr>
          <p:cNvSpPr txBox="1">
            <a:spLocks noGrp="1"/>
          </p:cNvSpPr>
          <p:nvPr>
            <p:ph type="title"/>
          </p:nvPr>
        </p:nvSpPr>
        <p:spPr/>
        <p:txBody>
          <a:bodyPr/>
          <a:lstStyle>
            <a:lvl1pPr>
              <a:defRPr/>
            </a:lvl1pPr>
          </a:lstStyle>
          <a:p>
            <a:pPr lvl="0"/>
            <a:r>
              <a:rPr lang="ru-RU"/>
              <a:t>Образец заголовка</a:t>
            </a:r>
          </a:p>
        </p:txBody>
      </p:sp>
      <p:sp>
        <p:nvSpPr>
          <p:cNvPr id="3" name="Объект 2">
            <a:extLst>
              <a:ext uri="{FF2B5EF4-FFF2-40B4-BE49-F238E27FC236}">
                <a16:creationId xmlns:a16="http://schemas.microsoft.com/office/drawing/2014/main" id="{E55D8798-9B0E-4F64-838E-1D8AD47185F3}"/>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E532B94B-AA13-4F7C-8F74-91245DF9D385}"/>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B0805FF-0913-4209-85D5-7F6FE4628CF6}"/>
              </a:ext>
            </a:extLst>
          </p:cNvPr>
          <p:cNvSpPr txBox="1">
            <a:spLocks noGrp="1"/>
          </p:cNvSpPr>
          <p:nvPr>
            <p:ph type="dt" sz="half" idx="7"/>
          </p:nvPr>
        </p:nvSpPr>
        <p:spPr/>
        <p:txBody>
          <a:bodyPr/>
          <a:lstStyle>
            <a:lvl1pPr>
              <a:defRPr/>
            </a:lvl1pPr>
          </a:lstStyle>
          <a:p>
            <a:pPr lvl="0"/>
            <a:fld id="{928E36E6-D8CE-4095-926C-56B611E5F356}" type="datetime1">
              <a:rPr lang="ru-RU"/>
              <a:pPr lvl="0"/>
              <a:t>30.07.2021</a:t>
            </a:fld>
            <a:endParaRPr lang="ru-RU"/>
          </a:p>
        </p:txBody>
      </p:sp>
      <p:sp>
        <p:nvSpPr>
          <p:cNvPr id="6" name="Нижний колонтитул 5">
            <a:extLst>
              <a:ext uri="{FF2B5EF4-FFF2-40B4-BE49-F238E27FC236}">
                <a16:creationId xmlns:a16="http://schemas.microsoft.com/office/drawing/2014/main" id="{BA038463-37A9-40BE-AB04-01C817065148}"/>
              </a:ext>
            </a:extLst>
          </p:cNvPr>
          <p:cNvSpPr txBox="1">
            <a:spLocks noGrp="1"/>
          </p:cNvSpPr>
          <p:nvPr>
            <p:ph type="ftr" sz="quarter" idx="9"/>
          </p:nvPr>
        </p:nvSpPr>
        <p:spPr/>
        <p:txBody>
          <a:bodyPr/>
          <a:lstStyle>
            <a:lvl1pPr>
              <a:defRPr/>
            </a:lvl1pPr>
          </a:lstStyle>
          <a:p>
            <a:pPr lvl="0"/>
            <a:endParaRPr lang="ru-RU"/>
          </a:p>
        </p:txBody>
      </p:sp>
      <p:sp>
        <p:nvSpPr>
          <p:cNvPr id="7" name="Номер слайда 6">
            <a:extLst>
              <a:ext uri="{FF2B5EF4-FFF2-40B4-BE49-F238E27FC236}">
                <a16:creationId xmlns:a16="http://schemas.microsoft.com/office/drawing/2014/main" id="{F43A2C8E-99C7-4DF9-AEBA-2D2D4A1D01D2}"/>
              </a:ext>
            </a:extLst>
          </p:cNvPr>
          <p:cNvSpPr txBox="1">
            <a:spLocks noGrp="1"/>
          </p:cNvSpPr>
          <p:nvPr>
            <p:ph type="sldNum" sz="quarter" idx="8"/>
          </p:nvPr>
        </p:nvSpPr>
        <p:spPr/>
        <p:txBody>
          <a:bodyPr/>
          <a:lstStyle>
            <a:lvl1pPr>
              <a:defRPr/>
            </a:lvl1pPr>
          </a:lstStyle>
          <a:p>
            <a:pPr lvl="0"/>
            <a:fld id="{421AB1BD-6905-4261-8E33-30DE2A444782}" type="slidenum">
              <a:t>‹#›</a:t>
            </a:fld>
            <a:endParaRPr lang="ru-RU"/>
          </a:p>
        </p:txBody>
      </p:sp>
    </p:spTree>
    <p:extLst>
      <p:ext uri="{BB962C8B-B14F-4D97-AF65-F5344CB8AC3E}">
        <p14:creationId xmlns:p14="http://schemas.microsoft.com/office/powerpoint/2010/main" val="3957972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9DDB44-4B2E-43E4-87F8-6393BC8707D8}"/>
              </a:ext>
            </a:extLst>
          </p:cNvPr>
          <p:cNvSpPr txBox="1">
            <a:spLocks noGrp="1"/>
          </p:cNvSpPr>
          <p:nvPr>
            <p:ph type="title"/>
          </p:nvPr>
        </p:nvSpPr>
        <p:spPr>
          <a:xfrm>
            <a:off x="839784" y="365129"/>
            <a:ext cx="10515600" cy="1325559"/>
          </a:xfrm>
        </p:spPr>
        <p:txBody>
          <a:bodyPr/>
          <a:lstStyle>
            <a:lvl1pPr>
              <a:defRPr/>
            </a:lvl1pPr>
          </a:lstStyle>
          <a:p>
            <a:pPr lvl="0"/>
            <a:r>
              <a:rPr lang="ru-RU"/>
              <a:t>Образец заголовка</a:t>
            </a:r>
          </a:p>
        </p:txBody>
      </p:sp>
      <p:sp>
        <p:nvSpPr>
          <p:cNvPr id="3" name="Текст 2">
            <a:extLst>
              <a:ext uri="{FF2B5EF4-FFF2-40B4-BE49-F238E27FC236}">
                <a16:creationId xmlns:a16="http://schemas.microsoft.com/office/drawing/2014/main" id="{1C48D2ED-13C8-43F3-A387-D08A6ED4D30E}"/>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ru-RU"/>
              <a:t>Образец текста</a:t>
            </a:r>
          </a:p>
        </p:txBody>
      </p:sp>
      <p:sp>
        <p:nvSpPr>
          <p:cNvPr id="4" name="Объект 3">
            <a:extLst>
              <a:ext uri="{FF2B5EF4-FFF2-40B4-BE49-F238E27FC236}">
                <a16:creationId xmlns:a16="http://schemas.microsoft.com/office/drawing/2014/main" id="{1BD5862D-FAC8-4131-841F-5A048C0D789A}"/>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C8E1770-5EC6-4C4E-A4D8-6A7464657C9B}"/>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ru-RU"/>
              <a:t>Образец текста</a:t>
            </a:r>
          </a:p>
        </p:txBody>
      </p:sp>
      <p:sp>
        <p:nvSpPr>
          <p:cNvPr id="6" name="Объект 5">
            <a:extLst>
              <a:ext uri="{FF2B5EF4-FFF2-40B4-BE49-F238E27FC236}">
                <a16:creationId xmlns:a16="http://schemas.microsoft.com/office/drawing/2014/main" id="{9F035362-872A-434C-9A77-EEED7BC700A6}"/>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29FF1D4-5FCE-42C4-BABC-EA08493F44A9}"/>
              </a:ext>
            </a:extLst>
          </p:cNvPr>
          <p:cNvSpPr txBox="1">
            <a:spLocks noGrp="1"/>
          </p:cNvSpPr>
          <p:nvPr>
            <p:ph type="dt" sz="half" idx="7"/>
          </p:nvPr>
        </p:nvSpPr>
        <p:spPr/>
        <p:txBody>
          <a:bodyPr/>
          <a:lstStyle>
            <a:lvl1pPr>
              <a:defRPr/>
            </a:lvl1pPr>
          </a:lstStyle>
          <a:p>
            <a:pPr lvl="0"/>
            <a:fld id="{F111A8A8-F7FC-4FBB-9CF7-97C09A458039}" type="datetime1">
              <a:rPr lang="ru-RU"/>
              <a:pPr lvl="0"/>
              <a:t>30.07.2021</a:t>
            </a:fld>
            <a:endParaRPr lang="ru-RU"/>
          </a:p>
        </p:txBody>
      </p:sp>
      <p:sp>
        <p:nvSpPr>
          <p:cNvPr id="8" name="Нижний колонтитул 7">
            <a:extLst>
              <a:ext uri="{FF2B5EF4-FFF2-40B4-BE49-F238E27FC236}">
                <a16:creationId xmlns:a16="http://schemas.microsoft.com/office/drawing/2014/main" id="{B25AE5EF-1ED1-4D5D-A018-F74F5CDD86E6}"/>
              </a:ext>
            </a:extLst>
          </p:cNvPr>
          <p:cNvSpPr txBox="1">
            <a:spLocks noGrp="1"/>
          </p:cNvSpPr>
          <p:nvPr>
            <p:ph type="ftr" sz="quarter" idx="9"/>
          </p:nvPr>
        </p:nvSpPr>
        <p:spPr/>
        <p:txBody>
          <a:bodyPr/>
          <a:lstStyle>
            <a:lvl1pPr>
              <a:defRPr/>
            </a:lvl1pPr>
          </a:lstStyle>
          <a:p>
            <a:pPr lvl="0"/>
            <a:endParaRPr lang="ru-RU"/>
          </a:p>
        </p:txBody>
      </p:sp>
      <p:sp>
        <p:nvSpPr>
          <p:cNvPr id="9" name="Номер слайда 8">
            <a:extLst>
              <a:ext uri="{FF2B5EF4-FFF2-40B4-BE49-F238E27FC236}">
                <a16:creationId xmlns:a16="http://schemas.microsoft.com/office/drawing/2014/main" id="{E63E2834-609F-44B7-AE59-EA58CEF280F1}"/>
              </a:ext>
            </a:extLst>
          </p:cNvPr>
          <p:cNvSpPr txBox="1">
            <a:spLocks noGrp="1"/>
          </p:cNvSpPr>
          <p:nvPr>
            <p:ph type="sldNum" sz="quarter" idx="8"/>
          </p:nvPr>
        </p:nvSpPr>
        <p:spPr/>
        <p:txBody>
          <a:bodyPr/>
          <a:lstStyle>
            <a:lvl1pPr>
              <a:defRPr/>
            </a:lvl1pPr>
          </a:lstStyle>
          <a:p>
            <a:pPr lvl="0"/>
            <a:fld id="{BEE0397A-E75F-4DF3-82F8-2F629016FAB2}" type="slidenum">
              <a:t>‹#›</a:t>
            </a:fld>
            <a:endParaRPr lang="ru-RU"/>
          </a:p>
        </p:txBody>
      </p:sp>
    </p:spTree>
    <p:extLst>
      <p:ext uri="{BB962C8B-B14F-4D97-AF65-F5344CB8AC3E}">
        <p14:creationId xmlns:p14="http://schemas.microsoft.com/office/powerpoint/2010/main" val="109538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15CF58-6DBF-40D2-85EC-F41726699308}"/>
              </a:ext>
            </a:extLst>
          </p:cNvPr>
          <p:cNvSpPr txBox="1">
            <a:spLocks noGrp="1"/>
          </p:cNvSpPr>
          <p:nvPr>
            <p:ph type="title"/>
          </p:nvPr>
        </p:nvSpPr>
        <p:spPr/>
        <p:txBody>
          <a:bodyPr/>
          <a:lstStyle>
            <a:lvl1pPr>
              <a:defRPr/>
            </a:lvl1pPr>
          </a:lstStyle>
          <a:p>
            <a:pPr lvl="0"/>
            <a:r>
              <a:rPr lang="ru-RU"/>
              <a:t>Образец заголовка</a:t>
            </a:r>
          </a:p>
        </p:txBody>
      </p:sp>
      <p:sp>
        <p:nvSpPr>
          <p:cNvPr id="3" name="Дата 2">
            <a:extLst>
              <a:ext uri="{FF2B5EF4-FFF2-40B4-BE49-F238E27FC236}">
                <a16:creationId xmlns:a16="http://schemas.microsoft.com/office/drawing/2014/main" id="{CAB24247-953C-4B41-8CFF-1D8E7EBCFB30}"/>
              </a:ext>
            </a:extLst>
          </p:cNvPr>
          <p:cNvSpPr txBox="1">
            <a:spLocks noGrp="1"/>
          </p:cNvSpPr>
          <p:nvPr>
            <p:ph type="dt" sz="half" idx="7"/>
          </p:nvPr>
        </p:nvSpPr>
        <p:spPr/>
        <p:txBody>
          <a:bodyPr/>
          <a:lstStyle>
            <a:lvl1pPr>
              <a:defRPr/>
            </a:lvl1pPr>
          </a:lstStyle>
          <a:p>
            <a:pPr lvl="0"/>
            <a:fld id="{F5F2B478-54F2-4710-A835-77E4407C8818}" type="datetime1">
              <a:rPr lang="ru-RU"/>
              <a:pPr lvl="0"/>
              <a:t>30.07.2021</a:t>
            </a:fld>
            <a:endParaRPr lang="ru-RU"/>
          </a:p>
        </p:txBody>
      </p:sp>
      <p:sp>
        <p:nvSpPr>
          <p:cNvPr id="4" name="Нижний колонтитул 3">
            <a:extLst>
              <a:ext uri="{FF2B5EF4-FFF2-40B4-BE49-F238E27FC236}">
                <a16:creationId xmlns:a16="http://schemas.microsoft.com/office/drawing/2014/main" id="{D49DA0B2-993D-469C-A514-50E23F29117A}"/>
              </a:ext>
            </a:extLst>
          </p:cNvPr>
          <p:cNvSpPr txBox="1">
            <a:spLocks noGrp="1"/>
          </p:cNvSpPr>
          <p:nvPr>
            <p:ph type="ftr" sz="quarter" idx="9"/>
          </p:nvPr>
        </p:nvSpPr>
        <p:spPr/>
        <p:txBody>
          <a:bodyPr/>
          <a:lstStyle>
            <a:lvl1pPr>
              <a:defRPr/>
            </a:lvl1pPr>
          </a:lstStyle>
          <a:p>
            <a:pPr lvl="0"/>
            <a:endParaRPr lang="ru-RU"/>
          </a:p>
        </p:txBody>
      </p:sp>
      <p:sp>
        <p:nvSpPr>
          <p:cNvPr id="5" name="Номер слайда 4">
            <a:extLst>
              <a:ext uri="{FF2B5EF4-FFF2-40B4-BE49-F238E27FC236}">
                <a16:creationId xmlns:a16="http://schemas.microsoft.com/office/drawing/2014/main" id="{42E82C7A-D432-44FC-AFF8-81298720CD4E}"/>
              </a:ext>
            </a:extLst>
          </p:cNvPr>
          <p:cNvSpPr txBox="1">
            <a:spLocks noGrp="1"/>
          </p:cNvSpPr>
          <p:nvPr>
            <p:ph type="sldNum" sz="quarter" idx="8"/>
          </p:nvPr>
        </p:nvSpPr>
        <p:spPr/>
        <p:txBody>
          <a:bodyPr/>
          <a:lstStyle>
            <a:lvl1pPr>
              <a:defRPr/>
            </a:lvl1pPr>
          </a:lstStyle>
          <a:p>
            <a:pPr lvl="0"/>
            <a:fld id="{475FEA9D-3BED-449F-A104-546304134A11}" type="slidenum">
              <a:t>‹#›</a:t>
            </a:fld>
            <a:endParaRPr lang="ru-RU"/>
          </a:p>
        </p:txBody>
      </p:sp>
    </p:spTree>
    <p:extLst>
      <p:ext uri="{BB962C8B-B14F-4D97-AF65-F5344CB8AC3E}">
        <p14:creationId xmlns:p14="http://schemas.microsoft.com/office/powerpoint/2010/main" val="1404523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F4780FB-77D5-4E7D-AC13-787CF2401842}"/>
              </a:ext>
            </a:extLst>
          </p:cNvPr>
          <p:cNvSpPr txBox="1">
            <a:spLocks noGrp="1"/>
          </p:cNvSpPr>
          <p:nvPr>
            <p:ph type="dt" sz="half" idx="7"/>
          </p:nvPr>
        </p:nvSpPr>
        <p:spPr/>
        <p:txBody>
          <a:bodyPr/>
          <a:lstStyle>
            <a:lvl1pPr>
              <a:defRPr/>
            </a:lvl1pPr>
          </a:lstStyle>
          <a:p>
            <a:pPr lvl="0"/>
            <a:fld id="{21EC42D9-58EE-4897-A7BF-617655994779}" type="datetime1">
              <a:rPr lang="ru-RU"/>
              <a:pPr lvl="0"/>
              <a:t>30.07.2021</a:t>
            </a:fld>
            <a:endParaRPr lang="ru-RU"/>
          </a:p>
        </p:txBody>
      </p:sp>
      <p:sp>
        <p:nvSpPr>
          <p:cNvPr id="3" name="Нижний колонтитул 2">
            <a:extLst>
              <a:ext uri="{FF2B5EF4-FFF2-40B4-BE49-F238E27FC236}">
                <a16:creationId xmlns:a16="http://schemas.microsoft.com/office/drawing/2014/main" id="{A5792DC7-C5A8-4055-8ED6-4FF18273428B}"/>
              </a:ext>
            </a:extLst>
          </p:cNvPr>
          <p:cNvSpPr txBox="1">
            <a:spLocks noGrp="1"/>
          </p:cNvSpPr>
          <p:nvPr>
            <p:ph type="ftr" sz="quarter" idx="9"/>
          </p:nvPr>
        </p:nvSpPr>
        <p:spPr/>
        <p:txBody>
          <a:bodyPr/>
          <a:lstStyle>
            <a:lvl1pPr>
              <a:defRPr/>
            </a:lvl1pPr>
          </a:lstStyle>
          <a:p>
            <a:pPr lvl="0"/>
            <a:endParaRPr lang="ru-RU"/>
          </a:p>
        </p:txBody>
      </p:sp>
      <p:sp>
        <p:nvSpPr>
          <p:cNvPr id="4" name="Номер слайда 3">
            <a:extLst>
              <a:ext uri="{FF2B5EF4-FFF2-40B4-BE49-F238E27FC236}">
                <a16:creationId xmlns:a16="http://schemas.microsoft.com/office/drawing/2014/main" id="{FD0181BE-BA4B-4F6A-979F-014A8FC5C004}"/>
              </a:ext>
            </a:extLst>
          </p:cNvPr>
          <p:cNvSpPr txBox="1">
            <a:spLocks noGrp="1"/>
          </p:cNvSpPr>
          <p:nvPr>
            <p:ph type="sldNum" sz="quarter" idx="8"/>
          </p:nvPr>
        </p:nvSpPr>
        <p:spPr/>
        <p:txBody>
          <a:bodyPr/>
          <a:lstStyle>
            <a:lvl1pPr>
              <a:defRPr/>
            </a:lvl1pPr>
          </a:lstStyle>
          <a:p>
            <a:pPr lvl="0"/>
            <a:fld id="{8CEA8EA6-22E2-4647-901C-68599FE0085D}" type="slidenum">
              <a:t>‹#›</a:t>
            </a:fld>
            <a:endParaRPr lang="ru-RU"/>
          </a:p>
        </p:txBody>
      </p:sp>
    </p:spTree>
    <p:extLst>
      <p:ext uri="{BB962C8B-B14F-4D97-AF65-F5344CB8AC3E}">
        <p14:creationId xmlns:p14="http://schemas.microsoft.com/office/powerpoint/2010/main" val="108004551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860FB5-48A7-4C1B-956A-A96804CBA4FB}"/>
              </a:ext>
            </a:extLst>
          </p:cNvPr>
          <p:cNvSpPr txBox="1">
            <a:spLocks noGrp="1"/>
          </p:cNvSpPr>
          <p:nvPr>
            <p:ph type="title"/>
          </p:nvPr>
        </p:nvSpPr>
        <p:spPr>
          <a:xfrm>
            <a:off x="839784" y="457200"/>
            <a:ext cx="3932240" cy="1600200"/>
          </a:xfrm>
        </p:spPr>
        <p:txBody>
          <a:bodyPr anchor="b"/>
          <a:lstStyle>
            <a:lvl1pPr>
              <a:defRPr sz="3200"/>
            </a:lvl1pPr>
          </a:lstStyle>
          <a:p>
            <a:pPr lvl="0"/>
            <a:r>
              <a:rPr lang="ru-RU"/>
              <a:t>Образец заголовка</a:t>
            </a:r>
          </a:p>
        </p:txBody>
      </p:sp>
      <p:sp>
        <p:nvSpPr>
          <p:cNvPr id="3" name="Объект 2">
            <a:extLst>
              <a:ext uri="{FF2B5EF4-FFF2-40B4-BE49-F238E27FC236}">
                <a16:creationId xmlns:a16="http://schemas.microsoft.com/office/drawing/2014/main" id="{40C77A6E-3984-4E49-AC74-FDCA8213C7FB}"/>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970EC3D-7BDA-48DF-ADEB-366D2F86F0C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ru-RU"/>
              <a:t>Образец текста</a:t>
            </a:r>
          </a:p>
        </p:txBody>
      </p:sp>
      <p:sp>
        <p:nvSpPr>
          <p:cNvPr id="5" name="Дата 4">
            <a:extLst>
              <a:ext uri="{FF2B5EF4-FFF2-40B4-BE49-F238E27FC236}">
                <a16:creationId xmlns:a16="http://schemas.microsoft.com/office/drawing/2014/main" id="{E675FCBD-54BA-4B9E-A712-0DA26C2B134A}"/>
              </a:ext>
            </a:extLst>
          </p:cNvPr>
          <p:cNvSpPr txBox="1">
            <a:spLocks noGrp="1"/>
          </p:cNvSpPr>
          <p:nvPr>
            <p:ph type="dt" sz="half" idx="7"/>
          </p:nvPr>
        </p:nvSpPr>
        <p:spPr/>
        <p:txBody>
          <a:bodyPr/>
          <a:lstStyle>
            <a:lvl1pPr>
              <a:defRPr/>
            </a:lvl1pPr>
          </a:lstStyle>
          <a:p>
            <a:pPr lvl="0"/>
            <a:fld id="{855E3C6E-241B-42CF-A44A-5B018A2B02C0}" type="datetime1">
              <a:rPr lang="ru-RU"/>
              <a:pPr lvl="0"/>
              <a:t>30.07.2021</a:t>
            </a:fld>
            <a:endParaRPr lang="ru-RU"/>
          </a:p>
        </p:txBody>
      </p:sp>
      <p:sp>
        <p:nvSpPr>
          <p:cNvPr id="6" name="Нижний колонтитул 5">
            <a:extLst>
              <a:ext uri="{FF2B5EF4-FFF2-40B4-BE49-F238E27FC236}">
                <a16:creationId xmlns:a16="http://schemas.microsoft.com/office/drawing/2014/main" id="{1F82575E-4798-44B1-9BD1-88977EA77350}"/>
              </a:ext>
            </a:extLst>
          </p:cNvPr>
          <p:cNvSpPr txBox="1">
            <a:spLocks noGrp="1"/>
          </p:cNvSpPr>
          <p:nvPr>
            <p:ph type="ftr" sz="quarter" idx="9"/>
          </p:nvPr>
        </p:nvSpPr>
        <p:spPr/>
        <p:txBody>
          <a:bodyPr/>
          <a:lstStyle>
            <a:lvl1pPr>
              <a:defRPr/>
            </a:lvl1pPr>
          </a:lstStyle>
          <a:p>
            <a:pPr lvl="0"/>
            <a:endParaRPr lang="ru-RU"/>
          </a:p>
        </p:txBody>
      </p:sp>
      <p:sp>
        <p:nvSpPr>
          <p:cNvPr id="7" name="Номер слайда 6">
            <a:extLst>
              <a:ext uri="{FF2B5EF4-FFF2-40B4-BE49-F238E27FC236}">
                <a16:creationId xmlns:a16="http://schemas.microsoft.com/office/drawing/2014/main" id="{313AD9E3-BA1C-4C06-9005-AC1668B36F02}"/>
              </a:ext>
            </a:extLst>
          </p:cNvPr>
          <p:cNvSpPr txBox="1">
            <a:spLocks noGrp="1"/>
          </p:cNvSpPr>
          <p:nvPr>
            <p:ph type="sldNum" sz="quarter" idx="8"/>
          </p:nvPr>
        </p:nvSpPr>
        <p:spPr/>
        <p:txBody>
          <a:bodyPr/>
          <a:lstStyle>
            <a:lvl1pPr>
              <a:defRPr/>
            </a:lvl1pPr>
          </a:lstStyle>
          <a:p>
            <a:pPr lvl="0"/>
            <a:fld id="{AAE9AB8D-4117-48D7-8972-9CF5AC094A5B}" type="slidenum">
              <a:t>‹#›</a:t>
            </a:fld>
            <a:endParaRPr lang="ru-RU"/>
          </a:p>
        </p:txBody>
      </p:sp>
    </p:spTree>
    <p:extLst>
      <p:ext uri="{BB962C8B-B14F-4D97-AF65-F5344CB8AC3E}">
        <p14:creationId xmlns:p14="http://schemas.microsoft.com/office/powerpoint/2010/main" val="325619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B3C465FE-013C-4BCB-9DAE-EF35955C40A7}"/>
              </a:ext>
            </a:extLst>
          </p:cNvPr>
          <p:cNvSpPr>
            <a:spLocks noGrp="1"/>
          </p:cNvSpPr>
          <p:nvPr>
            <p:ph type="title"/>
          </p:nvPr>
        </p:nvSpPr>
        <p:spPr/>
        <p:txBody>
          <a:bodyPr/>
          <a:lstStyle/>
          <a:p>
            <a:r>
              <a:rPr lang="bg-BG"/>
              <a:t>Редакт. стил загл. образец</a:t>
            </a:r>
          </a:p>
        </p:txBody>
      </p:sp>
      <p:sp>
        <p:nvSpPr>
          <p:cNvPr id="3" name="Контейнер за съдържание 2">
            <a:extLst>
              <a:ext uri="{FF2B5EF4-FFF2-40B4-BE49-F238E27FC236}">
                <a16:creationId xmlns:a16="http://schemas.microsoft.com/office/drawing/2014/main" id="{A13BB513-98ED-45FE-85B1-03624088A0F8}"/>
              </a:ext>
            </a:extLst>
          </p:cNvPr>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a16="http://schemas.microsoft.com/office/drawing/2014/main" id="{70A2B98E-8D69-4842-A0B1-D06660B8F88F}"/>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5" name="Контейнер за долния колонтитул 4">
            <a:extLst>
              <a:ext uri="{FF2B5EF4-FFF2-40B4-BE49-F238E27FC236}">
                <a16:creationId xmlns:a16="http://schemas.microsoft.com/office/drawing/2014/main" id="{9262D85E-09F2-422B-A338-FCB8D6A95E00}"/>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a16="http://schemas.microsoft.com/office/drawing/2014/main" id="{87CFD9A0-82F0-4F21-A6D5-4406F0B26542}"/>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24073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ABF6AA-F422-4929-9080-C344FD9B5246}"/>
              </a:ext>
            </a:extLst>
          </p:cNvPr>
          <p:cNvSpPr txBox="1">
            <a:spLocks noGrp="1"/>
          </p:cNvSpPr>
          <p:nvPr>
            <p:ph type="title"/>
          </p:nvPr>
        </p:nvSpPr>
        <p:spPr>
          <a:xfrm>
            <a:off x="839784" y="457200"/>
            <a:ext cx="3932240" cy="1600200"/>
          </a:xfrm>
        </p:spPr>
        <p:txBody>
          <a:bodyPr anchor="b"/>
          <a:lstStyle>
            <a:lvl1pPr>
              <a:defRPr sz="3200"/>
            </a:lvl1pPr>
          </a:lstStyle>
          <a:p>
            <a:pPr lvl="0"/>
            <a:r>
              <a:rPr lang="ru-RU"/>
              <a:t>Образец заголовка</a:t>
            </a:r>
          </a:p>
        </p:txBody>
      </p:sp>
      <p:sp>
        <p:nvSpPr>
          <p:cNvPr id="3" name="Рисунок 2">
            <a:extLst>
              <a:ext uri="{FF2B5EF4-FFF2-40B4-BE49-F238E27FC236}">
                <a16:creationId xmlns:a16="http://schemas.microsoft.com/office/drawing/2014/main" id="{C0E2A3B1-AC91-4A87-B7DA-032D0F7CBB29}"/>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ru-RU"/>
          </a:p>
        </p:txBody>
      </p:sp>
      <p:sp>
        <p:nvSpPr>
          <p:cNvPr id="4" name="Текст 3">
            <a:extLst>
              <a:ext uri="{FF2B5EF4-FFF2-40B4-BE49-F238E27FC236}">
                <a16:creationId xmlns:a16="http://schemas.microsoft.com/office/drawing/2014/main" id="{769FA855-1052-4991-8E6B-CE7B3AE9B51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ru-RU"/>
              <a:t>Образец текста</a:t>
            </a:r>
          </a:p>
        </p:txBody>
      </p:sp>
      <p:sp>
        <p:nvSpPr>
          <p:cNvPr id="5" name="Дата 4">
            <a:extLst>
              <a:ext uri="{FF2B5EF4-FFF2-40B4-BE49-F238E27FC236}">
                <a16:creationId xmlns:a16="http://schemas.microsoft.com/office/drawing/2014/main" id="{578F0E24-F038-49E5-B987-AD5A8A9D1C52}"/>
              </a:ext>
            </a:extLst>
          </p:cNvPr>
          <p:cNvSpPr txBox="1">
            <a:spLocks noGrp="1"/>
          </p:cNvSpPr>
          <p:nvPr>
            <p:ph type="dt" sz="half" idx="7"/>
          </p:nvPr>
        </p:nvSpPr>
        <p:spPr/>
        <p:txBody>
          <a:bodyPr/>
          <a:lstStyle>
            <a:lvl1pPr>
              <a:defRPr/>
            </a:lvl1pPr>
          </a:lstStyle>
          <a:p>
            <a:pPr lvl="0"/>
            <a:fld id="{8CD7613B-4246-4C51-AC76-F42075BED81A}" type="datetime1">
              <a:rPr lang="ru-RU"/>
              <a:pPr lvl="0"/>
              <a:t>30.07.2021</a:t>
            </a:fld>
            <a:endParaRPr lang="ru-RU"/>
          </a:p>
        </p:txBody>
      </p:sp>
      <p:sp>
        <p:nvSpPr>
          <p:cNvPr id="6" name="Нижний колонтитул 5">
            <a:extLst>
              <a:ext uri="{FF2B5EF4-FFF2-40B4-BE49-F238E27FC236}">
                <a16:creationId xmlns:a16="http://schemas.microsoft.com/office/drawing/2014/main" id="{4BA9B59D-4F3F-47A9-AA92-C585B6F005C4}"/>
              </a:ext>
            </a:extLst>
          </p:cNvPr>
          <p:cNvSpPr txBox="1">
            <a:spLocks noGrp="1"/>
          </p:cNvSpPr>
          <p:nvPr>
            <p:ph type="ftr" sz="quarter" idx="9"/>
          </p:nvPr>
        </p:nvSpPr>
        <p:spPr/>
        <p:txBody>
          <a:bodyPr/>
          <a:lstStyle>
            <a:lvl1pPr>
              <a:defRPr/>
            </a:lvl1pPr>
          </a:lstStyle>
          <a:p>
            <a:pPr lvl="0"/>
            <a:endParaRPr lang="ru-RU"/>
          </a:p>
        </p:txBody>
      </p:sp>
      <p:sp>
        <p:nvSpPr>
          <p:cNvPr id="7" name="Номер слайда 6">
            <a:extLst>
              <a:ext uri="{FF2B5EF4-FFF2-40B4-BE49-F238E27FC236}">
                <a16:creationId xmlns:a16="http://schemas.microsoft.com/office/drawing/2014/main" id="{DE32F453-A871-4696-B8F6-4754666A7636}"/>
              </a:ext>
            </a:extLst>
          </p:cNvPr>
          <p:cNvSpPr txBox="1">
            <a:spLocks noGrp="1"/>
          </p:cNvSpPr>
          <p:nvPr>
            <p:ph type="sldNum" sz="quarter" idx="8"/>
          </p:nvPr>
        </p:nvSpPr>
        <p:spPr/>
        <p:txBody>
          <a:bodyPr/>
          <a:lstStyle>
            <a:lvl1pPr>
              <a:defRPr/>
            </a:lvl1pPr>
          </a:lstStyle>
          <a:p>
            <a:pPr lvl="0"/>
            <a:fld id="{1B237174-B3F1-40C0-88E1-D31EE79519AD}" type="slidenum">
              <a:t>‹#›</a:t>
            </a:fld>
            <a:endParaRPr lang="ru-RU"/>
          </a:p>
        </p:txBody>
      </p:sp>
    </p:spTree>
    <p:extLst>
      <p:ext uri="{BB962C8B-B14F-4D97-AF65-F5344CB8AC3E}">
        <p14:creationId xmlns:p14="http://schemas.microsoft.com/office/powerpoint/2010/main" val="4194724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73675D-8331-4BDE-8C90-DCCBA0D1B24C}"/>
              </a:ext>
            </a:extLst>
          </p:cNvPr>
          <p:cNvSpPr txBox="1">
            <a:spLocks noGrp="1"/>
          </p:cNvSpPr>
          <p:nvPr>
            <p:ph type="title"/>
          </p:nvPr>
        </p:nvSpPr>
        <p:spPr/>
        <p:txBody>
          <a:bodyPr/>
          <a:lstStyle>
            <a:lvl1pPr>
              <a:defRPr/>
            </a:lvl1pPr>
          </a:lstStyle>
          <a:p>
            <a:pPr lvl="0"/>
            <a:r>
              <a:rPr lang="ru-RU"/>
              <a:t>Образец заголовка</a:t>
            </a:r>
          </a:p>
        </p:txBody>
      </p:sp>
      <p:sp>
        <p:nvSpPr>
          <p:cNvPr id="3" name="Вертикальный текст 2">
            <a:extLst>
              <a:ext uri="{FF2B5EF4-FFF2-40B4-BE49-F238E27FC236}">
                <a16:creationId xmlns:a16="http://schemas.microsoft.com/office/drawing/2014/main" id="{065F4385-DEAB-4B5E-8FB5-31CFD01D4B0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0F6B781-DE28-4B7A-9F97-08A6DA28D06C}"/>
              </a:ext>
            </a:extLst>
          </p:cNvPr>
          <p:cNvSpPr txBox="1">
            <a:spLocks noGrp="1"/>
          </p:cNvSpPr>
          <p:nvPr>
            <p:ph type="dt" sz="half" idx="7"/>
          </p:nvPr>
        </p:nvSpPr>
        <p:spPr/>
        <p:txBody>
          <a:bodyPr/>
          <a:lstStyle>
            <a:lvl1pPr>
              <a:defRPr/>
            </a:lvl1pPr>
          </a:lstStyle>
          <a:p>
            <a:pPr lvl="0"/>
            <a:fld id="{07C42A44-E3BC-490E-A408-1B6FB001D785}" type="datetime1">
              <a:rPr lang="ru-RU"/>
              <a:pPr lvl="0"/>
              <a:t>30.07.2021</a:t>
            </a:fld>
            <a:endParaRPr lang="ru-RU"/>
          </a:p>
        </p:txBody>
      </p:sp>
      <p:sp>
        <p:nvSpPr>
          <p:cNvPr id="5" name="Нижний колонтитул 4">
            <a:extLst>
              <a:ext uri="{FF2B5EF4-FFF2-40B4-BE49-F238E27FC236}">
                <a16:creationId xmlns:a16="http://schemas.microsoft.com/office/drawing/2014/main" id="{808FB98F-0519-433E-B87A-29A64BFF6DED}"/>
              </a:ext>
            </a:extLst>
          </p:cNvPr>
          <p:cNvSpPr txBox="1">
            <a:spLocks noGrp="1"/>
          </p:cNvSpPr>
          <p:nvPr>
            <p:ph type="ftr" sz="quarter" idx="9"/>
          </p:nvPr>
        </p:nvSpPr>
        <p:spPr/>
        <p:txBody>
          <a:bodyPr/>
          <a:lstStyle>
            <a:lvl1pPr>
              <a:defRPr/>
            </a:lvl1pPr>
          </a:lstStyle>
          <a:p>
            <a:pPr lvl="0"/>
            <a:endParaRPr lang="ru-RU"/>
          </a:p>
        </p:txBody>
      </p:sp>
      <p:sp>
        <p:nvSpPr>
          <p:cNvPr id="6" name="Номер слайда 5">
            <a:extLst>
              <a:ext uri="{FF2B5EF4-FFF2-40B4-BE49-F238E27FC236}">
                <a16:creationId xmlns:a16="http://schemas.microsoft.com/office/drawing/2014/main" id="{760BAB81-CF2A-444F-9C7E-625A19112FCC}"/>
              </a:ext>
            </a:extLst>
          </p:cNvPr>
          <p:cNvSpPr txBox="1">
            <a:spLocks noGrp="1"/>
          </p:cNvSpPr>
          <p:nvPr>
            <p:ph type="sldNum" sz="quarter" idx="8"/>
          </p:nvPr>
        </p:nvSpPr>
        <p:spPr/>
        <p:txBody>
          <a:bodyPr/>
          <a:lstStyle>
            <a:lvl1pPr>
              <a:defRPr/>
            </a:lvl1pPr>
          </a:lstStyle>
          <a:p>
            <a:pPr lvl="0"/>
            <a:fld id="{173C5FCC-C75A-4DB7-B62E-76006258A29B}" type="slidenum">
              <a:t>‹#›</a:t>
            </a:fld>
            <a:endParaRPr lang="ru-RU"/>
          </a:p>
        </p:txBody>
      </p:sp>
    </p:spTree>
    <p:extLst>
      <p:ext uri="{BB962C8B-B14F-4D97-AF65-F5344CB8AC3E}">
        <p14:creationId xmlns:p14="http://schemas.microsoft.com/office/powerpoint/2010/main" val="3108736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D7701C9-A8B5-40C1-840D-0290E6E253D4}"/>
              </a:ext>
            </a:extLst>
          </p:cNvPr>
          <p:cNvSpPr txBox="1">
            <a:spLocks noGrp="1"/>
          </p:cNvSpPr>
          <p:nvPr>
            <p:ph type="title" orient="vert"/>
          </p:nvPr>
        </p:nvSpPr>
        <p:spPr>
          <a:xfrm>
            <a:off x="8724903" y="365129"/>
            <a:ext cx="2628899" cy="5811834"/>
          </a:xfrm>
        </p:spPr>
        <p:txBody>
          <a:bodyPr vert="eaVert"/>
          <a:lstStyle>
            <a:lvl1pPr>
              <a:defRPr/>
            </a:lvl1pPr>
          </a:lstStyle>
          <a:p>
            <a:pPr lvl="0"/>
            <a:r>
              <a:rPr lang="ru-RU"/>
              <a:t>Образец заголовка</a:t>
            </a:r>
          </a:p>
        </p:txBody>
      </p:sp>
      <p:sp>
        <p:nvSpPr>
          <p:cNvPr id="3" name="Вертикальный текст 2">
            <a:extLst>
              <a:ext uri="{FF2B5EF4-FFF2-40B4-BE49-F238E27FC236}">
                <a16:creationId xmlns:a16="http://schemas.microsoft.com/office/drawing/2014/main" id="{AFC0685E-BBF5-4DEA-B416-41831E875FA1}"/>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B1071EE-7FBB-4118-A217-B9BEF49E6CE4}"/>
              </a:ext>
            </a:extLst>
          </p:cNvPr>
          <p:cNvSpPr txBox="1">
            <a:spLocks noGrp="1"/>
          </p:cNvSpPr>
          <p:nvPr>
            <p:ph type="dt" sz="half" idx="7"/>
          </p:nvPr>
        </p:nvSpPr>
        <p:spPr/>
        <p:txBody>
          <a:bodyPr/>
          <a:lstStyle>
            <a:lvl1pPr>
              <a:defRPr/>
            </a:lvl1pPr>
          </a:lstStyle>
          <a:p>
            <a:pPr lvl="0"/>
            <a:fld id="{E9EB3E4B-BB2F-4C80-93CF-FFA0728269DD}" type="datetime1">
              <a:rPr lang="ru-RU"/>
              <a:pPr lvl="0"/>
              <a:t>30.07.2021</a:t>
            </a:fld>
            <a:endParaRPr lang="ru-RU"/>
          </a:p>
        </p:txBody>
      </p:sp>
      <p:sp>
        <p:nvSpPr>
          <p:cNvPr id="5" name="Нижний колонтитул 4">
            <a:extLst>
              <a:ext uri="{FF2B5EF4-FFF2-40B4-BE49-F238E27FC236}">
                <a16:creationId xmlns:a16="http://schemas.microsoft.com/office/drawing/2014/main" id="{2B050FC8-EB19-4F89-AA10-A43C1FCCC6ED}"/>
              </a:ext>
            </a:extLst>
          </p:cNvPr>
          <p:cNvSpPr txBox="1">
            <a:spLocks noGrp="1"/>
          </p:cNvSpPr>
          <p:nvPr>
            <p:ph type="ftr" sz="quarter" idx="9"/>
          </p:nvPr>
        </p:nvSpPr>
        <p:spPr/>
        <p:txBody>
          <a:bodyPr/>
          <a:lstStyle>
            <a:lvl1pPr>
              <a:defRPr/>
            </a:lvl1pPr>
          </a:lstStyle>
          <a:p>
            <a:pPr lvl="0"/>
            <a:endParaRPr lang="ru-RU"/>
          </a:p>
        </p:txBody>
      </p:sp>
      <p:sp>
        <p:nvSpPr>
          <p:cNvPr id="6" name="Номер слайда 5">
            <a:extLst>
              <a:ext uri="{FF2B5EF4-FFF2-40B4-BE49-F238E27FC236}">
                <a16:creationId xmlns:a16="http://schemas.microsoft.com/office/drawing/2014/main" id="{59534CDE-EC2F-47BC-A0F9-442A50AFD547}"/>
              </a:ext>
            </a:extLst>
          </p:cNvPr>
          <p:cNvSpPr txBox="1">
            <a:spLocks noGrp="1"/>
          </p:cNvSpPr>
          <p:nvPr>
            <p:ph type="sldNum" sz="quarter" idx="8"/>
          </p:nvPr>
        </p:nvSpPr>
        <p:spPr/>
        <p:txBody>
          <a:bodyPr/>
          <a:lstStyle>
            <a:lvl1pPr>
              <a:defRPr/>
            </a:lvl1pPr>
          </a:lstStyle>
          <a:p>
            <a:pPr lvl="0"/>
            <a:fld id="{97B04A77-C2BF-4DEE-B530-0351DA19DC6C}" type="slidenum">
              <a:t>‹#›</a:t>
            </a:fld>
            <a:endParaRPr lang="ru-RU"/>
          </a:p>
        </p:txBody>
      </p:sp>
    </p:spTree>
    <p:extLst>
      <p:ext uri="{BB962C8B-B14F-4D97-AF65-F5344CB8AC3E}">
        <p14:creationId xmlns:p14="http://schemas.microsoft.com/office/powerpoint/2010/main" val="3856037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разд.">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C8A807E-47D8-4944-80F8-6E0BF0DEC44B}"/>
              </a:ext>
            </a:extLst>
          </p:cNvPr>
          <p:cNvSpPr>
            <a:spLocks noGrp="1"/>
          </p:cNvSpPr>
          <p:nvPr>
            <p:ph type="title"/>
          </p:nvPr>
        </p:nvSpPr>
        <p:spPr>
          <a:xfrm>
            <a:off x="831850" y="1709738"/>
            <a:ext cx="10515600" cy="2852737"/>
          </a:xfrm>
        </p:spPr>
        <p:txBody>
          <a:bodyPr anchor="b"/>
          <a:lstStyle>
            <a:lvl1pPr>
              <a:defRPr sz="6000"/>
            </a:lvl1pPr>
          </a:lstStyle>
          <a:p>
            <a:r>
              <a:rPr lang="bg-BG"/>
              <a:t>Редакт. стил загл. образец</a:t>
            </a:r>
          </a:p>
        </p:txBody>
      </p:sp>
      <p:sp>
        <p:nvSpPr>
          <p:cNvPr id="3" name="Текстов контейнер 2">
            <a:extLst>
              <a:ext uri="{FF2B5EF4-FFF2-40B4-BE49-F238E27FC236}">
                <a16:creationId xmlns:a16="http://schemas.microsoft.com/office/drawing/2014/main" id="{21E02E99-9C9D-4387-96C5-F6C1782FF9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Контейнер за дата 3">
            <a:extLst>
              <a:ext uri="{FF2B5EF4-FFF2-40B4-BE49-F238E27FC236}">
                <a16:creationId xmlns:a16="http://schemas.microsoft.com/office/drawing/2014/main" id="{9082C42D-6633-40CA-8B0B-1D7F801C2F4C}"/>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5" name="Контейнер за долния колонтитул 4">
            <a:extLst>
              <a:ext uri="{FF2B5EF4-FFF2-40B4-BE49-F238E27FC236}">
                <a16:creationId xmlns:a16="http://schemas.microsoft.com/office/drawing/2014/main" id="{67A63B1E-B998-442F-96F9-BA459247994F}"/>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a16="http://schemas.microsoft.com/office/drawing/2014/main" id="{B7CFE1E6-87B2-4BC3-AEC4-79482D3D1AFB}"/>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618842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C3EF66AC-E765-4AD4-9B09-0154BE25C554}"/>
              </a:ext>
            </a:extLst>
          </p:cNvPr>
          <p:cNvSpPr>
            <a:spLocks noGrp="1"/>
          </p:cNvSpPr>
          <p:nvPr>
            <p:ph type="title"/>
          </p:nvPr>
        </p:nvSpPr>
        <p:spPr/>
        <p:txBody>
          <a:bodyPr/>
          <a:lstStyle/>
          <a:p>
            <a:r>
              <a:rPr lang="bg-BG"/>
              <a:t>Редакт. стил загл. образец</a:t>
            </a:r>
          </a:p>
        </p:txBody>
      </p:sp>
      <p:sp>
        <p:nvSpPr>
          <p:cNvPr id="3" name="Контейнер за съдържание 2">
            <a:extLst>
              <a:ext uri="{FF2B5EF4-FFF2-40B4-BE49-F238E27FC236}">
                <a16:creationId xmlns:a16="http://schemas.microsoft.com/office/drawing/2014/main" id="{4F78C810-383C-4C3D-A32F-DE37AB66B4F6}"/>
              </a:ext>
            </a:extLst>
          </p:cNvPr>
          <p:cNvSpPr>
            <a:spLocks noGrp="1"/>
          </p:cNvSpPr>
          <p:nvPr>
            <p:ph sz="half" idx="1"/>
          </p:nvPr>
        </p:nvSpPr>
        <p:spPr>
          <a:xfrm>
            <a:off x="838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a:extLst>
              <a:ext uri="{FF2B5EF4-FFF2-40B4-BE49-F238E27FC236}">
                <a16:creationId xmlns:a16="http://schemas.microsoft.com/office/drawing/2014/main" id="{2191244F-CBCF-4ECC-AA21-7F826D080F9D}"/>
              </a:ext>
            </a:extLst>
          </p:cNvPr>
          <p:cNvSpPr>
            <a:spLocks noGrp="1"/>
          </p:cNvSpPr>
          <p:nvPr>
            <p:ph sz="half" idx="2"/>
          </p:nvPr>
        </p:nvSpPr>
        <p:spPr>
          <a:xfrm>
            <a:off x="6172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дата 4">
            <a:extLst>
              <a:ext uri="{FF2B5EF4-FFF2-40B4-BE49-F238E27FC236}">
                <a16:creationId xmlns:a16="http://schemas.microsoft.com/office/drawing/2014/main" id="{32CB2069-758D-4394-B765-F7EAFC9B59B8}"/>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6" name="Контейнер за долния колонтитул 5">
            <a:extLst>
              <a:ext uri="{FF2B5EF4-FFF2-40B4-BE49-F238E27FC236}">
                <a16:creationId xmlns:a16="http://schemas.microsoft.com/office/drawing/2014/main" id="{FF273BB1-7082-41D7-8187-51EB1C2CBAA9}"/>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a16="http://schemas.microsoft.com/office/drawing/2014/main" id="{8EF87991-1A7B-4E2F-9231-DC9B366019D4}"/>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1072159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CC1F69E-7921-4F51-8175-0B6543BA3F63}"/>
              </a:ext>
            </a:extLst>
          </p:cNvPr>
          <p:cNvSpPr>
            <a:spLocks noGrp="1"/>
          </p:cNvSpPr>
          <p:nvPr>
            <p:ph type="title"/>
          </p:nvPr>
        </p:nvSpPr>
        <p:spPr>
          <a:xfrm>
            <a:off x="839788" y="365125"/>
            <a:ext cx="10515600" cy="1325563"/>
          </a:xfrm>
        </p:spPr>
        <p:txBody>
          <a:bodyPr/>
          <a:lstStyle/>
          <a:p>
            <a:r>
              <a:rPr lang="bg-BG"/>
              <a:t>Редакт. стил загл. образец</a:t>
            </a:r>
          </a:p>
        </p:txBody>
      </p:sp>
      <p:sp>
        <p:nvSpPr>
          <p:cNvPr id="3" name="Текстов контейнер 2">
            <a:extLst>
              <a:ext uri="{FF2B5EF4-FFF2-40B4-BE49-F238E27FC236}">
                <a16:creationId xmlns:a16="http://schemas.microsoft.com/office/drawing/2014/main" id="{F122C259-AB5A-4292-A443-3749A2818A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Контейнер за съдържание 3">
            <a:extLst>
              <a:ext uri="{FF2B5EF4-FFF2-40B4-BE49-F238E27FC236}">
                <a16:creationId xmlns:a16="http://schemas.microsoft.com/office/drawing/2014/main" id="{9B5371D2-61A6-44CD-9F23-037EB03AE7CC}"/>
              </a:ext>
            </a:extLst>
          </p:cNvPr>
          <p:cNvSpPr>
            <a:spLocks noGrp="1"/>
          </p:cNvSpPr>
          <p:nvPr>
            <p:ph sz="half" idx="2"/>
          </p:nvPr>
        </p:nvSpPr>
        <p:spPr>
          <a:xfrm>
            <a:off x="839788" y="2505075"/>
            <a:ext cx="5157787"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Текстов контейнер 4">
            <a:extLst>
              <a:ext uri="{FF2B5EF4-FFF2-40B4-BE49-F238E27FC236}">
                <a16:creationId xmlns:a16="http://schemas.microsoft.com/office/drawing/2014/main" id="{2733F50E-8A76-4918-88B4-66D04D5BED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Контейнер за съдържание 5">
            <a:extLst>
              <a:ext uri="{FF2B5EF4-FFF2-40B4-BE49-F238E27FC236}">
                <a16:creationId xmlns:a16="http://schemas.microsoft.com/office/drawing/2014/main" id="{D328438D-6650-4D51-9964-8114A681E5C0}"/>
              </a:ext>
            </a:extLst>
          </p:cNvPr>
          <p:cNvSpPr>
            <a:spLocks noGrp="1"/>
          </p:cNvSpPr>
          <p:nvPr>
            <p:ph sz="quarter" idx="4"/>
          </p:nvPr>
        </p:nvSpPr>
        <p:spPr>
          <a:xfrm>
            <a:off x="6172200" y="2505075"/>
            <a:ext cx="5183188"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a:extLst>
              <a:ext uri="{FF2B5EF4-FFF2-40B4-BE49-F238E27FC236}">
                <a16:creationId xmlns:a16="http://schemas.microsoft.com/office/drawing/2014/main" id="{6E073D12-743E-4AC1-877D-EEC9D96E3FF1}"/>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8" name="Контейнер за долния колонтитул 7">
            <a:extLst>
              <a:ext uri="{FF2B5EF4-FFF2-40B4-BE49-F238E27FC236}">
                <a16:creationId xmlns:a16="http://schemas.microsoft.com/office/drawing/2014/main" id="{5B3FFC39-F8E5-4E8F-B685-0675A46CA324}"/>
              </a:ext>
            </a:extLst>
          </p:cNvPr>
          <p:cNvSpPr>
            <a:spLocks noGrp="1"/>
          </p:cNvSpPr>
          <p:nvPr>
            <p:ph type="ftr" sz="quarter" idx="11"/>
          </p:nvPr>
        </p:nvSpPr>
        <p:spPr/>
        <p:txBody>
          <a:bodyPr/>
          <a:lstStyle/>
          <a:p>
            <a:endParaRPr lang="bg-BG"/>
          </a:p>
        </p:txBody>
      </p:sp>
      <p:sp>
        <p:nvSpPr>
          <p:cNvPr id="9" name="Контейнер за номер на слайда 8">
            <a:extLst>
              <a:ext uri="{FF2B5EF4-FFF2-40B4-BE49-F238E27FC236}">
                <a16:creationId xmlns:a16="http://schemas.microsoft.com/office/drawing/2014/main" id="{6702C200-E3A6-442A-AECB-69128F784E0F}"/>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1187704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5870BF2-2C4A-4085-BE5F-CB7DC50DB0D4}"/>
              </a:ext>
            </a:extLst>
          </p:cNvPr>
          <p:cNvSpPr>
            <a:spLocks noGrp="1"/>
          </p:cNvSpPr>
          <p:nvPr>
            <p:ph type="title"/>
          </p:nvPr>
        </p:nvSpPr>
        <p:spPr/>
        <p:txBody>
          <a:bodyPr/>
          <a:lstStyle/>
          <a:p>
            <a:r>
              <a:rPr lang="bg-BG"/>
              <a:t>Редакт. стил загл. образец</a:t>
            </a:r>
          </a:p>
        </p:txBody>
      </p:sp>
      <p:sp>
        <p:nvSpPr>
          <p:cNvPr id="3" name="Контейнер за дата 2">
            <a:extLst>
              <a:ext uri="{FF2B5EF4-FFF2-40B4-BE49-F238E27FC236}">
                <a16:creationId xmlns:a16="http://schemas.microsoft.com/office/drawing/2014/main" id="{BCB73D9D-7E94-41CE-9E65-7CD054B2A6C4}"/>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4" name="Контейнер за долния колонтитул 3">
            <a:extLst>
              <a:ext uri="{FF2B5EF4-FFF2-40B4-BE49-F238E27FC236}">
                <a16:creationId xmlns:a16="http://schemas.microsoft.com/office/drawing/2014/main" id="{5D771B53-DFBA-47C9-B40A-C855BF7700E2}"/>
              </a:ext>
            </a:extLst>
          </p:cNvPr>
          <p:cNvSpPr>
            <a:spLocks noGrp="1"/>
          </p:cNvSpPr>
          <p:nvPr>
            <p:ph type="ftr" sz="quarter" idx="11"/>
          </p:nvPr>
        </p:nvSpPr>
        <p:spPr/>
        <p:txBody>
          <a:bodyPr/>
          <a:lstStyle/>
          <a:p>
            <a:endParaRPr lang="bg-BG"/>
          </a:p>
        </p:txBody>
      </p:sp>
      <p:sp>
        <p:nvSpPr>
          <p:cNvPr id="5" name="Контейнер за номер на слайда 4">
            <a:extLst>
              <a:ext uri="{FF2B5EF4-FFF2-40B4-BE49-F238E27FC236}">
                <a16:creationId xmlns:a16="http://schemas.microsoft.com/office/drawing/2014/main" id="{4C996EC8-9485-4DE9-93E6-D8CFEAE285CD}"/>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605131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a:extLst>
              <a:ext uri="{FF2B5EF4-FFF2-40B4-BE49-F238E27FC236}">
                <a16:creationId xmlns:a16="http://schemas.microsoft.com/office/drawing/2014/main" id="{219B9F3B-6B9B-4E54-B0E0-477AD3F72E86}"/>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3" name="Контейнер за долния колонтитул 2">
            <a:extLst>
              <a:ext uri="{FF2B5EF4-FFF2-40B4-BE49-F238E27FC236}">
                <a16:creationId xmlns:a16="http://schemas.microsoft.com/office/drawing/2014/main" id="{D5BF3EC7-DF07-4E3D-8FE6-834B88685BC6}"/>
              </a:ext>
            </a:extLst>
          </p:cNvPr>
          <p:cNvSpPr>
            <a:spLocks noGrp="1"/>
          </p:cNvSpPr>
          <p:nvPr>
            <p:ph type="ftr" sz="quarter" idx="11"/>
          </p:nvPr>
        </p:nvSpPr>
        <p:spPr/>
        <p:txBody>
          <a:bodyPr/>
          <a:lstStyle/>
          <a:p>
            <a:endParaRPr lang="bg-BG"/>
          </a:p>
        </p:txBody>
      </p:sp>
      <p:sp>
        <p:nvSpPr>
          <p:cNvPr id="4" name="Контейнер за номер на слайда 3">
            <a:extLst>
              <a:ext uri="{FF2B5EF4-FFF2-40B4-BE49-F238E27FC236}">
                <a16:creationId xmlns:a16="http://schemas.microsoft.com/office/drawing/2014/main" id="{C3B10985-EB5D-4E97-97DB-2A735BD3F313}"/>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3629256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6AD73393-1812-47D8-AE2E-73E8685DD7F9}"/>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p>
        </p:txBody>
      </p:sp>
      <p:sp>
        <p:nvSpPr>
          <p:cNvPr id="3" name="Контейнер за съдържание 2">
            <a:extLst>
              <a:ext uri="{FF2B5EF4-FFF2-40B4-BE49-F238E27FC236}">
                <a16:creationId xmlns:a16="http://schemas.microsoft.com/office/drawing/2014/main" id="{CA10669B-4C40-4B45-83BC-67CD75266C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Текстов контейнер 3">
            <a:extLst>
              <a:ext uri="{FF2B5EF4-FFF2-40B4-BE49-F238E27FC236}">
                <a16:creationId xmlns:a16="http://schemas.microsoft.com/office/drawing/2014/main" id="{6C24EB52-9E4B-4CF7-B8C0-3869B451F7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a16="http://schemas.microsoft.com/office/drawing/2014/main" id="{BC79A30E-F1D5-4B8F-A9FD-841ECE4CE5F2}"/>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6" name="Контейнер за долния колонтитул 5">
            <a:extLst>
              <a:ext uri="{FF2B5EF4-FFF2-40B4-BE49-F238E27FC236}">
                <a16:creationId xmlns:a16="http://schemas.microsoft.com/office/drawing/2014/main" id="{316351F2-10C7-4432-B148-3E09F69EBAFB}"/>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a16="http://schemas.microsoft.com/office/drawing/2014/main" id="{D2592167-C8CC-4E06-9A99-65A6FB9C0289}"/>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245703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8049071-0888-4139-BDD8-78B74C951627}"/>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p>
        </p:txBody>
      </p:sp>
      <p:sp>
        <p:nvSpPr>
          <p:cNvPr id="3" name="Контейнер за картина 2">
            <a:extLst>
              <a:ext uri="{FF2B5EF4-FFF2-40B4-BE49-F238E27FC236}">
                <a16:creationId xmlns:a16="http://schemas.microsoft.com/office/drawing/2014/main" id="{994AA3A6-066F-4BD3-8A29-20DD91B5F3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bg-BG"/>
              <a:t>Щракнете върху иконата, за да добавите картина</a:t>
            </a:r>
          </a:p>
        </p:txBody>
      </p:sp>
      <p:sp>
        <p:nvSpPr>
          <p:cNvPr id="4" name="Текстов контейнер 3">
            <a:extLst>
              <a:ext uri="{FF2B5EF4-FFF2-40B4-BE49-F238E27FC236}">
                <a16:creationId xmlns:a16="http://schemas.microsoft.com/office/drawing/2014/main" id="{41227F7C-B089-4E09-9D69-287605882E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a16="http://schemas.microsoft.com/office/drawing/2014/main" id="{1DD7156A-ADF3-4CB5-B48D-070CA599DBC6}"/>
              </a:ext>
            </a:extLst>
          </p:cNvPr>
          <p:cNvSpPr>
            <a:spLocks noGrp="1"/>
          </p:cNvSpPr>
          <p:nvPr>
            <p:ph type="dt" sz="half" idx="10"/>
          </p:nvPr>
        </p:nvSpPr>
        <p:spPr/>
        <p:txBody>
          <a:bodyPr/>
          <a:lstStyle/>
          <a:p>
            <a:fld id="{EA4054BC-E83D-468C-A1B5-4CC0FDAD57AF}" type="datetimeFigureOut">
              <a:rPr lang="bg-BG" smtClean="0"/>
              <a:t>30.7.2021 г.</a:t>
            </a:fld>
            <a:endParaRPr lang="bg-BG"/>
          </a:p>
        </p:txBody>
      </p:sp>
      <p:sp>
        <p:nvSpPr>
          <p:cNvPr id="6" name="Контейнер за долния колонтитул 5">
            <a:extLst>
              <a:ext uri="{FF2B5EF4-FFF2-40B4-BE49-F238E27FC236}">
                <a16:creationId xmlns:a16="http://schemas.microsoft.com/office/drawing/2014/main" id="{CEF77531-2542-4307-BB8E-61C064F5E11C}"/>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a16="http://schemas.microsoft.com/office/drawing/2014/main" id="{04A3C920-4170-4A5D-AA96-0D921D26D4D8}"/>
              </a:ext>
            </a:extLst>
          </p:cNvPr>
          <p:cNvSpPr>
            <a:spLocks noGrp="1"/>
          </p:cNvSpPr>
          <p:nvPr>
            <p:ph type="sldNum" sz="quarter" idx="12"/>
          </p:nvPr>
        </p:nvSpPr>
        <p:spPr/>
        <p:txBody>
          <a:bodyPr/>
          <a:lstStyle/>
          <a:p>
            <a:fld id="{EA7C7233-7605-40C7-985D-C80C8CB5CCD7}" type="slidenum">
              <a:rPr lang="bg-BG" smtClean="0"/>
              <a:t>‹#›</a:t>
            </a:fld>
            <a:endParaRPr lang="bg-BG"/>
          </a:p>
        </p:txBody>
      </p:sp>
    </p:spTree>
    <p:extLst>
      <p:ext uri="{BB962C8B-B14F-4D97-AF65-F5344CB8AC3E}">
        <p14:creationId xmlns:p14="http://schemas.microsoft.com/office/powerpoint/2010/main" val="294530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заглавие 1">
            <a:extLst>
              <a:ext uri="{FF2B5EF4-FFF2-40B4-BE49-F238E27FC236}">
                <a16:creationId xmlns:a16="http://schemas.microsoft.com/office/drawing/2014/main" id="{E5F49D06-0EBF-4430-BEED-E98EA5948B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bg-BG"/>
              <a:t>Редакт. стил загл. образец</a:t>
            </a:r>
          </a:p>
        </p:txBody>
      </p:sp>
      <p:sp>
        <p:nvSpPr>
          <p:cNvPr id="3" name="Текстов контейнер 2">
            <a:extLst>
              <a:ext uri="{FF2B5EF4-FFF2-40B4-BE49-F238E27FC236}">
                <a16:creationId xmlns:a16="http://schemas.microsoft.com/office/drawing/2014/main" id="{117B9AC5-4032-42D1-B1C1-D53AD8D19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a16="http://schemas.microsoft.com/office/drawing/2014/main" id="{9A955309-E603-4DDF-A2B4-97923FAA89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054BC-E83D-468C-A1B5-4CC0FDAD57AF}" type="datetimeFigureOut">
              <a:rPr lang="bg-BG" smtClean="0"/>
              <a:t>30.7.2021 г.</a:t>
            </a:fld>
            <a:endParaRPr lang="bg-BG"/>
          </a:p>
        </p:txBody>
      </p:sp>
      <p:sp>
        <p:nvSpPr>
          <p:cNvPr id="5" name="Контейнер за долния колонтитул 4">
            <a:extLst>
              <a:ext uri="{FF2B5EF4-FFF2-40B4-BE49-F238E27FC236}">
                <a16:creationId xmlns:a16="http://schemas.microsoft.com/office/drawing/2014/main" id="{2C8311C4-C283-4CEA-AF5B-C58B5A16E1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Контейнер за номер на слайда 5">
            <a:extLst>
              <a:ext uri="{FF2B5EF4-FFF2-40B4-BE49-F238E27FC236}">
                <a16:creationId xmlns:a16="http://schemas.microsoft.com/office/drawing/2014/main" id="{499E549F-8B0C-4145-A315-03F8F22CCD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C7233-7605-40C7-985D-C80C8CB5CCD7}" type="slidenum">
              <a:rPr lang="bg-BG" smtClean="0"/>
              <a:t>‹#›</a:t>
            </a:fld>
            <a:endParaRPr lang="bg-BG"/>
          </a:p>
        </p:txBody>
      </p:sp>
    </p:spTree>
    <p:extLst>
      <p:ext uri="{BB962C8B-B14F-4D97-AF65-F5344CB8AC3E}">
        <p14:creationId xmlns:p14="http://schemas.microsoft.com/office/powerpoint/2010/main" val="1608164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756E90-0BEB-461F-8DA6-B07D509AA7E4}"/>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ru-RU"/>
              <a:t>Образец заголовка</a:t>
            </a:r>
          </a:p>
        </p:txBody>
      </p:sp>
      <p:sp>
        <p:nvSpPr>
          <p:cNvPr id="3" name="Текст 2">
            <a:extLst>
              <a:ext uri="{FF2B5EF4-FFF2-40B4-BE49-F238E27FC236}">
                <a16:creationId xmlns:a16="http://schemas.microsoft.com/office/drawing/2014/main" id="{2304B09C-CD30-4AFD-815C-2DE0DA1DE984}"/>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2FD069A-CD8F-4E86-9250-3F5AD4BF78BA}"/>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ru-RU" sz="1200" b="0" i="0" u="none" strike="noStrike" kern="1200" cap="none" spc="0" baseline="0">
                <a:solidFill>
                  <a:srgbClr val="898989"/>
                </a:solidFill>
                <a:uFillTx/>
                <a:latin typeface="Calibri"/>
              </a:defRPr>
            </a:lvl1pPr>
          </a:lstStyle>
          <a:p>
            <a:pPr lvl="0"/>
            <a:fld id="{2861B470-0C9E-4296-89A3-81B47B44E1BF}" type="datetime1">
              <a:rPr lang="ru-RU"/>
              <a:pPr lvl="0"/>
              <a:t>30.07.2021</a:t>
            </a:fld>
            <a:endParaRPr lang="ru-RU"/>
          </a:p>
        </p:txBody>
      </p:sp>
      <p:sp>
        <p:nvSpPr>
          <p:cNvPr id="5" name="Нижний колонтитул 4">
            <a:extLst>
              <a:ext uri="{FF2B5EF4-FFF2-40B4-BE49-F238E27FC236}">
                <a16:creationId xmlns:a16="http://schemas.microsoft.com/office/drawing/2014/main" id="{B8566165-4D9F-4430-B886-12333A084959}"/>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ru-RU" sz="1200" b="0" i="0" u="none" strike="noStrike" kern="1200" cap="none" spc="0" baseline="0">
                <a:solidFill>
                  <a:srgbClr val="898989"/>
                </a:solidFill>
                <a:uFillTx/>
                <a:latin typeface="Calibri"/>
              </a:defRPr>
            </a:lvl1pPr>
          </a:lstStyle>
          <a:p>
            <a:pPr lvl="0"/>
            <a:endParaRPr lang="ru-RU"/>
          </a:p>
        </p:txBody>
      </p:sp>
      <p:sp>
        <p:nvSpPr>
          <p:cNvPr id="6" name="Номер слайда 5">
            <a:extLst>
              <a:ext uri="{FF2B5EF4-FFF2-40B4-BE49-F238E27FC236}">
                <a16:creationId xmlns:a16="http://schemas.microsoft.com/office/drawing/2014/main" id="{3E2BBDF8-C1E7-4417-96D7-EEC99B23A2C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ru-RU" sz="1200" b="0" i="0" u="none" strike="noStrike" kern="1200" cap="none" spc="0" baseline="0">
                <a:solidFill>
                  <a:srgbClr val="898989"/>
                </a:solidFill>
                <a:uFillTx/>
                <a:latin typeface="Calibri"/>
              </a:defRPr>
            </a:lvl1pPr>
          </a:lstStyle>
          <a:p>
            <a:pPr lvl="0"/>
            <a:fld id="{B95206AF-862F-4B38-86B5-526EA330882F}" type="slidenum">
              <a:t>‹#›</a:t>
            </a:fld>
            <a:endParaRPr lang="ru-RU"/>
          </a:p>
        </p:txBody>
      </p:sp>
    </p:spTree>
    <p:extLst>
      <p:ext uri="{BB962C8B-B14F-4D97-AF65-F5344CB8AC3E}">
        <p14:creationId xmlns:p14="http://schemas.microsoft.com/office/powerpoint/2010/main" val="3679277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ru-RU"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ru-RU"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ru-RU"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ru-RU"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ru-RU"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ru-RU"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18.xml"/><Relationship Id="rId7" Type="http://schemas.openxmlformats.org/officeDocument/2006/relationships/image" Target="../media/image2.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slide" Target="slide2.xml"/><Relationship Id="rId5" Type="http://schemas.openxmlformats.org/officeDocument/2006/relationships/image" Target="../media/image1.png"/><Relationship Id="rId4" Type="http://schemas.openxmlformats.org/officeDocument/2006/relationships/audio" Target="../media/audio1.wav"/><Relationship Id="rId9"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wdp"/><Relationship Id="rId18" Type="http://schemas.openxmlformats.org/officeDocument/2006/relationships/image" Target="../media/image29.png"/><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24.png"/><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audio" Target="../media/audio2.wav"/><Relationship Id="rId16" Type="http://schemas.openxmlformats.org/officeDocument/2006/relationships/image" Target="../media/image3.gif"/><Relationship Id="rId20"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35.png"/><Relationship Id="rId5" Type="http://schemas.openxmlformats.org/officeDocument/2006/relationships/image" Target="../media/image22.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png"/><Relationship Id="rId18" Type="http://schemas.openxmlformats.org/officeDocument/2006/relationships/image" Target="../media/image30.png"/><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24.png"/><Relationship Id="rId12" Type="http://schemas.microsoft.com/office/2007/relationships/hdphoto" Target="../media/hdphoto1.wdp"/><Relationship Id="rId17" Type="http://schemas.openxmlformats.org/officeDocument/2006/relationships/image" Target="../media/image29.png"/><Relationship Id="rId2" Type="http://schemas.openxmlformats.org/officeDocument/2006/relationships/audio" Target="../media/audio2.wav"/><Relationship Id="rId16" Type="http://schemas.openxmlformats.org/officeDocument/2006/relationships/image" Target="../media/image34.png"/><Relationship Id="rId20"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31.png"/><Relationship Id="rId5" Type="http://schemas.openxmlformats.org/officeDocument/2006/relationships/image" Target="../media/image22.png"/><Relationship Id="rId15" Type="http://schemas.openxmlformats.org/officeDocument/2006/relationships/image" Target="../media/image3.gif"/><Relationship Id="rId10" Type="http://schemas.openxmlformats.org/officeDocument/2006/relationships/image" Target="../media/image35.png"/><Relationship Id="rId19"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49.png"/><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audio" Target="../media/audio2.wav"/><Relationship Id="rId16" Type="http://schemas.openxmlformats.org/officeDocument/2006/relationships/image" Target="../media/image3.gif"/><Relationship Id="rId20"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50.png"/><Relationship Id="rId12" Type="http://schemas.openxmlformats.org/officeDocument/2006/relationships/image" Target="../media/image43.png"/><Relationship Id="rId17" Type="http://schemas.openxmlformats.org/officeDocument/2006/relationships/image" Target="../media/image3.gif"/><Relationship Id="rId2" Type="http://schemas.openxmlformats.org/officeDocument/2006/relationships/audio" Target="../media/audio2.wav"/><Relationship Id="rId16" Type="http://schemas.openxmlformats.org/officeDocument/2006/relationships/image" Target="../media/image47.png"/><Relationship Id="rId20"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49.png"/><Relationship Id="rId4" Type="http://schemas.openxmlformats.org/officeDocument/2006/relationships/image" Target="../media/image36.jpeg"/><Relationship Id="rId9" Type="http://schemas.openxmlformats.org/officeDocument/2006/relationships/image" Target="../media/image40.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50.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audio" Target="../media/audio2.wav"/><Relationship Id="rId16" Type="http://schemas.openxmlformats.org/officeDocument/2006/relationships/image" Target="../media/image3.gif"/><Relationship Id="rId20"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1.png"/><Relationship Id="rId19" Type="http://schemas.openxmlformats.org/officeDocument/2006/relationships/image" Target="../media/image46.png"/><Relationship Id="rId4" Type="http://schemas.openxmlformats.org/officeDocument/2006/relationships/image" Target="../media/image36.jpeg"/><Relationship Id="rId9" Type="http://schemas.openxmlformats.org/officeDocument/2006/relationships/image" Target="../media/image40.pn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6.png"/><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50.png"/><Relationship Id="rId12" Type="http://schemas.openxmlformats.org/officeDocument/2006/relationships/image" Target="../media/image43.png"/><Relationship Id="rId17" Type="http://schemas.openxmlformats.org/officeDocument/2006/relationships/image" Target="../media/image49.png"/><Relationship Id="rId2" Type="http://schemas.openxmlformats.org/officeDocument/2006/relationships/audio" Target="../media/audio2.wav"/><Relationship Id="rId16" Type="http://schemas.openxmlformats.org/officeDocument/2006/relationships/image" Target="../media/image48.png"/><Relationship Id="rId20"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3.gif"/><Relationship Id="rId10" Type="http://schemas.openxmlformats.org/officeDocument/2006/relationships/image" Target="../media/image41.png"/><Relationship Id="rId19" Type="http://schemas.openxmlformats.org/officeDocument/2006/relationships/image" Target="../media/image47.png"/><Relationship Id="rId4" Type="http://schemas.openxmlformats.org/officeDocument/2006/relationships/image" Target="../media/image36.jpeg"/><Relationship Id="rId9" Type="http://schemas.openxmlformats.org/officeDocument/2006/relationships/image" Target="../media/image40.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50.png"/><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audio" Target="../media/audio2.wav"/><Relationship Id="rId16" Type="http://schemas.openxmlformats.org/officeDocument/2006/relationships/image" Target="../media/image49.png"/><Relationship Id="rId20"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8.png"/><Relationship Id="rId10" Type="http://schemas.openxmlformats.org/officeDocument/2006/relationships/image" Target="../media/image41.png"/><Relationship Id="rId19" Type="http://schemas.openxmlformats.org/officeDocument/2006/relationships/image" Target="../media/image45.png"/><Relationship Id="rId4" Type="http://schemas.openxmlformats.org/officeDocument/2006/relationships/image" Target="../media/image36.jpeg"/><Relationship Id="rId9" Type="http://schemas.openxmlformats.org/officeDocument/2006/relationships/image" Target="../media/image40.png"/><Relationship Id="rId14" Type="http://schemas.openxmlformats.org/officeDocument/2006/relationships/image" Target="../media/image3.gif"/></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audio2.wav"/><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3.gif"/><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 Id="rId22"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audio2.wav"/><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 Id="rId22"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audio" Target="../media/audio2.wav"/><Relationship Id="rId21" Type="http://schemas.openxmlformats.org/officeDocument/2006/relationships/image" Target="../media/image19.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3.gif"/><Relationship Id="rId11" Type="http://schemas.openxmlformats.org/officeDocument/2006/relationships/image" Target="../media/image11.jpe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5.png"/><Relationship Id="rId3" Type="http://schemas.openxmlformats.org/officeDocument/2006/relationships/audio" Target="../media/audio2.wav"/><Relationship Id="rId21" Type="http://schemas.openxmlformats.org/officeDocument/2006/relationships/image" Target="../media/image19.pn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png"/><Relationship Id="rId20"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16.png"/><Relationship Id="rId10" Type="http://schemas.openxmlformats.org/officeDocument/2006/relationships/image" Target="../media/image11.jpeg"/><Relationship Id="rId19" Type="http://schemas.openxmlformats.org/officeDocument/2006/relationships/image" Target="../media/image3.gif"/><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6.png"/><Relationship Id="rId3" Type="http://schemas.openxmlformats.org/officeDocument/2006/relationships/audio" Target="../media/audio2.wav"/><Relationship Id="rId21" Type="http://schemas.openxmlformats.org/officeDocument/2006/relationships/image" Target="../media/image19.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3.gif"/><Relationship Id="rId2" Type="http://schemas.openxmlformats.org/officeDocument/2006/relationships/notesSlide" Target="../notesSlides/notesSlide5.xml"/><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gif"/><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png"/><Relationship Id="rId2" Type="http://schemas.openxmlformats.org/officeDocument/2006/relationships/audio" Target="../media/audio2.wav"/><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microsoft.com/office/2007/relationships/hdphoto" Target="../media/hdphoto1.wdp"/><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gif"/><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24.png"/><Relationship Id="rId12" Type="http://schemas.openxmlformats.org/officeDocument/2006/relationships/image" Target="../media/image35.png"/><Relationship Id="rId17" Type="http://schemas.openxmlformats.org/officeDocument/2006/relationships/image" Target="../media/image33.png"/><Relationship Id="rId2" Type="http://schemas.openxmlformats.org/officeDocument/2006/relationships/audio" Target="../media/audio2.wav"/><Relationship Id="rId16" Type="http://schemas.openxmlformats.org/officeDocument/2006/relationships/image" Target="../media/image32.png"/><Relationship Id="rId20"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microsoft.com/office/2007/relationships/hdphoto" Target="../media/hdphoto1.wdp"/><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4.png"/><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24.png"/><Relationship Id="rId12" Type="http://schemas.openxmlformats.org/officeDocument/2006/relationships/image" Target="../media/image35.png"/><Relationship Id="rId17" Type="http://schemas.openxmlformats.org/officeDocument/2006/relationships/image" Target="../media/image3.gif"/><Relationship Id="rId2" Type="http://schemas.openxmlformats.org/officeDocument/2006/relationships/audio" Target="../media/audio2.wav"/><Relationship Id="rId16" Type="http://schemas.openxmlformats.org/officeDocument/2006/relationships/image" Target="../media/image33.png"/><Relationship Id="rId20"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6.png"/><Relationship Id="rId14" Type="http://schemas.microsoft.com/office/2007/relationships/hdphoto" Target="../media/hdphoto1.wdp"/><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BF00"/>
        </a:solidFill>
        <a:effectLst/>
      </p:bgPr>
    </p:bg>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44922B03-88DA-4335-BCFF-19C077A7E3BD}"/>
              </a:ext>
            </a:extLst>
          </p:cNvPr>
          <p:cNvSpPr/>
          <p:nvPr/>
        </p:nvSpPr>
        <p:spPr>
          <a:xfrm>
            <a:off x="112297" y="128336"/>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Овал 9">
            <a:extLst>
              <a:ext uri="{FF2B5EF4-FFF2-40B4-BE49-F238E27FC236}">
                <a16:creationId xmlns:a16="http://schemas.microsoft.com/office/drawing/2014/main" id="{9D59253E-6A5D-443E-88ED-27B37FEF7F48}"/>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3495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Овал 8">
            <a:extLst>
              <a:ext uri="{FF2B5EF4-FFF2-40B4-BE49-F238E27FC236}">
                <a16:creationId xmlns:a16="http://schemas.microsoft.com/office/drawing/2014/main" id="{AA19E777-1B2C-47BC-8732-FDE7BF11EA46}"/>
              </a:ext>
            </a:extLst>
          </p:cNvPr>
          <p:cNvSpPr/>
          <p:nvPr/>
        </p:nvSpPr>
        <p:spPr>
          <a:xfrm>
            <a:off x="307128" y="30745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Прямоугольник 12">
            <a:extLst>
              <a:ext uri="{FF2B5EF4-FFF2-40B4-BE49-F238E27FC236}">
                <a16:creationId xmlns:a16="http://schemas.microsoft.com/office/drawing/2014/main" id="{47F37DEC-B740-4216-BAA4-DDB91BE2C150}"/>
              </a:ext>
            </a:extLst>
          </p:cNvPr>
          <p:cNvSpPr/>
          <p:nvPr/>
        </p:nvSpPr>
        <p:spPr>
          <a:xfrm>
            <a:off x="119832" y="2308695"/>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Овал 13">
            <a:extLst>
              <a:ext uri="{FF2B5EF4-FFF2-40B4-BE49-F238E27FC236}">
                <a16:creationId xmlns:a16="http://schemas.microsoft.com/office/drawing/2014/main" id="{3F7549AB-BF4D-433F-A885-BB16B67FDE27}"/>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4">
            <a:extLst>
              <a:ext uri="{FF2B5EF4-FFF2-40B4-BE49-F238E27FC236}">
                <a16:creationId xmlns:a16="http://schemas.microsoft.com/office/drawing/2014/main" id="{4E3E2026-B63E-47C1-A9EA-2BF77B695E90}"/>
              </a:ext>
            </a:extLst>
          </p:cNvPr>
          <p:cNvSpPr/>
          <p:nvPr/>
        </p:nvSpPr>
        <p:spPr>
          <a:xfrm>
            <a:off x="337322" y="247567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16">
            <a:extLst>
              <a:ext uri="{FF2B5EF4-FFF2-40B4-BE49-F238E27FC236}">
                <a16:creationId xmlns:a16="http://schemas.microsoft.com/office/drawing/2014/main" id="{37A2CDB2-A625-44C0-82F3-C0777BBA6122}"/>
              </a:ext>
            </a:extLst>
          </p:cNvPr>
          <p:cNvSpPr/>
          <p:nvPr/>
        </p:nvSpPr>
        <p:spPr>
          <a:xfrm>
            <a:off x="127366" y="4512317"/>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17">
            <a:extLst>
              <a:ext uri="{FF2B5EF4-FFF2-40B4-BE49-F238E27FC236}">
                <a16:creationId xmlns:a16="http://schemas.microsoft.com/office/drawing/2014/main" id="{33E7D68F-F690-45D3-AB21-6838A56F447D}"/>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Овал 18">
            <a:extLst>
              <a:ext uri="{FF2B5EF4-FFF2-40B4-BE49-F238E27FC236}">
                <a16:creationId xmlns:a16="http://schemas.microsoft.com/office/drawing/2014/main" id="{52237D7C-3085-4E9A-9262-C93A7B74EE7D}"/>
              </a:ext>
            </a:extLst>
          </p:cNvPr>
          <p:cNvSpPr/>
          <p:nvPr/>
        </p:nvSpPr>
        <p:spPr>
          <a:xfrm>
            <a:off x="369682" y="467930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Прямоугольник 20">
            <a:extLst>
              <a:ext uri="{FF2B5EF4-FFF2-40B4-BE49-F238E27FC236}">
                <a16:creationId xmlns:a16="http://schemas.microsoft.com/office/drawing/2014/main" id="{F62101E1-44D2-4A33-9ECD-56B2F0A79868}"/>
              </a:ext>
            </a:extLst>
          </p:cNvPr>
          <p:cNvSpPr/>
          <p:nvPr/>
        </p:nvSpPr>
        <p:spPr>
          <a:xfrm>
            <a:off x="2502548" y="128336"/>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Овал 21">
            <a:extLst>
              <a:ext uri="{FF2B5EF4-FFF2-40B4-BE49-F238E27FC236}">
                <a16:creationId xmlns:a16="http://schemas.microsoft.com/office/drawing/2014/main" id="{B99C5A21-27E8-407C-BE06-EB8DA4FE8E07}"/>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3495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Овал 22">
            <a:extLst>
              <a:ext uri="{FF2B5EF4-FFF2-40B4-BE49-F238E27FC236}">
                <a16:creationId xmlns:a16="http://schemas.microsoft.com/office/drawing/2014/main" id="{2CAA24A8-3DC4-417A-880C-7EA839C03AA4}"/>
              </a:ext>
            </a:extLst>
          </p:cNvPr>
          <p:cNvSpPr/>
          <p:nvPr/>
        </p:nvSpPr>
        <p:spPr>
          <a:xfrm>
            <a:off x="2723513" y="296417"/>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28">
            <a:extLst>
              <a:ext uri="{FF2B5EF4-FFF2-40B4-BE49-F238E27FC236}">
                <a16:creationId xmlns:a16="http://schemas.microsoft.com/office/drawing/2014/main" id="{37FA18D0-6140-4BCF-820A-85DE95CD84D7}"/>
              </a:ext>
            </a:extLst>
          </p:cNvPr>
          <p:cNvSpPr/>
          <p:nvPr/>
        </p:nvSpPr>
        <p:spPr>
          <a:xfrm>
            <a:off x="2501578" y="4512317"/>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29">
            <a:extLst>
              <a:ext uri="{FF2B5EF4-FFF2-40B4-BE49-F238E27FC236}">
                <a16:creationId xmlns:a16="http://schemas.microsoft.com/office/drawing/2014/main" id="{84BC9270-86F7-4AD7-BD85-E98A0C4471AA}"/>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Овал 30">
            <a:extLst>
              <a:ext uri="{FF2B5EF4-FFF2-40B4-BE49-F238E27FC236}">
                <a16:creationId xmlns:a16="http://schemas.microsoft.com/office/drawing/2014/main" id="{1FA1225E-47D5-4FBE-8CAC-B94BB78C81C0}"/>
              </a:ext>
            </a:extLst>
          </p:cNvPr>
          <p:cNvSpPr/>
          <p:nvPr/>
        </p:nvSpPr>
        <p:spPr>
          <a:xfrm>
            <a:off x="2743903" y="466921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Прямоугольник 32">
            <a:extLst>
              <a:ext uri="{FF2B5EF4-FFF2-40B4-BE49-F238E27FC236}">
                <a16:creationId xmlns:a16="http://schemas.microsoft.com/office/drawing/2014/main" id="{C842C339-49BB-49D1-9578-7EF5D1620E0D}"/>
              </a:ext>
            </a:extLst>
          </p:cNvPr>
          <p:cNvSpPr/>
          <p:nvPr/>
        </p:nvSpPr>
        <p:spPr>
          <a:xfrm>
            <a:off x="4867287" y="128336"/>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Овал 33">
            <a:extLst>
              <a:ext uri="{FF2B5EF4-FFF2-40B4-BE49-F238E27FC236}">
                <a16:creationId xmlns:a16="http://schemas.microsoft.com/office/drawing/2014/main" id="{92E52118-F506-4CB6-8683-6B909DF0F047}"/>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3495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34">
            <a:extLst>
              <a:ext uri="{FF2B5EF4-FFF2-40B4-BE49-F238E27FC236}">
                <a16:creationId xmlns:a16="http://schemas.microsoft.com/office/drawing/2014/main" id="{D0091BCB-3BD8-45FB-A4C6-825D9D44B00C}"/>
              </a:ext>
            </a:extLst>
          </p:cNvPr>
          <p:cNvSpPr/>
          <p:nvPr/>
        </p:nvSpPr>
        <p:spPr>
          <a:xfrm>
            <a:off x="5092945" y="29012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0">
            <a:extLst>
              <a:ext uri="{FF2B5EF4-FFF2-40B4-BE49-F238E27FC236}">
                <a16:creationId xmlns:a16="http://schemas.microsoft.com/office/drawing/2014/main" id="{B93E4274-06D2-4E55-A452-339609379FBC}"/>
              </a:ext>
            </a:extLst>
          </p:cNvPr>
          <p:cNvSpPr/>
          <p:nvPr/>
        </p:nvSpPr>
        <p:spPr>
          <a:xfrm>
            <a:off x="4882356" y="4512317"/>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1">
            <a:extLst>
              <a:ext uri="{FF2B5EF4-FFF2-40B4-BE49-F238E27FC236}">
                <a16:creationId xmlns:a16="http://schemas.microsoft.com/office/drawing/2014/main" id="{6C33BB4F-0908-4010-B1C7-B50F1A73EBC1}"/>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4">
            <a:extLst>
              <a:ext uri="{FF2B5EF4-FFF2-40B4-BE49-F238E27FC236}">
                <a16:creationId xmlns:a16="http://schemas.microsoft.com/office/drawing/2014/main" id="{8D69814D-077E-4EB2-97EF-883173A1B67E}"/>
              </a:ext>
            </a:extLst>
          </p:cNvPr>
          <p:cNvSpPr/>
          <p:nvPr/>
        </p:nvSpPr>
        <p:spPr>
          <a:xfrm>
            <a:off x="7257547" y="128336"/>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5">
            <a:extLst>
              <a:ext uri="{FF2B5EF4-FFF2-40B4-BE49-F238E27FC236}">
                <a16:creationId xmlns:a16="http://schemas.microsoft.com/office/drawing/2014/main" id="{872AF31A-0BA1-47EF-B9D4-AB0135605FDF}"/>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3495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Овал 46">
            <a:extLst>
              <a:ext uri="{FF2B5EF4-FFF2-40B4-BE49-F238E27FC236}">
                <a16:creationId xmlns:a16="http://schemas.microsoft.com/office/drawing/2014/main" id="{52CB3239-857B-4B61-A699-439A3CEBA8AE}"/>
              </a:ext>
            </a:extLst>
          </p:cNvPr>
          <p:cNvSpPr/>
          <p:nvPr/>
        </p:nvSpPr>
        <p:spPr>
          <a:xfrm>
            <a:off x="7503721" y="2730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Прямоугольник 52">
            <a:extLst>
              <a:ext uri="{FF2B5EF4-FFF2-40B4-BE49-F238E27FC236}">
                <a16:creationId xmlns:a16="http://schemas.microsoft.com/office/drawing/2014/main" id="{70A439A1-22E1-4C0E-A767-22164CA04DA9}"/>
              </a:ext>
            </a:extLst>
          </p:cNvPr>
          <p:cNvSpPr/>
          <p:nvPr/>
        </p:nvSpPr>
        <p:spPr>
          <a:xfrm>
            <a:off x="7256577" y="4512317"/>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Овал 53">
            <a:extLst>
              <a:ext uri="{FF2B5EF4-FFF2-40B4-BE49-F238E27FC236}">
                <a16:creationId xmlns:a16="http://schemas.microsoft.com/office/drawing/2014/main" id="{64691AA0-8695-4BB3-9FB1-E06CECE44725}"/>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Прямоугольник 56">
            <a:extLst>
              <a:ext uri="{FF2B5EF4-FFF2-40B4-BE49-F238E27FC236}">
                <a16:creationId xmlns:a16="http://schemas.microsoft.com/office/drawing/2014/main" id="{4373C041-6195-4ECA-A5A7-EAA13FB17C30}"/>
              </a:ext>
            </a:extLst>
          </p:cNvPr>
          <p:cNvSpPr/>
          <p:nvPr/>
        </p:nvSpPr>
        <p:spPr>
          <a:xfrm>
            <a:off x="9647496" y="124559"/>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Овал 57">
            <a:extLst>
              <a:ext uri="{FF2B5EF4-FFF2-40B4-BE49-F238E27FC236}">
                <a16:creationId xmlns:a16="http://schemas.microsoft.com/office/drawing/2014/main" id="{02BCF184-8EFB-4EF3-838E-0E9DCAB48929}"/>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3495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9" name="Овал 58">
            <a:extLst>
              <a:ext uri="{FF2B5EF4-FFF2-40B4-BE49-F238E27FC236}">
                <a16:creationId xmlns:a16="http://schemas.microsoft.com/office/drawing/2014/main" id="{09BFEA5C-2D0C-4D18-A989-D2A1AC6921E0}"/>
              </a:ext>
            </a:extLst>
          </p:cNvPr>
          <p:cNvSpPr/>
          <p:nvPr/>
        </p:nvSpPr>
        <p:spPr>
          <a:xfrm>
            <a:off x="9874441" y="296089"/>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0">
            <a:extLst>
              <a:ext uri="{FF2B5EF4-FFF2-40B4-BE49-F238E27FC236}">
                <a16:creationId xmlns:a16="http://schemas.microsoft.com/office/drawing/2014/main" id="{1BA42A24-A7C2-4BE8-B240-FBECFDD58FAA}"/>
              </a:ext>
            </a:extLst>
          </p:cNvPr>
          <p:cNvSpPr/>
          <p:nvPr/>
        </p:nvSpPr>
        <p:spPr>
          <a:xfrm>
            <a:off x="9655030" y="2304918"/>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1">
            <a:extLst>
              <a:ext uri="{FF2B5EF4-FFF2-40B4-BE49-F238E27FC236}">
                <a16:creationId xmlns:a16="http://schemas.microsoft.com/office/drawing/2014/main" id="{202ACBFF-A43A-42CA-AF49-309F2C382A13}"/>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Овал 62">
            <a:extLst>
              <a:ext uri="{FF2B5EF4-FFF2-40B4-BE49-F238E27FC236}">
                <a16:creationId xmlns:a16="http://schemas.microsoft.com/office/drawing/2014/main" id="{390DC6A8-5CE1-4C1D-B4E3-6A1DC6F310B8}"/>
              </a:ext>
            </a:extLst>
          </p:cNvPr>
          <p:cNvSpPr/>
          <p:nvPr/>
        </p:nvSpPr>
        <p:spPr>
          <a:xfrm>
            <a:off x="9872170" y="2457394"/>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3" name="Прямоугольник 64">
            <a:extLst>
              <a:ext uri="{FF2B5EF4-FFF2-40B4-BE49-F238E27FC236}">
                <a16:creationId xmlns:a16="http://schemas.microsoft.com/office/drawing/2014/main" id="{0CA0E084-2D2E-432B-AD14-FCEF6EA2FD43}"/>
              </a:ext>
            </a:extLst>
          </p:cNvPr>
          <p:cNvSpPr/>
          <p:nvPr/>
        </p:nvSpPr>
        <p:spPr>
          <a:xfrm>
            <a:off x="9662574" y="4508540"/>
            <a:ext cx="2422346" cy="2237628"/>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4" name="Овал 65">
            <a:extLst>
              <a:ext uri="{FF2B5EF4-FFF2-40B4-BE49-F238E27FC236}">
                <a16:creationId xmlns:a16="http://schemas.microsoft.com/office/drawing/2014/main" id="{7C3B2CD3-7847-4E94-A0E0-FEC29D9AA956}"/>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5" name="Рамка 67">
            <a:extLst>
              <a:ext uri="{FF2B5EF4-FFF2-40B4-BE49-F238E27FC236}">
                <a16:creationId xmlns:a16="http://schemas.microsoft.com/office/drawing/2014/main" id="{598157FA-B1FA-4D95-A4D1-E359414CFDF9}"/>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FFC000"/>
          </a:solidFill>
          <a:ln cap="flat">
            <a:noFill/>
            <a:prstDash val="solid"/>
          </a:ln>
          <a:effectLst>
            <a:outerShdw dist="27944" dir="5400000" algn="tl">
              <a:srgbClr val="000000">
                <a:alpha val="32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pic>
        <p:nvPicPr>
          <p:cNvPr id="36" name="начало">
            <a:extLst>
              <a:ext uri="{FF2B5EF4-FFF2-40B4-BE49-F238E27FC236}">
                <a16:creationId xmlns:a16="http://schemas.microsoft.com/office/drawing/2014/main" id="{D296F95F-0B35-4D4E-B6EF-2CC0C97895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795" y="3225802"/>
            <a:ext cx="406395" cy="406395"/>
          </a:xfrm>
          <a:prstGeom prst="rect">
            <a:avLst/>
          </a:prstGeom>
          <a:noFill/>
          <a:ln cap="flat">
            <a:noFill/>
          </a:ln>
        </p:spPr>
      </p:pic>
      <p:sp>
        <p:nvSpPr>
          <p:cNvPr id="37" name="Овал 42">
            <a:extLst>
              <a:ext uri="{FF2B5EF4-FFF2-40B4-BE49-F238E27FC236}">
                <a16:creationId xmlns:a16="http://schemas.microsoft.com/office/drawing/2014/main" id="{8AF71613-020E-4129-94C0-7E202F950286}"/>
              </a:ext>
            </a:extLst>
          </p:cNvPr>
          <p:cNvSpPr/>
          <p:nvPr/>
        </p:nvSpPr>
        <p:spPr>
          <a:xfrm>
            <a:off x="5092825" y="467685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8" name="Стрелка: вправо 80">
            <a:hlinkClick r:id="rId6" action="ppaction://hlinksldjump"/>
            <a:extLst>
              <a:ext uri="{FF2B5EF4-FFF2-40B4-BE49-F238E27FC236}">
                <a16:creationId xmlns:a16="http://schemas.microsoft.com/office/drawing/2014/main" id="{4DD556C8-1C6F-4F37-A498-85CB9F9F4440}"/>
              </a:ext>
            </a:extLst>
          </p:cNvPr>
          <p:cNvSpPr/>
          <p:nvPr/>
        </p:nvSpPr>
        <p:spPr>
          <a:xfrm>
            <a:off x="2901280" y="3401110"/>
            <a:ext cx="1777913" cy="107999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ru-RU" b="1" kern="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latin typeface="Calibri"/>
              </a:rPr>
              <a:t>В НАЧАЛОТО</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600" b="1" i="0" u="none" strike="noStrike" kern="0" cap="none" spc="0" normalizeH="0" baseline="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rPr>
              <a:t>НА</a:t>
            </a:r>
            <a:r>
              <a:rPr kumimoji="0" lang="ru-RU" sz="1600" b="1" i="0" u="none" strike="noStrike" kern="0" cap="none" spc="0" normalizeH="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rPr>
              <a:t> ДУМАТА</a:t>
            </a:r>
            <a:endParaRPr kumimoji="0" lang="ru-RU" sz="1600" b="1" i="0" u="none" strike="noStrike" kern="1200" cap="none" spc="0" normalizeH="0" baseline="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endParaRPr>
          </a:p>
        </p:txBody>
      </p:sp>
      <p:sp>
        <p:nvSpPr>
          <p:cNvPr id="39" name="Стрелка: вправо 81">
            <a:hlinkClick r:id="rId8" action="ppaction://hlinksldjump"/>
            <a:extLst>
              <a:ext uri="{FF2B5EF4-FFF2-40B4-BE49-F238E27FC236}">
                <a16:creationId xmlns:a16="http://schemas.microsoft.com/office/drawing/2014/main" id="{BBC7306A-ADBD-4050-A8E5-611DDB9AAA87}"/>
              </a:ext>
            </a:extLst>
          </p:cNvPr>
          <p:cNvSpPr/>
          <p:nvPr/>
        </p:nvSpPr>
        <p:spPr>
          <a:xfrm>
            <a:off x="5303893" y="3401110"/>
            <a:ext cx="1806545" cy="107999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1" i="0" u="none" strike="noStrike" kern="0" cap="none" spc="0" normalizeH="0" baseline="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rPr>
              <a:t>В СРЕДАТА</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ru-RU" b="1" kern="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latin typeface="Calibri"/>
              </a:rPr>
              <a:t>НА ДУМАТА</a:t>
            </a:r>
            <a:endParaRPr kumimoji="0" lang="ru-RU" sz="1600" b="1" i="0" u="none" strike="noStrike" kern="1200" cap="none" spc="0" normalizeH="0" baseline="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endParaRPr>
          </a:p>
        </p:txBody>
      </p:sp>
      <p:sp>
        <p:nvSpPr>
          <p:cNvPr id="40" name="Стрелка: вправо 82">
            <a:extLst>
              <a:ext uri="{FF2B5EF4-FFF2-40B4-BE49-F238E27FC236}">
                <a16:creationId xmlns:a16="http://schemas.microsoft.com/office/drawing/2014/main" id="{24C83CF8-DDB7-477C-A32B-33FE71CFD6F2}"/>
              </a:ext>
            </a:extLst>
          </p:cNvPr>
          <p:cNvSpPr/>
          <p:nvPr/>
        </p:nvSpPr>
        <p:spPr>
          <a:xfrm>
            <a:off x="7706508" y="3401110"/>
            <a:ext cx="1619996" cy="107999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bg-BG" b="1"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latin typeface="Calibri"/>
              </a:rPr>
              <a:t>В КРАЯ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bg-BG" sz="1600" b="1" i="0" u="none" strike="noStrike" kern="1200" cap="none" spc="0" normalizeH="0" baseline="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rPr>
              <a:t>НА</a:t>
            </a:r>
            <a:r>
              <a:rPr kumimoji="0" lang="bg-BG" sz="1600" b="1" i="0" u="none" strike="noStrike" kern="1200" cap="none" spc="0" normalizeH="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rPr>
              <a:t> ДУМАТА</a:t>
            </a:r>
            <a:endParaRPr kumimoji="0" lang="ru-RU" sz="1600" b="1" i="0" u="none" strike="noStrike" kern="1200" cap="none" spc="0" normalizeH="0" baseline="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endParaRPr>
          </a:p>
        </p:txBody>
      </p:sp>
      <p:sp>
        <p:nvSpPr>
          <p:cNvPr id="41" name="Прямоугольник 47">
            <a:extLst>
              <a:ext uri="{FF2B5EF4-FFF2-40B4-BE49-F238E27FC236}">
                <a16:creationId xmlns:a16="http://schemas.microsoft.com/office/drawing/2014/main" id="{EBCFE28B-8AC7-4612-A387-C70C499E1EFF}"/>
              </a:ext>
            </a:extLst>
          </p:cNvPr>
          <p:cNvSpPr/>
          <p:nvPr/>
        </p:nvSpPr>
        <p:spPr>
          <a:xfrm>
            <a:off x="2563236" y="2263917"/>
            <a:ext cx="7031351" cy="1200332"/>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200" b="1" i="0" u="none" strike="noStrike" kern="1200" cap="none" spc="0" normalizeH="0" baseline="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rPr>
              <a:t>POP IT</a:t>
            </a:r>
            <a:r>
              <a:rPr kumimoji="0" lang="ru-RU" sz="7200" b="1" i="0" u="none" strike="noStrike" kern="1200" cap="none" spc="0" normalizeH="0" baseline="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rPr>
              <a:t>  /ЗВУК [Р’]</a:t>
            </a:r>
            <a:endParaRPr kumimoji="0" lang="ru-RU" sz="6600" b="1" i="0" u="none" strike="noStrike" kern="1200" cap="none" spc="0" normalizeH="0" baseline="0" noProof="0" dirty="0">
              <a:ln>
                <a:solidFill>
                  <a:srgbClr val="002060"/>
                </a:solidFill>
              </a:ln>
              <a:blipFill dpi="0" rotWithShape="1">
                <a:blip r:embed="rId7">
                  <a:extLst>
                    <a:ext uri="{28A0092B-C50C-407E-A947-70E740481C1C}">
                      <a14:useLocalDpi xmlns:a14="http://schemas.microsoft.com/office/drawing/2010/main" val="0"/>
                    </a:ext>
                  </a:extLst>
                </a:blip>
                <a:srcRect/>
                <a:stretch>
                  <a:fillRect/>
                </a:stretch>
              </a:blipFill>
              <a:effectLst>
                <a:outerShdw dist="38095" dir="2639887">
                  <a:srgbClr val="333F50"/>
                </a:outerShdw>
              </a:effectLst>
              <a:uLnTx/>
              <a:uFillTx/>
              <a:latin typeface="Calibri"/>
              <a:ea typeface="+mn-ea"/>
              <a:cs typeface="+mn-cs"/>
            </a:endParaRPr>
          </a:p>
        </p:txBody>
      </p:sp>
      <p:pic>
        <p:nvPicPr>
          <p:cNvPr id="42" name="Picture 8" descr="Watch Out Wow Sticker by Mighty Oak">
            <a:extLst>
              <a:ext uri="{FF2B5EF4-FFF2-40B4-BE49-F238E27FC236}">
                <a16:creationId xmlns:a16="http://schemas.microsoft.com/office/drawing/2014/main" id="{C2F21CEC-2315-46DD-B9D6-AE0E706768FA}"/>
              </a:ext>
            </a:extLst>
          </p:cNvPr>
          <p:cNvPicPr>
            <a:picLocks noChangeAspect="1"/>
          </p:cNvPicPr>
          <p:nvPr/>
        </p:nvPicPr>
        <p:blipFill>
          <a:blip r:embed="rId9"/>
          <a:srcRect/>
          <a:stretch>
            <a:fillRect/>
          </a:stretch>
        </p:blipFill>
        <p:spPr>
          <a:xfrm>
            <a:off x="3263566" y="1095147"/>
            <a:ext cx="5629787" cy="4128515"/>
          </a:xfrm>
          <a:prstGeom prst="rect">
            <a:avLst/>
          </a:prstGeom>
          <a:noFill/>
          <a:ln cap="flat">
            <a:noFill/>
          </a:ln>
        </p:spPr>
      </p:pic>
      <p:sp>
        <p:nvSpPr>
          <p:cNvPr id="43" name="Прямоугольник: скругленные углы 49">
            <a:hlinkClick r:id="" action="ppaction://hlinkshowjump?jump=lastslide"/>
            <a:extLst>
              <a:ext uri="{FF2B5EF4-FFF2-40B4-BE49-F238E27FC236}">
                <a16:creationId xmlns:a16="http://schemas.microsoft.com/office/drawing/2014/main" id="{5B0BE099-D3D8-4DFF-AFC0-F66385101102}"/>
              </a:ext>
            </a:extLst>
          </p:cNvPr>
          <p:cNvSpPr/>
          <p:nvPr/>
        </p:nvSpPr>
        <p:spPr>
          <a:xfrm>
            <a:off x="10243748" y="5334476"/>
            <a:ext cx="1259997" cy="619762"/>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600" b="1" i="0" u="none" strike="noStrike" kern="1200" cap="none" spc="0" normalizeH="0" baseline="0" noProof="0" dirty="0">
                <a:ln>
                  <a:noFill/>
                </a:ln>
                <a:solidFill>
                  <a:srgbClr val="000000"/>
                </a:solidFill>
                <a:effectLst>
                  <a:outerShdw dist="38095" dir="2639887">
                    <a:srgbClr val="333F50"/>
                  </a:outerShdw>
                </a:effectLst>
                <a:uLnTx/>
                <a:uFillTx/>
                <a:latin typeface="Calibri"/>
                <a:ea typeface="+mn-ea"/>
                <a:cs typeface="+mn-cs"/>
              </a:rPr>
              <a:t>ПРАВИЛА НА ИГРАТА</a:t>
            </a:r>
          </a:p>
        </p:txBody>
      </p:sp>
      <p:sp>
        <p:nvSpPr>
          <p:cNvPr id="44" name="Овал 66">
            <a:extLst>
              <a:ext uri="{FF2B5EF4-FFF2-40B4-BE49-F238E27FC236}">
                <a16:creationId xmlns:a16="http://schemas.microsoft.com/office/drawing/2014/main" id="{26C99154-5CA0-4852-B3EF-54FB8AB4CE63}"/>
              </a:ext>
            </a:extLst>
          </p:cNvPr>
          <p:cNvSpPr/>
          <p:nvPr/>
        </p:nvSpPr>
        <p:spPr>
          <a:xfrm>
            <a:off x="9900969" y="4673517"/>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5" name="Овал 54">
            <a:extLst>
              <a:ext uri="{FF2B5EF4-FFF2-40B4-BE49-F238E27FC236}">
                <a16:creationId xmlns:a16="http://schemas.microsoft.com/office/drawing/2014/main" id="{D002C9E4-F891-4A65-B5A0-D426162C7E19}"/>
              </a:ext>
            </a:extLst>
          </p:cNvPr>
          <p:cNvSpPr/>
          <p:nvPr/>
        </p:nvSpPr>
        <p:spPr>
          <a:xfrm>
            <a:off x="7442755" y="465844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88"/>
                                        <p:tgtEl>
                                          <p:spTgt spid="36"/>
                                        </p:tgtEl>
                                      </p:cBhvr>
                                    </p:cmd>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50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0" nodeType="withEffect">
                                  <p:stCondLst>
                                    <p:cond delay="150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xit" presetSubtype="0" fill="hold" grpId="0" nodeType="withEffect">
                                  <p:stCondLst>
                                    <p:cond delay="200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xit" presetSubtype="0" fill="hold" grpId="0" nodeType="withEffect">
                                  <p:stCondLst>
                                    <p:cond delay="250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xit" presetSubtype="0" fill="hold" grpId="0" nodeType="withEffect">
                                  <p:stCondLst>
                                    <p:cond delay="3000"/>
                                  </p:stCondLst>
                                  <p:childTnLst>
                                    <p:set>
                                      <p:cBhvr>
                                        <p:cTn id="20" dur="1" fill="hold">
                                          <p:stCondLst>
                                            <p:cond delay="0"/>
                                          </p:stCondLst>
                                        </p:cTn>
                                        <p:tgtEl>
                                          <p:spTgt spid="44"/>
                                        </p:tgtEl>
                                        <p:attrNameLst>
                                          <p:attrName>style.visibility</p:attrName>
                                        </p:attrNameLst>
                                      </p:cBhvr>
                                      <p:to>
                                        <p:strVal val="hidden"/>
                                      </p:to>
                                    </p:set>
                                  </p:childTnLst>
                                </p:cTn>
                              </p:par>
                              <p:par>
                                <p:cTn id="21" presetID="1" presetClass="exit" presetSubtype="0" fill="hold" grpId="0" nodeType="withEffect">
                                  <p:stCondLst>
                                    <p:cond delay="3500"/>
                                  </p:stCondLst>
                                  <p:childTnLst>
                                    <p:set>
                                      <p:cBhvr>
                                        <p:cTn id="22" dur="1" fill="hold">
                                          <p:stCondLst>
                                            <p:cond delay="0"/>
                                          </p:stCondLst>
                                        </p:cTn>
                                        <p:tgtEl>
                                          <p:spTgt spid="45"/>
                                        </p:tgtEl>
                                        <p:attrNameLst>
                                          <p:attrName>style.visibility</p:attrName>
                                        </p:attrNameLst>
                                      </p:cBhvr>
                                      <p:to>
                                        <p:strVal val="hidden"/>
                                      </p:to>
                                    </p:set>
                                  </p:childTnLst>
                                </p:cTn>
                              </p:par>
                              <p:par>
                                <p:cTn id="23" presetID="1" presetClass="exit" presetSubtype="0" fill="hold" grpId="0" nodeType="withEffect">
                                  <p:stCondLst>
                                    <p:cond delay="4000"/>
                                  </p:stCondLst>
                                  <p:childTnLst>
                                    <p:set>
                                      <p:cBhvr>
                                        <p:cTn id="24" dur="1" fill="hold">
                                          <p:stCondLst>
                                            <p:cond delay="0"/>
                                          </p:stCondLst>
                                        </p:cTn>
                                        <p:tgtEl>
                                          <p:spTgt spid="37"/>
                                        </p:tgtEl>
                                        <p:attrNameLst>
                                          <p:attrName>style.visibility</p:attrName>
                                        </p:attrNameLst>
                                      </p:cBhvr>
                                      <p:to>
                                        <p:strVal val="hidden"/>
                                      </p:to>
                                    </p:set>
                                  </p:childTnLst>
                                </p:cTn>
                              </p:par>
                              <p:par>
                                <p:cTn id="25" presetID="1" presetClass="exit" presetSubtype="0" fill="hold" grpId="0" nodeType="withEffect">
                                  <p:stCondLst>
                                    <p:cond delay="450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0" nodeType="withEffect">
                                  <p:stCondLst>
                                    <p:cond delay="500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0" nodeType="withEffect">
                                  <p:stCondLst>
                                    <p:cond delay="550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grpId="1" nodeType="withEffect">
                                  <p:stCondLst>
                                    <p:cond delay="600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1" nodeType="withEffect">
                                  <p:stCondLst>
                                    <p:cond delay="630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1" nodeType="withEffect">
                                  <p:stCondLst>
                                    <p:cond delay="660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1" nodeType="withEffect">
                                  <p:stCondLst>
                                    <p:cond delay="690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1" nodeType="withEffect">
                                  <p:stCondLst>
                                    <p:cond delay="72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1" nodeType="withEffect">
                                  <p:stCondLst>
                                    <p:cond delay="750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1" nodeType="withEffect">
                                  <p:stCondLst>
                                    <p:cond delay="780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1" nodeType="withEffect">
                                  <p:stCondLst>
                                    <p:cond delay="810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1" nodeType="withEffect">
                                  <p:stCondLst>
                                    <p:cond delay="840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1" nodeType="withEffect">
                                  <p:stCondLst>
                                    <p:cond delay="870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1" nodeType="withEffect">
                                  <p:stCondLst>
                                    <p:cond delay="900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grpId="1" nodeType="withEffect">
                                  <p:stCondLst>
                                    <p:cond delay="930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xit" presetSubtype="0" fill="hold" grpId="2" nodeType="withEffect">
                                  <p:stCondLst>
                                    <p:cond delay="950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grpId="2" nodeType="withEffect">
                                  <p:stCondLst>
                                    <p:cond delay="9700"/>
                                  </p:stCondLst>
                                  <p:childTnLst>
                                    <p:set>
                                      <p:cBhvr>
                                        <p:cTn id="58" dur="1" fill="hold">
                                          <p:stCondLst>
                                            <p:cond delay="0"/>
                                          </p:stCondLst>
                                        </p:cTn>
                                        <p:tgtEl>
                                          <p:spTgt spid="24"/>
                                        </p:tgtEl>
                                        <p:attrNameLst>
                                          <p:attrName>style.visibility</p:attrName>
                                        </p:attrNameLst>
                                      </p:cBhvr>
                                      <p:to>
                                        <p:strVal val="hidden"/>
                                      </p:to>
                                    </p:set>
                                  </p:childTnLst>
                                </p:cTn>
                              </p:par>
                              <p:par>
                                <p:cTn id="59" presetID="1" presetClass="exit" presetSubtype="0" fill="hold" grpId="2" nodeType="withEffect">
                                  <p:stCondLst>
                                    <p:cond delay="9900"/>
                                  </p:stCondLst>
                                  <p:childTnLst>
                                    <p:set>
                                      <p:cBhvr>
                                        <p:cTn id="60" dur="1" fill="hold">
                                          <p:stCondLst>
                                            <p:cond delay="0"/>
                                          </p:stCondLst>
                                        </p:cTn>
                                        <p:tgtEl>
                                          <p:spTgt spid="29"/>
                                        </p:tgtEl>
                                        <p:attrNameLst>
                                          <p:attrName>style.visibility</p:attrName>
                                        </p:attrNameLst>
                                      </p:cBhvr>
                                      <p:to>
                                        <p:strVal val="hidden"/>
                                      </p:to>
                                    </p:set>
                                  </p:childTnLst>
                                </p:cTn>
                              </p:par>
                              <p:par>
                                <p:cTn id="61" presetID="1" presetClass="exit" presetSubtype="0" fill="hold" grpId="2" nodeType="withEffect">
                                  <p:stCondLst>
                                    <p:cond delay="10100"/>
                                  </p:stCondLst>
                                  <p:childTnLst>
                                    <p:set>
                                      <p:cBhvr>
                                        <p:cTn id="62" dur="1" fill="hold">
                                          <p:stCondLst>
                                            <p:cond delay="0"/>
                                          </p:stCondLst>
                                        </p:cTn>
                                        <p:tgtEl>
                                          <p:spTgt spid="44"/>
                                        </p:tgtEl>
                                        <p:attrNameLst>
                                          <p:attrName>style.visibility</p:attrName>
                                        </p:attrNameLst>
                                      </p:cBhvr>
                                      <p:to>
                                        <p:strVal val="hidden"/>
                                      </p:to>
                                    </p:set>
                                  </p:childTnLst>
                                </p:cTn>
                              </p:par>
                              <p:par>
                                <p:cTn id="63" presetID="1" presetClass="exit" presetSubtype="0" fill="hold" grpId="2" nodeType="withEffect">
                                  <p:stCondLst>
                                    <p:cond delay="10300"/>
                                  </p:stCondLst>
                                  <p:childTnLst>
                                    <p:set>
                                      <p:cBhvr>
                                        <p:cTn id="64" dur="1" fill="hold">
                                          <p:stCondLst>
                                            <p:cond delay="0"/>
                                          </p:stCondLst>
                                        </p:cTn>
                                        <p:tgtEl>
                                          <p:spTgt spid="45"/>
                                        </p:tgtEl>
                                        <p:attrNameLst>
                                          <p:attrName>style.visibility</p:attrName>
                                        </p:attrNameLst>
                                      </p:cBhvr>
                                      <p:to>
                                        <p:strVal val="hidden"/>
                                      </p:to>
                                    </p:set>
                                  </p:childTnLst>
                                </p:cTn>
                              </p:par>
                              <p:par>
                                <p:cTn id="65" presetID="1" presetClass="exit" presetSubtype="0" fill="hold" grpId="2" nodeType="withEffect">
                                  <p:stCondLst>
                                    <p:cond delay="1050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xit" presetSubtype="0" fill="hold" grpId="2" nodeType="withEffect">
                                  <p:stCondLst>
                                    <p:cond delay="10700"/>
                                  </p:stCondLst>
                                  <p:childTnLst>
                                    <p:set>
                                      <p:cBhvr>
                                        <p:cTn id="68" dur="1" fill="hold">
                                          <p:stCondLst>
                                            <p:cond delay="0"/>
                                          </p:stCondLst>
                                        </p:cTn>
                                        <p:tgtEl>
                                          <p:spTgt spid="10"/>
                                        </p:tgtEl>
                                        <p:attrNameLst>
                                          <p:attrName>style.visibility</p:attrName>
                                        </p:attrNameLst>
                                      </p:cBhvr>
                                      <p:to>
                                        <p:strVal val="hidden"/>
                                      </p:to>
                                    </p:set>
                                  </p:childTnLst>
                                </p:cTn>
                              </p:par>
                              <p:par>
                                <p:cTn id="69" presetID="1" presetClass="exit" presetSubtype="0" fill="hold" grpId="2" nodeType="withEffect">
                                  <p:stCondLst>
                                    <p:cond delay="11000"/>
                                  </p:stCondLst>
                                  <p:childTnLst>
                                    <p:set>
                                      <p:cBhvr>
                                        <p:cTn id="70" dur="1" fill="hold">
                                          <p:stCondLst>
                                            <p:cond delay="0"/>
                                          </p:stCondLst>
                                        </p:cTn>
                                        <p:tgtEl>
                                          <p:spTgt spid="4"/>
                                        </p:tgtEl>
                                        <p:attrNameLst>
                                          <p:attrName>style.visibility</p:attrName>
                                        </p:attrNameLst>
                                      </p:cBhvr>
                                      <p:to>
                                        <p:strVal val="hidden"/>
                                      </p:to>
                                    </p:set>
                                  </p:childTnLst>
                                </p:cTn>
                              </p:par>
                              <p:par>
                                <p:cTn id="71" presetID="1" presetClass="entr" presetSubtype="0" fill="hold" nodeType="withEffect">
                                  <p:stCondLst>
                                    <p:cond delay="11100"/>
                                  </p:stCondLst>
                                  <p:childTnLst>
                                    <p:set>
                                      <p:cBhvr>
                                        <p:cTn id="7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explode.wav"/>
                                        </p:tgtEl>
                                      </p:cMediaNode>
                                    </p:audio>
                                  </p:subTnLst>
                                </p:cTn>
                              </p:par>
                              <p:par>
                                <p:cTn id="73" presetID="1" presetClass="exit" presetSubtype="0" fill="hold" nodeType="withEffect">
                                  <p:stCondLst>
                                    <p:cond delay="12000"/>
                                  </p:stCondLst>
                                  <p:childTnLst>
                                    <p:set>
                                      <p:cBhvr>
                                        <p:cTn id="74"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explode.wav"/>
                                        </p:tgtEl>
                                      </p:cMediaNode>
                                    </p:audio>
                                  </p:subTnLst>
                                </p:cTn>
                              </p:par>
                              <p:par>
                                <p:cTn id="75" presetID="53" presetClass="entr" presetSubtype="16" fill="hold" grpId="0" nodeType="withEffect">
                                  <p:stCondLst>
                                    <p:cond delay="12000"/>
                                  </p:stCondLst>
                                  <p:childTnLst>
                                    <p:set>
                                      <p:cBhvr>
                                        <p:cTn id="76" dur="1" fill="hold">
                                          <p:stCondLst>
                                            <p:cond delay="0"/>
                                          </p:stCondLst>
                                        </p:cTn>
                                        <p:tgtEl>
                                          <p:spTgt spid="38"/>
                                        </p:tgtEl>
                                        <p:attrNameLst>
                                          <p:attrName>style.visibility</p:attrName>
                                        </p:attrNameLst>
                                      </p:cBhvr>
                                      <p:to>
                                        <p:strVal val="visible"/>
                                      </p:to>
                                    </p:set>
                                    <p:anim calcmode="lin" valueType="num">
                                      <p:cBhvr>
                                        <p:cTn id="77" dur="500" fill="hold"/>
                                        <p:tgtEl>
                                          <p:spTgt spid="38"/>
                                        </p:tgtEl>
                                        <p:attrNameLst>
                                          <p:attrName>ppt_w</p:attrName>
                                        </p:attrNameLst>
                                      </p:cBhvr>
                                      <p:tavLst>
                                        <p:tav tm="0">
                                          <p:val>
                                            <p:strVal val="0"/>
                                          </p:val>
                                        </p:tav>
                                        <p:tav tm="100000">
                                          <p:val>
                                            <p:strVal val="#ppt_w"/>
                                          </p:val>
                                        </p:tav>
                                      </p:tavLst>
                                    </p:anim>
                                    <p:anim calcmode="lin" valueType="num">
                                      <p:cBhvr>
                                        <p:cTn id="78" dur="500" fill="hold"/>
                                        <p:tgtEl>
                                          <p:spTgt spid="38"/>
                                        </p:tgtEl>
                                        <p:attrNameLst>
                                          <p:attrName>ppt_h</p:attrName>
                                        </p:attrNameLst>
                                      </p:cBhvr>
                                      <p:tavLst>
                                        <p:tav tm="0">
                                          <p:val>
                                            <p:strVal val="0"/>
                                          </p:val>
                                        </p:tav>
                                        <p:tav tm="100000">
                                          <p:val>
                                            <p:strVal val="#ppt_h"/>
                                          </p:val>
                                        </p:tav>
                                      </p:tavLst>
                                    </p:anim>
                                    <p:animEffect transition="in" filter="fade">
                                      <p:cBhvr>
                                        <p:cTn id="79" dur="500"/>
                                        <p:tgtEl>
                                          <p:spTgt spid="38"/>
                                        </p:tgtEl>
                                      </p:cBhvr>
                                    </p:animEffect>
                                  </p:childTnLst>
                                </p:cTn>
                              </p:par>
                              <p:par>
                                <p:cTn id="80" presetID="53" presetClass="entr" presetSubtype="16" fill="hold" grpId="0" nodeType="withEffect">
                                  <p:stCondLst>
                                    <p:cond delay="1200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strVal val="0"/>
                                          </p:val>
                                        </p:tav>
                                        <p:tav tm="100000">
                                          <p:val>
                                            <p:strVal val="#ppt_w"/>
                                          </p:val>
                                        </p:tav>
                                      </p:tavLst>
                                    </p:anim>
                                    <p:anim calcmode="lin" valueType="num">
                                      <p:cBhvr>
                                        <p:cTn id="83" dur="500" fill="hold"/>
                                        <p:tgtEl>
                                          <p:spTgt spid="39"/>
                                        </p:tgtEl>
                                        <p:attrNameLst>
                                          <p:attrName>ppt_h</p:attrName>
                                        </p:attrNameLst>
                                      </p:cBhvr>
                                      <p:tavLst>
                                        <p:tav tm="0">
                                          <p:val>
                                            <p:strVal val="0"/>
                                          </p:val>
                                        </p:tav>
                                        <p:tav tm="100000">
                                          <p:val>
                                            <p:strVal val="#ppt_h"/>
                                          </p:val>
                                        </p:tav>
                                      </p:tavLst>
                                    </p:anim>
                                    <p:animEffect transition="in" filter="fade">
                                      <p:cBhvr>
                                        <p:cTn id="84" dur="500"/>
                                        <p:tgtEl>
                                          <p:spTgt spid="39"/>
                                        </p:tgtEl>
                                      </p:cBhvr>
                                    </p:animEffect>
                                  </p:childTnLst>
                                </p:cTn>
                              </p:par>
                              <p:par>
                                <p:cTn id="85" presetID="53" presetClass="entr" presetSubtype="16" fill="hold" grpId="0" nodeType="withEffect">
                                  <p:stCondLst>
                                    <p:cond delay="12000"/>
                                  </p:stCondLst>
                                  <p:childTnLst>
                                    <p:set>
                                      <p:cBhvr>
                                        <p:cTn id="86" dur="1" fill="hold">
                                          <p:stCondLst>
                                            <p:cond delay="0"/>
                                          </p:stCondLst>
                                        </p:cTn>
                                        <p:tgtEl>
                                          <p:spTgt spid="40"/>
                                        </p:tgtEl>
                                        <p:attrNameLst>
                                          <p:attrName>style.visibility</p:attrName>
                                        </p:attrNameLst>
                                      </p:cBhvr>
                                      <p:to>
                                        <p:strVal val="visible"/>
                                      </p:to>
                                    </p:set>
                                    <p:anim calcmode="lin" valueType="num">
                                      <p:cBhvr>
                                        <p:cTn id="87" dur="500" fill="hold"/>
                                        <p:tgtEl>
                                          <p:spTgt spid="40"/>
                                        </p:tgtEl>
                                        <p:attrNameLst>
                                          <p:attrName>ppt_w</p:attrName>
                                        </p:attrNameLst>
                                      </p:cBhvr>
                                      <p:tavLst>
                                        <p:tav tm="0">
                                          <p:val>
                                            <p:strVal val="0"/>
                                          </p:val>
                                        </p:tav>
                                        <p:tav tm="100000">
                                          <p:val>
                                            <p:strVal val="#ppt_w"/>
                                          </p:val>
                                        </p:tav>
                                      </p:tavLst>
                                    </p:anim>
                                    <p:anim calcmode="lin" valueType="num">
                                      <p:cBhvr>
                                        <p:cTn id="88" dur="500" fill="hold"/>
                                        <p:tgtEl>
                                          <p:spTgt spid="40"/>
                                        </p:tgtEl>
                                        <p:attrNameLst>
                                          <p:attrName>ppt_h</p:attrName>
                                        </p:attrNameLst>
                                      </p:cBhvr>
                                      <p:tavLst>
                                        <p:tav tm="0">
                                          <p:val>
                                            <p:strVal val="0"/>
                                          </p:val>
                                        </p:tav>
                                        <p:tav tm="100000">
                                          <p:val>
                                            <p:strVal val="#ppt_h"/>
                                          </p:val>
                                        </p:tav>
                                      </p:tavLst>
                                    </p:anim>
                                    <p:animEffect transition="in" filter="fade">
                                      <p:cBhvr>
                                        <p:cTn id="89" dur="500"/>
                                        <p:tgtEl>
                                          <p:spTgt spid="40"/>
                                        </p:tgtEl>
                                      </p:cBhvr>
                                    </p:animEffect>
                                  </p:childTnLst>
                                </p:cTn>
                              </p:par>
                              <p:par>
                                <p:cTn id="90" presetID="1" presetClass="entr" presetSubtype="0" fill="hold" grpId="0" nodeType="withEffect">
                                  <p:stCondLst>
                                    <p:cond delay="4000"/>
                                  </p:stCondLst>
                                  <p:childTnLst>
                                    <p:set>
                                      <p:cBhvr>
                                        <p:cTn id="9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92">
                  <p:endCondLst>
                    <p:cond evt="onNext" delay="0">
                      <p:tgtEl>
                        <p:sldTgt/>
                      </p:tgtEl>
                    </p:cond>
                    <p:cond evt="onPrev" delay="0">
                      <p:tgtEl>
                        <p:sldTgt/>
                      </p:tgtEl>
                    </p:cond>
                  </p:endCondLst>
                </p:cTn>
                <p:tgtEl>
                  <p:spTgt spid="36"/>
                </p:tgtEl>
              </p:cMediaNode>
            </p:audio>
          </p:childTnLst>
        </p:cTn>
      </p:par>
    </p:tnLst>
    <p:bldLst>
      <p:bldP spid="4" grpId="0" animBg="1"/>
      <p:bldP spid="4" grpId="1" animBg="1"/>
      <p:bldP spid="4" grpId="2" animBg="1"/>
      <p:bldP spid="7" grpId="0" animBg="1"/>
      <p:bldP spid="7" grpId="1" animBg="1"/>
      <p:bldP spid="10" grpId="0" animBg="1"/>
      <p:bldP spid="10" grpId="1" animBg="1"/>
      <p:bldP spid="10" grpId="2" animBg="1"/>
      <p:bldP spid="13" grpId="0" animBg="1"/>
      <p:bldP spid="13" grpId="1" animBg="1"/>
      <p:bldP spid="13" grpId="2" animBg="1"/>
      <p:bldP spid="16" grpId="0" animBg="1"/>
      <p:bldP spid="16" grpId="1" animBg="1"/>
      <p:bldP spid="16" grpId="2" animBg="1"/>
      <p:bldP spid="19" grpId="0" animBg="1"/>
      <p:bldP spid="19" grpId="1" animBg="1"/>
      <p:bldP spid="24" grpId="0" animBg="1"/>
      <p:bldP spid="24" grpId="1" animBg="1"/>
      <p:bldP spid="24" grpId="2" animBg="1"/>
      <p:bldP spid="29" grpId="0" animBg="1"/>
      <p:bldP spid="29" grpId="1" animBg="1"/>
      <p:bldP spid="29" grpId="2" animBg="1"/>
      <p:bldP spid="32" grpId="0" animBg="1"/>
      <p:bldP spid="32" grpId="1" animBg="1"/>
      <p:bldP spid="37" grpId="0" animBg="1"/>
      <p:bldP spid="37" grpId="1" animBg="1"/>
      <p:bldP spid="38" grpId="0" animBg="1"/>
      <p:bldP spid="39" grpId="0" animBg="1"/>
      <p:bldP spid="40" grpId="0" animBg="1"/>
      <p:bldP spid="43" grpId="0" animBg="1"/>
      <p:bldP spid="44" grpId="0" animBg="1"/>
      <p:bldP spid="44" grpId="1" animBg="1"/>
      <p:bldP spid="44" grpId="2" animBg="1"/>
      <p:bldP spid="45" grpId="0" animBg="1"/>
      <p:bldP spid="45" grpId="1" animBg="1"/>
      <p:bldP spid="45"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38D53828-687E-49F4-9375-3CC75C2B3C4E}"/>
              </a:ext>
            </a:extLst>
          </p:cNvPr>
          <p:cNvSpPr/>
          <p:nvPr/>
        </p:nvSpPr>
        <p:spPr>
          <a:xfrm>
            <a:off x="11229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Овал 9">
            <a:extLst>
              <a:ext uri="{FF2B5EF4-FFF2-40B4-BE49-F238E27FC236}">
                <a16:creationId xmlns:a16="http://schemas.microsoft.com/office/drawing/2014/main" id="{E2C13243-CAC6-4E23-AFCD-EDF020DA4B07}"/>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12">
            <a:extLst>
              <a:ext uri="{FF2B5EF4-FFF2-40B4-BE49-F238E27FC236}">
                <a16:creationId xmlns:a16="http://schemas.microsoft.com/office/drawing/2014/main" id="{543BA87A-A11F-404F-A195-A0F1300D5CA0}"/>
              </a:ext>
            </a:extLst>
          </p:cNvPr>
          <p:cNvSpPr/>
          <p:nvPr/>
        </p:nvSpPr>
        <p:spPr>
          <a:xfrm>
            <a:off x="119832"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13">
            <a:extLst>
              <a:ext uri="{FF2B5EF4-FFF2-40B4-BE49-F238E27FC236}">
                <a16:creationId xmlns:a16="http://schemas.microsoft.com/office/drawing/2014/main" id="{E54B055E-61EE-402C-8282-E8D6747F5539}"/>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6">
            <a:extLst>
              <a:ext uri="{FF2B5EF4-FFF2-40B4-BE49-F238E27FC236}">
                <a16:creationId xmlns:a16="http://schemas.microsoft.com/office/drawing/2014/main" id="{42383BA5-3C28-488C-8B47-2E369B7E5834}"/>
              </a:ext>
            </a:extLst>
          </p:cNvPr>
          <p:cNvSpPr/>
          <p:nvPr/>
        </p:nvSpPr>
        <p:spPr>
          <a:xfrm>
            <a:off x="127366"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7">
            <a:extLst>
              <a:ext uri="{FF2B5EF4-FFF2-40B4-BE49-F238E27FC236}">
                <a16:creationId xmlns:a16="http://schemas.microsoft.com/office/drawing/2014/main" id="{39C41789-E8E7-4381-AC5D-4AA9984AE5CB}"/>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20">
            <a:extLst>
              <a:ext uri="{FF2B5EF4-FFF2-40B4-BE49-F238E27FC236}">
                <a16:creationId xmlns:a16="http://schemas.microsoft.com/office/drawing/2014/main" id="{9B080C9A-C6CA-4750-A32C-71F9D3C42335}"/>
              </a:ext>
            </a:extLst>
          </p:cNvPr>
          <p:cNvSpPr/>
          <p:nvPr/>
        </p:nvSpPr>
        <p:spPr>
          <a:xfrm>
            <a:off x="2502548"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21">
            <a:extLst>
              <a:ext uri="{FF2B5EF4-FFF2-40B4-BE49-F238E27FC236}">
                <a16:creationId xmlns:a16="http://schemas.microsoft.com/office/drawing/2014/main" id="{11B85347-0246-4CF5-8994-B95DADC1BF49}"/>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4">
            <a:extLst>
              <a:ext uri="{FF2B5EF4-FFF2-40B4-BE49-F238E27FC236}">
                <a16:creationId xmlns:a16="http://schemas.microsoft.com/office/drawing/2014/main" id="{88E6CBA4-C04F-4189-AC91-965EADBAC7A9}"/>
              </a:ext>
            </a:extLst>
          </p:cNvPr>
          <p:cNvSpPr/>
          <p:nvPr/>
        </p:nvSpPr>
        <p:spPr>
          <a:xfrm>
            <a:off x="2494044"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5">
            <a:extLst>
              <a:ext uri="{FF2B5EF4-FFF2-40B4-BE49-F238E27FC236}">
                <a16:creationId xmlns:a16="http://schemas.microsoft.com/office/drawing/2014/main" id="{2EC183D7-7DC9-4F07-89C3-68D81D379180}"/>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8">
            <a:extLst>
              <a:ext uri="{FF2B5EF4-FFF2-40B4-BE49-F238E27FC236}">
                <a16:creationId xmlns:a16="http://schemas.microsoft.com/office/drawing/2014/main" id="{35E6F740-7D6B-4564-B617-1D6871EA8C11}"/>
              </a:ext>
            </a:extLst>
          </p:cNvPr>
          <p:cNvSpPr/>
          <p:nvPr/>
        </p:nvSpPr>
        <p:spPr>
          <a:xfrm>
            <a:off x="2501578"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9">
            <a:extLst>
              <a:ext uri="{FF2B5EF4-FFF2-40B4-BE49-F238E27FC236}">
                <a16:creationId xmlns:a16="http://schemas.microsoft.com/office/drawing/2014/main" id="{C5021F9C-2118-44F1-826B-C3F2C02F17D2}"/>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32">
            <a:extLst>
              <a:ext uri="{FF2B5EF4-FFF2-40B4-BE49-F238E27FC236}">
                <a16:creationId xmlns:a16="http://schemas.microsoft.com/office/drawing/2014/main" id="{67F56116-F8E9-48D0-84D7-A87EE4C8F01C}"/>
              </a:ext>
            </a:extLst>
          </p:cNvPr>
          <p:cNvSpPr/>
          <p:nvPr/>
        </p:nvSpPr>
        <p:spPr>
          <a:xfrm>
            <a:off x="486728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33">
            <a:extLst>
              <a:ext uri="{FF2B5EF4-FFF2-40B4-BE49-F238E27FC236}">
                <a16:creationId xmlns:a16="http://schemas.microsoft.com/office/drawing/2014/main" id="{98669548-6C59-47DB-BA22-BC803A9CE0F6}"/>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6">
            <a:extLst>
              <a:ext uri="{FF2B5EF4-FFF2-40B4-BE49-F238E27FC236}">
                <a16:creationId xmlns:a16="http://schemas.microsoft.com/office/drawing/2014/main" id="{325F4ABB-A6EE-45A5-8A99-6EBC9B882855}"/>
              </a:ext>
            </a:extLst>
          </p:cNvPr>
          <p:cNvSpPr/>
          <p:nvPr/>
        </p:nvSpPr>
        <p:spPr>
          <a:xfrm>
            <a:off x="4874821"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7">
            <a:extLst>
              <a:ext uri="{FF2B5EF4-FFF2-40B4-BE49-F238E27FC236}">
                <a16:creationId xmlns:a16="http://schemas.microsoft.com/office/drawing/2014/main" id="{4EE85BC1-8713-4C6C-922D-17441C6113F4}"/>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40">
            <a:extLst>
              <a:ext uri="{FF2B5EF4-FFF2-40B4-BE49-F238E27FC236}">
                <a16:creationId xmlns:a16="http://schemas.microsoft.com/office/drawing/2014/main" id="{1F9A0628-4419-408A-9963-5AD034B9F777}"/>
              </a:ext>
            </a:extLst>
          </p:cNvPr>
          <p:cNvSpPr/>
          <p:nvPr/>
        </p:nvSpPr>
        <p:spPr>
          <a:xfrm>
            <a:off x="4882356"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41">
            <a:extLst>
              <a:ext uri="{FF2B5EF4-FFF2-40B4-BE49-F238E27FC236}">
                <a16:creationId xmlns:a16="http://schemas.microsoft.com/office/drawing/2014/main" id="{AC3F81C2-EDE6-46CC-8DCA-F5970531FA97}"/>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4">
            <a:extLst>
              <a:ext uri="{FF2B5EF4-FFF2-40B4-BE49-F238E27FC236}">
                <a16:creationId xmlns:a16="http://schemas.microsoft.com/office/drawing/2014/main" id="{0CC52980-6170-4A3F-83BA-B9E117BF9FA8}"/>
              </a:ext>
            </a:extLst>
          </p:cNvPr>
          <p:cNvSpPr/>
          <p:nvPr/>
        </p:nvSpPr>
        <p:spPr>
          <a:xfrm>
            <a:off x="725754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5">
            <a:extLst>
              <a:ext uri="{FF2B5EF4-FFF2-40B4-BE49-F238E27FC236}">
                <a16:creationId xmlns:a16="http://schemas.microsoft.com/office/drawing/2014/main" id="{0BC5D468-054D-4142-A0B2-4162E7CB7A7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8">
            <a:extLst>
              <a:ext uri="{FF2B5EF4-FFF2-40B4-BE49-F238E27FC236}">
                <a16:creationId xmlns:a16="http://schemas.microsoft.com/office/drawing/2014/main" id="{2A30ACDB-6348-412B-A196-BBE0A256DD14}"/>
              </a:ext>
            </a:extLst>
          </p:cNvPr>
          <p:cNvSpPr/>
          <p:nvPr/>
        </p:nvSpPr>
        <p:spPr>
          <a:xfrm>
            <a:off x="7249043"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9">
            <a:extLst>
              <a:ext uri="{FF2B5EF4-FFF2-40B4-BE49-F238E27FC236}">
                <a16:creationId xmlns:a16="http://schemas.microsoft.com/office/drawing/2014/main" id="{C8A5E637-5AB6-4C2B-8D56-D9DF93C4C9E2}"/>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52">
            <a:extLst>
              <a:ext uri="{FF2B5EF4-FFF2-40B4-BE49-F238E27FC236}">
                <a16:creationId xmlns:a16="http://schemas.microsoft.com/office/drawing/2014/main" id="{3DC5DB5F-6DAB-41E5-86A8-6B0969FEE065}"/>
              </a:ext>
            </a:extLst>
          </p:cNvPr>
          <p:cNvSpPr/>
          <p:nvPr/>
        </p:nvSpPr>
        <p:spPr>
          <a:xfrm>
            <a:off x="7256577"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53">
            <a:extLst>
              <a:ext uri="{FF2B5EF4-FFF2-40B4-BE49-F238E27FC236}">
                <a16:creationId xmlns:a16="http://schemas.microsoft.com/office/drawing/2014/main" id="{8597845C-E1DA-4A76-91EC-B8502684C4A3}"/>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6">
            <a:extLst>
              <a:ext uri="{FF2B5EF4-FFF2-40B4-BE49-F238E27FC236}">
                <a16:creationId xmlns:a16="http://schemas.microsoft.com/office/drawing/2014/main" id="{FFE181FD-BB84-447A-B0D9-1EE039A4C752}"/>
              </a:ext>
            </a:extLst>
          </p:cNvPr>
          <p:cNvSpPr/>
          <p:nvPr/>
        </p:nvSpPr>
        <p:spPr>
          <a:xfrm>
            <a:off x="9647496" y="124559"/>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7">
            <a:extLst>
              <a:ext uri="{FF2B5EF4-FFF2-40B4-BE49-F238E27FC236}">
                <a16:creationId xmlns:a16="http://schemas.microsoft.com/office/drawing/2014/main" id="{813D7661-B4F2-46DF-B57C-789839983502}"/>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Прямоугольник 60">
            <a:extLst>
              <a:ext uri="{FF2B5EF4-FFF2-40B4-BE49-F238E27FC236}">
                <a16:creationId xmlns:a16="http://schemas.microsoft.com/office/drawing/2014/main" id="{C9A71B56-D0B0-4927-8E1B-6D91E2039D67}"/>
              </a:ext>
            </a:extLst>
          </p:cNvPr>
          <p:cNvSpPr/>
          <p:nvPr/>
        </p:nvSpPr>
        <p:spPr>
          <a:xfrm>
            <a:off x="9655030" y="2304918"/>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B2D5EB75-0EF4-445D-9720-726BB51E38A3}"/>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A9B9839F-1D07-4839-A4F8-00CEC543AA40}"/>
              </a:ext>
            </a:extLst>
          </p:cNvPr>
          <p:cNvSpPr/>
          <p:nvPr/>
        </p:nvSpPr>
        <p:spPr>
          <a:xfrm>
            <a:off x="9662574" y="4508540"/>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5">
            <a:extLst>
              <a:ext uri="{FF2B5EF4-FFF2-40B4-BE49-F238E27FC236}">
                <a16:creationId xmlns:a16="http://schemas.microsoft.com/office/drawing/2014/main" id="{66F17556-FFC1-4531-B458-D6CD8308809E}"/>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Рамка 67">
            <a:extLst>
              <a:ext uri="{FF2B5EF4-FFF2-40B4-BE49-F238E27FC236}">
                <a16:creationId xmlns:a16="http://schemas.microsoft.com/office/drawing/2014/main" id="{65B1B356-C83F-4E47-9970-B74828DE3161}"/>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4472C4"/>
          </a:solidFill>
          <a:ln cap="flat">
            <a:noFill/>
            <a:prstDash val="solid"/>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3" name="Группа 92">
            <a:extLst>
              <a:ext uri="{FF2B5EF4-FFF2-40B4-BE49-F238E27FC236}">
                <a16:creationId xmlns:a16="http://schemas.microsoft.com/office/drawing/2014/main" id="{5E26916A-7467-4C8A-8396-F8AAB266B2C9}"/>
              </a:ext>
            </a:extLst>
          </p:cNvPr>
          <p:cNvGrpSpPr/>
          <p:nvPr/>
        </p:nvGrpSpPr>
        <p:grpSpPr>
          <a:xfrm>
            <a:off x="5085336" y="2463849"/>
            <a:ext cx="2017614" cy="1882767"/>
            <a:chOff x="5108331" y="1823365"/>
            <a:chExt cx="2017614" cy="1882767"/>
          </a:xfrm>
          <a:scene3d>
            <a:camera prst="orthographicFront">
              <a:rot lat="0" lon="0" rev="0"/>
            </a:camera>
            <a:lightRig rig="balanced" dir="t">
              <a:rot lat="0" lon="0" rev="8700000"/>
            </a:lightRig>
          </a:scene3d>
        </p:grpSpPr>
        <p:sp>
          <p:nvSpPr>
            <p:cNvPr id="34" name="Овал 38">
              <a:extLst>
                <a:ext uri="{FF2B5EF4-FFF2-40B4-BE49-F238E27FC236}">
                  <a16:creationId xmlns:a16="http://schemas.microsoft.com/office/drawing/2014/main" id="{5C77723C-4B4C-49D2-A858-FA8CF1555E2A}"/>
                </a:ext>
              </a:extLst>
            </p:cNvPr>
            <p:cNvSpPr/>
            <p:nvPr/>
          </p:nvSpPr>
          <p:spPr>
            <a:xfrm>
              <a:off x="5108331" y="182336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5" name="Рисунок 2">
              <a:extLst>
                <a:ext uri="{FF2B5EF4-FFF2-40B4-BE49-F238E27FC236}">
                  <a16:creationId xmlns:a16="http://schemas.microsoft.com/office/drawing/2014/main" id="{DBA8FA32-3714-4623-AFDC-CCA23525C608}"/>
                </a:ext>
              </a:extLst>
            </p:cNvPr>
            <p:cNvPicPr>
              <a:picLocks noChangeAspect="1"/>
            </p:cNvPicPr>
            <p:nvPr/>
          </p:nvPicPr>
          <p:blipFill>
            <a:blip r:embed="rId4"/>
            <a:srcRect/>
            <a:stretch>
              <a:fillRect/>
            </a:stretch>
          </p:blipFill>
          <p:spPr>
            <a:xfrm>
              <a:off x="5587899" y="2002377"/>
              <a:ext cx="1155416" cy="1432331"/>
            </a:xfrm>
            <a:prstGeom prst="rect">
              <a:avLst/>
            </a:prstGeom>
            <a:ln>
              <a:noFill/>
            </a:ln>
            <a:effectLst>
              <a:outerShdw blurRad="292100" dist="139700" dir="2700000" algn="tl" rotWithShape="0">
                <a:srgbClr val="333333">
                  <a:alpha val="65000"/>
                </a:srgbClr>
              </a:outerShdw>
            </a:effectLst>
          </p:spPr>
        </p:pic>
      </p:grpSp>
      <p:grpSp>
        <p:nvGrpSpPr>
          <p:cNvPr id="36" name="Группа 97">
            <a:extLst>
              <a:ext uri="{FF2B5EF4-FFF2-40B4-BE49-F238E27FC236}">
                <a16:creationId xmlns:a16="http://schemas.microsoft.com/office/drawing/2014/main" id="{38592893-AA28-4685-A3F6-41B2817B56FC}"/>
              </a:ext>
            </a:extLst>
          </p:cNvPr>
          <p:cNvGrpSpPr/>
          <p:nvPr/>
        </p:nvGrpSpPr>
        <p:grpSpPr>
          <a:xfrm>
            <a:off x="5092265" y="4685970"/>
            <a:ext cx="2293329" cy="2047417"/>
            <a:chOff x="5092266" y="4664793"/>
            <a:chExt cx="2293329" cy="2047417"/>
          </a:xfrm>
        </p:grpSpPr>
        <p:sp>
          <p:nvSpPr>
            <p:cNvPr id="37" name="Овал 42">
              <a:extLst>
                <a:ext uri="{FF2B5EF4-FFF2-40B4-BE49-F238E27FC236}">
                  <a16:creationId xmlns:a16="http://schemas.microsoft.com/office/drawing/2014/main" id="{50E2D49D-BDB9-4A7F-8A90-BED2CBAA70F2}"/>
                </a:ext>
              </a:extLst>
            </p:cNvPr>
            <p:cNvSpPr/>
            <p:nvPr/>
          </p:nvSpPr>
          <p:spPr>
            <a:xfrm>
              <a:off x="5092266"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 name="Рисунок 5">
              <a:extLst>
                <a:ext uri="{FF2B5EF4-FFF2-40B4-BE49-F238E27FC236}">
                  <a16:creationId xmlns:a16="http://schemas.microsoft.com/office/drawing/2014/main" id="{2F31A162-5610-40EF-9B14-6B95385745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15801" y="4810492"/>
              <a:ext cx="2269794" cy="1901718"/>
            </a:xfrm>
            <a:prstGeom prst="rect">
              <a:avLst/>
            </a:prstGeom>
            <a:noFill/>
            <a:ln cap="flat">
              <a:noFill/>
            </a:ln>
            <a:scene3d>
              <a:camera prst="orthographicFront"/>
              <a:lightRig rig="threePt" dir="t"/>
            </a:scene3d>
            <a:sp3d extrusionH="254000">
              <a:bevelT w="254000" h="254000"/>
              <a:bevelB w="254000" h="254000"/>
            </a:sp3d>
          </p:spPr>
        </p:pic>
      </p:grpSp>
      <p:grpSp>
        <p:nvGrpSpPr>
          <p:cNvPr id="39" name="Группа 86">
            <a:extLst>
              <a:ext uri="{FF2B5EF4-FFF2-40B4-BE49-F238E27FC236}">
                <a16:creationId xmlns:a16="http://schemas.microsoft.com/office/drawing/2014/main" id="{E48C15CF-2EE5-4687-8237-3CD70057017A}"/>
              </a:ext>
            </a:extLst>
          </p:cNvPr>
          <p:cNvGrpSpPr/>
          <p:nvPr/>
        </p:nvGrpSpPr>
        <p:grpSpPr>
          <a:xfrm>
            <a:off x="2599104" y="284588"/>
            <a:ext cx="2153650" cy="1882767"/>
            <a:chOff x="2712457" y="280812"/>
            <a:chExt cx="2017614" cy="1882767"/>
          </a:xfrm>
          <a:scene3d>
            <a:camera prst="orthographicFront">
              <a:rot lat="0" lon="0" rev="0"/>
            </a:camera>
            <a:lightRig rig="balanced" dir="t">
              <a:rot lat="0" lon="0" rev="8700000"/>
            </a:lightRig>
          </a:scene3d>
        </p:grpSpPr>
        <p:sp>
          <p:nvSpPr>
            <p:cNvPr id="40" name="Овал 22">
              <a:extLst>
                <a:ext uri="{FF2B5EF4-FFF2-40B4-BE49-F238E27FC236}">
                  <a16:creationId xmlns:a16="http://schemas.microsoft.com/office/drawing/2014/main" id="{BBDD24A5-C332-4D65-8A41-1A1AA9CD4961}"/>
                </a:ext>
              </a:extLst>
            </p:cNvPr>
            <p:cNvSpPr/>
            <p:nvPr/>
          </p:nvSpPr>
          <p:spPr>
            <a:xfrm>
              <a:off x="271245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Рисунок 19">
              <a:extLst>
                <a:ext uri="{FF2B5EF4-FFF2-40B4-BE49-F238E27FC236}">
                  <a16:creationId xmlns:a16="http://schemas.microsoft.com/office/drawing/2014/main" id="{211F1AE5-E52B-45BD-BD53-A32FAA81CFB0}"/>
                </a:ext>
              </a:extLst>
            </p:cNvPr>
            <p:cNvPicPr>
              <a:picLocks noChangeAspect="1"/>
            </p:cNvPicPr>
            <p:nvPr/>
          </p:nvPicPr>
          <p:blipFill>
            <a:blip r:embed="rId6"/>
            <a:srcRect/>
            <a:stretch>
              <a:fillRect/>
            </a:stretch>
          </p:blipFill>
          <p:spPr>
            <a:xfrm>
              <a:off x="2897047" y="505270"/>
              <a:ext cx="1646486" cy="1646486"/>
            </a:xfrm>
            <a:prstGeom prst="rect">
              <a:avLst/>
            </a:prstGeom>
            <a:ln>
              <a:noFill/>
            </a:ln>
            <a:effectLst>
              <a:outerShdw blurRad="292100" dist="139700" dir="2700000" algn="tl" rotWithShape="0">
                <a:srgbClr val="333333">
                  <a:alpha val="65000"/>
                </a:srgbClr>
              </a:outerShdw>
            </a:effectLst>
          </p:spPr>
        </p:pic>
      </p:grpSp>
      <p:grpSp>
        <p:nvGrpSpPr>
          <p:cNvPr id="42" name="Группа 95">
            <a:extLst>
              <a:ext uri="{FF2B5EF4-FFF2-40B4-BE49-F238E27FC236}">
                <a16:creationId xmlns:a16="http://schemas.microsoft.com/office/drawing/2014/main" id="{7E074D90-AA25-42EB-95FD-04F643ED6108}"/>
              </a:ext>
            </a:extLst>
          </p:cNvPr>
          <p:cNvGrpSpPr/>
          <p:nvPr/>
        </p:nvGrpSpPr>
        <p:grpSpPr>
          <a:xfrm>
            <a:off x="336104" y="4691439"/>
            <a:ext cx="2017614" cy="1882767"/>
            <a:chOff x="337267" y="4664793"/>
            <a:chExt cx="2017614" cy="1882767"/>
          </a:xfrm>
        </p:grpSpPr>
        <p:sp>
          <p:nvSpPr>
            <p:cNvPr id="43" name="Овал 18">
              <a:extLst>
                <a:ext uri="{FF2B5EF4-FFF2-40B4-BE49-F238E27FC236}">
                  <a16:creationId xmlns:a16="http://schemas.microsoft.com/office/drawing/2014/main" id="{F036EA75-3030-4726-B42A-5D756A63D330}"/>
                </a:ext>
              </a:extLst>
            </p:cNvPr>
            <p:cNvSpPr/>
            <p:nvPr/>
          </p:nvSpPr>
          <p:spPr>
            <a:xfrm>
              <a:off x="337267"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4" name="Рисунок 27">
              <a:extLst>
                <a:ext uri="{FF2B5EF4-FFF2-40B4-BE49-F238E27FC236}">
                  <a16:creationId xmlns:a16="http://schemas.microsoft.com/office/drawing/2014/main" id="{FD755354-F78E-48E8-8B79-3115A064AC82}"/>
                </a:ext>
              </a:extLst>
            </p:cNvPr>
            <p:cNvPicPr>
              <a:picLocks noChangeAspect="1"/>
            </p:cNvPicPr>
            <p:nvPr/>
          </p:nvPicPr>
          <p:blipFill>
            <a:blip r:embed="rId7"/>
            <a:srcRect/>
            <a:stretch>
              <a:fillRect/>
            </a:stretch>
          </p:blipFill>
          <p:spPr>
            <a:xfrm>
              <a:off x="563014" y="5185946"/>
              <a:ext cx="1539483" cy="882807"/>
            </a:xfrm>
            <a:prstGeom prst="rect">
              <a:avLst/>
            </a:prstGeom>
            <a:noFill/>
            <a:ln cap="flat">
              <a:noFill/>
            </a:ln>
            <a:scene3d>
              <a:camera prst="orthographicFront"/>
              <a:lightRig rig="threePt" dir="t"/>
            </a:scene3d>
            <a:sp3d extrusionH="254000">
              <a:bevelT w="254000" h="254000"/>
              <a:bevelB w="254000" h="254000"/>
            </a:sp3d>
          </p:spPr>
        </p:pic>
      </p:grpSp>
      <p:grpSp>
        <p:nvGrpSpPr>
          <p:cNvPr id="45" name="Группа 94">
            <a:extLst>
              <a:ext uri="{FF2B5EF4-FFF2-40B4-BE49-F238E27FC236}">
                <a16:creationId xmlns:a16="http://schemas.microsoft.com/office/drawing/2014/main" id="{654BCC3B-BC12-411D-AA13-1736720CAFCE}"/>
              </a:ext>
            </a:extLst>
          </p:cNvPr>
          <p:cNvGrpSpPr/>
          <p:nvPr/>
        </p:nvGrpSpPr>
        <p:grpSpPr>
          <a:xfrm>
            <a:off x="9860575" y="2496791"/>
            <a:ext cx="2017614" cy="1882767"/>
            <a:chOff x="9908822" y="3097510"/>
            <a:chExt cx="2017614" cy="1882767"/>
          </a:xfrm>
          <a:scene3d>
            <a:camera prst="orthographicFront">
              <a:rot lat="0" lon="0" rev="0"/>
            </a:camera>
            <a:lightRig rig="balanced" dir="t">
              <a:rot lat="0" lon="0" rev="8700000"/>
            </a:lightRig>
          </a:scene3d>
        </p:grpSpPr>
        <p:sp>
          <p:nvSpPr>
            <p:cNvPr id="46" name="Овал 62">
              <a:extLst>
                <a:ext uri="{FF2B5EF4-FFF2-40B4-BE49-F238E27FC236}">
                  <a16:creationId xmlns:a16="http://schemas.microsoft.com/office/drawing/2014/main" id="{5E466E7B-0C15-474F-A1EF-726E4D253079}"/>
                </a:ext>
              </a:extLst>
            </p:cNvPr>
            <p:cNvSpPr/>
            <p:nvPr/>
          </p:nvSpPr>
          <p:spPr>
            <a:xfrm>
              <a:off x="9908822" y="309751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7" name="Рисунок 43">
              <a:extLst>
                <a:ext uri="{FF2B5EF4-FFF2-40B4-BE49-F238E27FC236}">
                  <a16:creationId xmlns:a16="http://schemas.microsoft.com/office/drawing/2014/main" id="{892CAE32-8454-4E02-A59F-A739BE4E4BC0}"/>
                </a:ext>
              </a:extLst>
            </p:cNvPr>
            <p:cNvPicPr>
              <a:picLocks noChangeAspect="1"/>
            </p:cNvPicPr>
            <p:nvPr/>
          </p:nvPicPr>
          <p:blipFill>
            <a:blip r:embed="rId8"/>
            <a:srcRect/>
            <a:stretch>
              <a:fillRect/>
            </a:stretch>
          </p:blipFill>
          <p:spPr>
            <a:xfrm>
              <a:off x="10015227" y="3250141"/>
              <a:ext cx="1658328" cy="1495784"/>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1" name="Группа 99">
            <a:extLst>
              <a:ext uri="{FF2B5EF4-FFF2-40B4-BE49-F238E27FC236}">
                <a16:creationId xmlns:a16="http://schemas.microsoft.com/office/drawing/2014/main" id="{3AF88B97-C671-4D1C-872C-EE04095F70FC}"/>
              </a:ext>
            </a:extLst>
          </p:cNvPr>
          <p:cNvGrpSpPr/>
          <p:nvPr/>
        </p:nvGrpSpPr>
        <p:grpSpPr>
          <a:xfrm>
            <a:off x="9893453" y="4649844"/>
            <a:ext cx="2017614" cy="1882767"/>
            <a:chOff x="9872475" y="4661016"/>
            <a:chExt cx="2017614" cy="1882767"/>
          </a:xfrm>
        </p:grpSpPr>
        <p:sp>
          <p:nvSpPr>
            <p:cNvPr id="52" name="Овал 66">
              <a:extLst>
                <a:ext uri="{FF2B5EF4-FFF2-40B4-BE49-F238E27FC236}">
                  <a16:creationId xmlns:a16="http://schemas.microsoft.com/office/drawing/2014/main" id="{B7088A8A-CF7E-4E73-A7D1-BE3E64961BE1}"/>
                </a:ext>
              </a:extLst>
            </p:cNvPr>
            <p:cNvSpPr/>
            <p:nvPr/>
          </p:nvSpPr>
          <p:spPr>
            <a:xfrm>
              <a:off x="9872475"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3" name="Рисунок 68">
              <a:extLst>
                <a:ext uri="{FF2B5EF4-FFF2-40B4-BE49-F238E27FC236}">
                  <a16:creationId xmlns:a16="http://schemas.microsoft.com/office/drawing/2014/main" id="{DFBAD3A3-55E1-460E-BF65-7D37760305EB}"/>
                </a:ext>
              </a:extLst>
            </p:cNvPr>
            <p:cNvPicPr>
              <a:picLocks noChangeAspect="1"/>
            </p:cNvPicPr>
            <p:nvPr/>
          </p:nvPicPr>
          <p:blipFill>
            <a:blip r:embed="rId9"/>
            <a:srcRect/>
            <a:stretch>
              <a:fillRect/>
            </a:stretch>
          </p:blipFill>
          <p:spPr>
            <a:xfrm>
              <a:off x="10008071" y="4687662"/>
              <a:ext cx="1746412" cy="1746412"/>
            </a:xfrm>
            <a:prstGeom prst="rect">
              <a:avLst/>
            </a:prstGeom>
            <a:noFill/>
            <a:ln cap="flat">
              <a:noFill/>
            </a:ln>
            <a:scene3d>
              <a:camera prst="orthographicFront"/>
              <a:lightRig rig="threePt" dir="t"/>
            </a:scene3d>
            <a:sp3d extrusionH="254000">
              <a:bevelT w="254000" h="254000"/>
              <a:bevelB w="254000" h="254000"/>
            </a:sp3d>
          </p:spPr>
        </p:pic>
      </p:grpSp>
      <p:grpSp>
        <p:nvGrpSpPr>
          <p:cNvPr id="54" name="Группа 89">
            <a:extLst>
              <a:ext uri="{FF2B5EF4-FFF2-40B4-BE49-F238E27FC236}">
                <a16:creationId xmlns:a16="http://schemas.microsoft.com/office/drawing/2014/main" id="{D14572A9-2B7A-4EDD-BAC3-D25ACCF8FD08}"/>
              </a:ext>
            </a:extLst>
          </p:cNvPr>
          <p:cNvGrpSpPr/>
          <p:nvPr/>
        </p:nvGrpSpPr>
        <p:grpSpPr>
          <a:xfrm>
            <a:off x="9839938" y="325389"/>
            <a:ext cx="2017614" cy="1882767"/>
            <a:chOff x="9857405" y="277035"/>
            <a:chExt cx="2017614" cy="1882767"/>
          </a:xfrm>
          <a:scene3d>
            <a:camera prst="orthographicFront">
              <a:rot lat="0" lon="0" rev="0"/>
            </a:camera>
            <a:lightRig rig="balanced" dir="t">
              <a:rot lat="0" lon="0" rev="8700000"/>
            </a:lightRig>
          </a:scene3d>
        </p:grpSpPr>
        <p:sp>
          <p:nvSpPr>
            <p:cNvPr id="55" name="Овал 58">
              <a:extLst>
                <a:ext uri="{FF2B5EF4-FFF2-40B4-BE49-F238E27FC236}">
                  <a16:creationId xmlns:a16="http://schemas.microsoft.com/office/drawing/2014/main" id="{34A79B91-0C80-4565-A927-34B9339A5E3B}"/>
                </a:ext>
              </a:extLst>
            </p:cNvPr>
            <p:cNvSpPr/>
            <p:nvPr/>
          </p:nvSpPr>
          <p:spPr>
            <a:xfrm>
              <a:off x="9857405"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6" name="Рисунок 70">
              <a:extLst>
                <a:ext uri="{FF2B5EF4-FFF2-40B4-BE49-F238E27FC236}">
                  <a16:creationId xmlns:a16="http://schemas.microsoft.com/office/drawing/2014/main" id="{5CB997DC-651F-4A65-98AA-940CE6C84E88}"/>
                </a:ext>
              </a:extLst>
            </p:cNvPr>
            <p:cNvPicPr>
              <a:picLocks noChangeAspect="1"/>
            </p:cNvPicPr>
            <p:nvPr/>
          </p:nvPicPr>
          <p:blipFill>
            <a:blip r:embed="rId10"/>
            <a:srcRect/>
            <a:stretch>
              <a:fillRect/>
            </a:stretch>
          </p:blipFill>
          <p:spPr>
            <a:xfrm>
              <a:off x="10339888" y="410035"/>
              <a:ext cx="1316498" cy="1636776"/>
            </a:xfrm>
            <a:prstGeom prst="rect">
              <a:avLst/>
            </a:prstGeom>
            <a:ln>
              <a:noFill/>
            </a:ln>
            <a:effectLst>
              <a:outerShdw blurRad="292100" dist="139700" dir="2700000" algn="tl" rotWithShape="0">
                <a:srgbClr val="333333">
                  <a:alpha val="65000"/>
                </a:srgbClr>
              </a:outerShdw>
            </a:effectLst>
          </p:spPr>
        </p:pic>
      </p:grpSp>
      <p:grpSp>
        <p:nvGrpSpPr>
          <p:cNvPr id="60" name="Группа 87">
            <a:extLst>
              <a:ext uri="{FF2B5EF4-FFF2-40B4-BE49-F238E27FC236}">
                <a16:creationId xmlns:a16="http://schemas.microsoft.com/office/drawing/2014/main" id="{0F1DC809-8861-41C0-9C9A-F45E55F18237}"/>
              </a:ext>
            </a:extLst>
          </p:cNvPr>
          <p:cNvGrpSpPr/>
          <p:nvPr/>
        </p:nvGrpSpPr>
        <p:grpSpPr>
          <a:xfrm>
            <a:off x="5053456" y="307458"/>
            <a:ext cx="2017614" cy="1882767"/>
            <a:chOff x="5077196" y="280812"/>
            <a:chExt cx="2017614" cy="1882767"/>
          </a:xfrm>
          <a:scene3d>
            <a:camera prst="orthographicFront">
              <a:rot lat="0" lon="0" rev="0"/>
            </a:camera>
            <a:lightRig rig="balanced" dir="t">
              <a:rot lat="0" lon="0" rev="8700000"/>
            </a:lightRig>
          </a:scene3d>
        </p:grpSpPr>
        <p:sp>
          <p:nvSpPr>
            <p:cNvPr id="61" name="Овал 34">
              <a:extLst>
                <a:ext uri="{FF2B5EF4-FFF2-40B4-BE49-F238E27FC236}">
                  <a16:creationId xmlns:a16="http://schemas.microsoft.com/office/drawing/2014/main" id="{4DEA75F3-0447-4735-A31B-CAD59D840011}"/>
                </a:ext>
              </a:extLst>
            </p:cNvPr>
            <p:cNvSpPr/>
            <p:nvPr/>
          </p:nvSpPr>
          <p:spPr>
            <a:xfrm>
              <a:off x="5077196"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2" name="Рисунок 76">
              <a:extLst>
                <a:ext uri="{FF2B5EF4-FFF2-40B4-BE49-F238E27FC236}">
                  <a16:creationId xmlns:a16="http://schemas.microsoft.com/office/drawing/2014/main" id="{5B9F0C5A-7448-409C-ABC0-2B8BEE4E750C}"/>
                </a:ext>
              </a:extLst>
            </p:cNvPr>
            <p:cNvPicPr>
              <a:picLocks noChangeAspect="1"/>
            </p:cNvPicPr>
            <p:nvPr/>
          </p:nvPicPr>
          <p:blipFill>
            <a:blip r:embed="rId11"/>
            <a:srcRect/>
            <a:stretch>
              <a:fillRect/>
            </a:stretch>
          </p:blipFill>
          <p:spPr>
            <a:xfrm>
              <a:off x="5555217" y="363885"/>
              <a:ext cx="1059826" cy="1709077"/>
            </a:xfrm>
            <a:prstGeom prst="rect">
              <a:avLst/>
            </a:prstGeom>
            <a:ln>
              <a:noFill/>
            </a:ln>
            <a:effectLst>
              <a:outerShdw blurRad="292100" dist="139700" dir="2700000" algn="tl" rotWithShape="0">
                <a:srgbClr val="333333">
                  <a:alpha val="65000"/>
                </a:srgbClr>
              </a:outerShdw>
            </a:effectLst>
          </p:spPr>
        </p:pic>
      </p:grpSp>
      <p:grpSp>
        <p:nvGrpSpPr>
          <p:cNvPr id="66" name="Группа 104">
            <a:extLst>
              <a:ext uri="{FF2B5EF4-FFF2-40B4-BE49-F238E27FC236}">
                <a16:creationId xmlns:a16="http://schemas.microsoft.com/office/drawing/2014/main" id="{264DB32E-B720-4CA1-B8C8-6EFE6E8D9E36}"/>
              </a:ext>
            </a:extLst>
          </p:cNvPr>
          <p:cNvGrpSpPr/>
          <p:nvPr/>
        </p:nvGrpSpPr>
        <p:grpSpPr>
          <a:xfrm>
            <a:off x="2682675" y="2455931"/>
            <a:ext cx="2017614" cy="1882767"/>
            <a:chOff x="2703944" y="1856676"/>
            <a:chExt cx="2017614" cy="1882767"/>
          </a:xfrm>
          <a:scene3d>
            <a:camera prst="orthographicFront">
              <a:rot lat="0" lon="0" rev="0"/>
            </a:camera>
            <a:lightRig rig="balanced" dir="t">
              <a:rot lat="0" lon="0" rev="8700000"/>
            </a:lightRig>
          </a:scene3d>
        </p:grpSpPr>
        <p:sp>
          <p:nvSpPr>
            <p:cNvPr id="67" name="Овал 26">
              <a:extLst>
                <a:ext uri="{FF2B5EF4-FFF2-40B4-BE49-F238E27FC236}">
                  <a16:creationId xmlns:a16="http://schemas.microsoft.com/office/drawing/2014/main" id="{2B6876E7-3E3F-42CC-826A-1CCB971900A5}"/>
                </a:ext>
              </a:extLst>
            </p:cNvPr>
            <p:cNvSpPr/>
            <p:nvPr/>
          </p:nvSpPr>
          <p:spPr>
            <a:xfrm>
              <a:off x="2703944" y="18566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8" name="Рисунок 103">
              <a:extLst>
                <a:ext uri="{FF2B5EF4-FFF2-40B4-BE49-F238E27FC236}">
                  <a16:creationId xmlns:a16="http://schemas.microsoft.com/office/drawing/2014/main" id="{FC1E2891-71C6-42FE-A73D-38CF9DF5252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a:xfrm>
              <a:off x="2966015" y="2005729"/>
              <a:ext cx="1635697" cy="1461897"/>
            </a:xfrm>
            <a:prstGeom prst="rect">
              <a:avLst/>
            </a:prstGeom>
            <a:ln>
              <a:noFill/>
            </a:ln>
            <a:effectLst>
              <a:outerShdw blurRad="292100" dist="139700" dir="2700000" algn="tl" rotWithShape="0">
                <a:srgbClr val="333333">
                  <a:alpha val="65000"/>
                </a:srgbClr>
              </a:outerShdw>
            </a:effectLst>
          </p:spPr>
        </p:pic>
      </p:grpSp>
      <p:grpSp>
        <p:nvGrpSpPr>
          <p:cNvPr id="69" name="Группа 105">
            <a:extLst>
              <a:ext uri="{FF2B5EF4-FFF2-40B4-BE49-F238E27FC236}">
                <a16:creationId xmlns:a16="http://schemas.microsoft.com/office/drawing/2014/main" id="{B3EFB3FB-2540-4490-A503-31D0E34CED04}"/>
              </a:ext>
            </a:extLst>
          </p:cNvPr>
          <p:cNvGrpSpPr/>
          <p:nvPr/>
        </p:nvGrpSpPr>
        <p:grpSpPr>
          <a:xfrm>
            <a:off x="2710316" y="4641627"/>
            <a:ext cx="2017614" cy="1882767"/>
            <a:chOff x="2711479" y="4664793"/>
            <a:chExt cx="2017614" cy="1882767"/>
          </a:xfrm>
        </p:grpSpPr>
        <p:sp>
          <p:nvSpPr>
            <p:cNvPr id="70" name="Овал 30">
              <a:extLst>
                <a:ext uri="{FF2B5EF4-FFF2-40B4-BE49-F238E27FC236}">
                  <a16:creationId xmlns:a16="http://schemas.microsoft.com/office/drawing/2014/main" id="{851BAB19-794B-47B7-9E3E-F9C137CB0EB4}"/>
                </a:ext>
              </a:extLst>
            </p:cNvPr>
            <p:cNvSpPr/>
            <p:nvPr/>
          </p:nvSpPr>
          <p:spPr>
            <a:xfrm>
              <a:off x="2711479"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1" name="Picture 8">
              <a:extLst>
                <a:ext uri="{FF2B5EF4-FFF2-40B4-BE49-F238E27FC236}">
                  <a16:creationId xmlns:a16="http://schemas.microsoft.com/office/drawing/2014/main" id="{C07DBE24-092C-4602-B682-25B9943BC6B8}"/>
                </a:ext>
              </a:extLst>
            </p:cNvPr>
            <p:cNvPicPr>
              <a:picLocks noChangeAspect="1"/>
            </p:cNvPicPr>
            <p:nvPr/>
          </p:nvPicPr>
          <p:blipFill>
            <a:blip r:embed="rId14"/>
            <a:srcRect/>
            <a:stretch>
              <a:fillRect/>
            </a:stretch>
          </p:blipFill>
          <p:spPr>
            <a:xfrm>
              <a:off x="2992931" y="4783198"/>
              <a:ext cx="1489008" cy="1423967"/>
            </a:xfrm>
            <a:prstGeom prst="rect">
              <a:avLst/>
            </a:prstGeom>
            <a:noFill/>
            <a:ln cap="flat">
              <a:noFill/>
            </a:ln>
            <a:scene3d>
              <a:camera prst="orthographicFront"/>
              <a:lightRig rig="threePt" dir="t"/>
            </a:scene3d>
            <a:sp3d extrusionH="254000">
              <a:bevelT w="254000" h="254000"/>
              <a:bevelB w="254000" h="254000"/>
            </a:sp3d>
          </p:spPr>
        </p:pic>
      </p:grpSp>
      <p:grpSp>
        <p:nvGrpSpPr>
          <p:cNvPr id="72" name="Группа 106">
            <a:extLst>
              <a:ext uri="{FF2B5EF4-FFF2-40B4-BE49-F238E27FC236}">
                <a16:creationId xmlns:a16="http://schemas.microsoft.com/office/drawing/2014/main" id="{DB222EB6-0689-4F71-8834-254D741ACF81}"/>
              </a:ext>
            </a:extLst>
          </p:cNvPr>
          <p:cNvGrpSpPr/>
          <p:nvPr/>
        </p:nvGrpSpPr>
        <p:grpSpPr>
          <a:xfrm>
            <a:off x="7512481" y="4694421"/>
            <a:ext cx="2017614" cy="1882767"/>
            <a:chOff x="7466478" y="4664793"/>
            <a:chExt cx="2017614" cy="1882767"/>
          </a:xfrm>
        </p:grpSpPr>
        <p:sp>
          <p:nvSpPr>
            <p:cNvPr id="73" name="Овал 54">
              <a:extLst>
                <a:ext uri="{FF2B5EF4-FFF2-40B4-BE49-F238E27FC236}">
                  <a16:creationId xmlns:a16="http://schemas.microsoft.com/office/drawing/2014/main" id="{19C7DE26-59C4-4A71-B613-9A320129ABC5}"/>
                </a:ext>
              </a:extLst>
            </p:cNvPr>
            <p:cNvSpPr/>
            <p:nvPr/>
          </p:nvSpPr>
          <p:spPr>
            <a:xfrm>
              <a:off x="7466478"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4" name="Picture 10">
              <a:extLst>
                <a:ext uri="{FF2B5EF4-FFF2-40B4-BE49-F238E27FC236}">
                  <a16:creationId xmlns:a16="http://schemas.microsoft.com/office/drawing/2014/main" id="{84921512-CDA1-48C9-A141-156673AF5036}"/>
                </a:ext>
              </a:extLst>
            </p:cNvPr>
            <p:cNvPicPr>
              <a:picLocks noChangeAspect="1"/>
            </p:cNvPicPr>
            <p:nvPr/>
          </p:nvPicPr>
          <p:blipFill>
            <a:blip r:embed="rId15"/>
            <a:srcRect/>
            <a:stretch>
              <a:fillRect/>
            </a:stretch>
          </p:blipFill>
          <p:spPr>
            <a:xfrm>
              <a:off x="7559417" y="4841647"/>
              <a:ext cx="1613989" cy="1626214"/>
            </a:xfrm>
            <a:prstGeom prst="rect">
              <a:avLst/>
            </a:prstGeom>
            <a:noFill/>
            <a:ln cap="flat">
              <a:noFill/>
            </a:ln>
            <a:scene3d>
              <a:camera prst="orthographicFront"/>
              <a:lightRig rig="threePt" dir="t"/>
            </a:scene3d>
            <a:sp3d extrusionH="254000">
              <a:bevelT w="254000" h="254000"/>
              <a:bevelB w="254000" h="254000"/>
            </a:sp3d>
          </p:spPr>
        </p:pic>
      </p:grpSp>
      <p:pic>
        <p:nvPicPr>
          <p:cNvPr id="75" name="Picture 8" descr="Watch Out Wow Sticker by Mighty Oak">
            <a:extLst>
              <a:ext uri="{FF2B5EF4-FFF2-40B4-BE49-F238E27FC236}">
                <a16:creationId xmlns:a16="http://schemas.microsoft.com/office/drawing/2014/main" id="{20E83F97-44ED-408C-B170-F560B8931977}"/>
              </a:ext>
            </a:extLst>
          </p:cNvPr>
          <p:cNvPicPr>
            <a:picLocks noChangeAspect="1"/>
          </p:cNvPicPr>
          <p:nvPr/>
        </p:nvPicPr>
        <p:blipFill>
          <a:blip r:embed="rId16"/>
          <a:srcRect/>
          <a:stretch>
            <a:fillRect/>
          </a:stretch>
        </p:blipFill>
        <p:spPr>
          <a:xfrm>
            <a:off x="230284" y="238684"/>
            <a:ext cx="2616555" cy="1918804"/>
          </a:xfrm>
          <a:prstGeom prst="rect">
            <a:avLst/>
          </a:prstGeom>
          <a:noFill/>
          <a:ln cap="flat">
            <a:noFill/>
          </a:ln>
        </p:spPr>
      </p:pic>
      <p:grpSp>
        <p:nvGrpSpPr>
          <p:cNvPr id="76" name="Группа 93">
            <a:extLst>
              <a:ext uri="{FF2B5EF4-FFF2-40B4-BE49-F238E27FC236}">
                <a16:creationId xmlns:a16="http://schemas.microsoft.com/office/drawing/2014/main" id="{23F26F41-A01D-4924-9D28-C8789955B6C3}"/>
              </a:ext>
            </a:extLst>
          </p:cNvPr>
          <p:cNvGrpSpPr/>
          <p:nvPr/>
        </p:nvGrpSpPr>
        <p:grpSpPr>
          <a:xfrm>
            <a:off x="7413046" y="1994611"/>
            <a:ext cx="2237628" cy="2352005"/>
            <a:chOff x="7435814" y="1991933"/>
            <a:chExt cx="2237628" cy="2352005"/>
          </a:xfrm>
          <a:scene3d>
            <a:camera prst="orthographicFront">
              <a:rot lat="0" lon="0" rev="0"/>
            </a:camera>
            <a:lightRig rig="balanced" dir="t">
              <a:rot lat="0" lon="0" rev="8700000"/>
            </a:lightRig>
          </a:scene3d>
        </p:grpSpPr>
        <p:sp>
          <p:nvSpPr>
            <p:cNvPr id="77" name="Овал 50">
              <a:extLst>
                <a:ext uri="{FF2B5EF4-FFF2-40B4-BE49-F238E27FC236}">
                  <a16:creationId xmlns:a16="http://schemas.microsoft.com/office/drawing/2014/main" id="{E3E68021-B4AA-4448-96D9-9FAF3B9AD7C9}"/>
                </a:ext>
              </a:extLst>
            </p:cNvPr>
            <p:cNvSpPr/>
            <p:nvPr/>
          </p:nvSpPr>
          <p:spPr>
            <a:xfrm>
              <a:off x="7458943"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8" name="Рисунок 80">
              <a:extLst>
                <a:ext uri="{FF2B5EF4-FFF2-40B4-BE49-F238E27FC236}">
                  <a16:creationId xmlns:a16="http://schemas.microsoft.com/office/drawing/2014/main" id="{2BCA97E9-BBEF-477F-8566-BCD084B4906A}"/>
                </a:ext>
              </a:extLst>
            </p:cNvPr>
            <p:cNvPicPr>
              <a:picLocks noChangeAspect="1"/>
            </p:cNvPicPr>
            <p:nvPr/>
          </p:nvPicPr>
          <p:blipFill>
            <a:blip r:embed="rId17"/>
            <a:srcRect/>
            <a:stretch>
              <a:fillRect/>
            </a:stretch>
          </p:blipFill>
          <p:spPr>
            <a:xfrm>
              <a:off x="7435814" y="1991933"/>
              <a:ext cx="2237628" cy="2237628"/>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7" name="Группа 90">
            <a:extLst>
              <a:ext uri="{FF2B5EF4-FFF2-40B4-BE49-F238E27FC236}">
                <a16:creationId xmlns:a16="http://schemas.microsoft.com/office/drawing/2014/main" id="{BA5DE3EA-9668-439A-89D3-81FD6E1453EE}"/>
              </a:ext>
            </a:extLst>
          </p:cNvPr>
          <p:cNvGrpSpPr/>
          <p:nvPr/>
        </p:nvGrpSpPr>
        <p:grpSpPr>
          <a:xfrm>
            <a:off x="336104" y="2455930"/>
            <a:ext cx="2017614" cy="1882767"/>
            <a:chOff x="329732" y="2461171"/>
            <a:chExt cx="2017614" cy="1882767"/>
          </a:xfrm>
          <a:scene3d>
            <a:camera prst="orthographicFront">
              <a:rot lat="0" lon="0" rev="0"/>
            </a:camera>
            <a:lightRig rig="balanced" dir="t">
              <a:rot lat="0" lon="0" rev="8700000"/>
            </a:lightRig>
          </a:scene3d>
        </p:grpSpPr>
        <p:sp>
          <p:nvSpPr>
            <p:cNvPr id="58" name="Овал 14">
              <a:extLst>
                <a:ext uri="{FF2B5EF4-FFF2-40B4-BE49-F238E27FC236}">
                  <a16:creationId xmlns:a16="http://schemas.microsoft.com/office/drawing/2014/main" id="{1D5DE275-2872-45B6-981F-1D106B895180}"/>
                </a:ext>
              </a:extLst>
            </p:cNvPr>
            <p:cNvSpPr/>
            <p:nvPr/>
          </p:nvSpPr>
          <p:spPr>
            <a:xfrm>
              <a:off x="329732"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9" name="Рисунок 72">
              <a:extLst>
                <a:ext uri="{FF2B5EF4-FFF2-40B4-BE49-F238E27FC236}">
                  <a16:creationId xmlns:a16="http://schemas.microsoft.com/office/drawing/2014/main" id="{D0324700-E747-48F6-9AED-51E5B3B4D2A0}"/>
                </a:ext>
              </a:extLst>
            </p:cNvPr>
            <p:cNvPicPr>
              <a:picLocks noChangeAspect="1"/>
            </p:cNvPicPr>
            <p:nvPr/>
          </p:nvPicPr>
          <p:blipFill>
            <a:blip r:embed="rId18"/>
            <a:srcRect/>
            <a:stretch>
              <a:fillRect/>
            </a:stretch>
          </p:blipFill>
          <p:spPr>
            <a:xfrm>
              <a:off x="778748" y="2838434"/>
              <a:ext cx="1181121" cy="1181121"/>
            </a:xfrm>
            <a:prstGeom prst="rect">
              <a:avLst/>
            </a:prstGeom>
            <a:ln>
              <a:noFill/>
            </a:ln>
            <a:effectLst>
              <a:outerShdw blurRad="292100" dist="139700" dir="2700000" algn="tl" rotWithShape="0">
                <a:srgbClr val="333333">
                  <a:alpha val="65000"/>
                </a:srgbClr>
              </a:outerShdw>
            </a:effectLst>
          </p:spPr>
        </p:pic>
      </p:grpSp>
      <p:grpSp>
        <p:nvGrpSpPr>
          <p:cNvPr id="63" name="Группа 88">
            <a:extLst>
              <a:ext uri="{FF2B5EF4-FFF2-40B4-BE49-F238E27FC236}">
                <a16:creationId xmlns:a16="http://schemas.microsoft.com/office/drawing/2014/main" id="{C95A46A5-767C-48DC-A4FB-5ADD916F18A4}"/>
              </a:ext>
            </a:extLst>
          </p:cNvPr>
          <p:cNvGrpSpPr/>
          <p:nvPr/>
        </p:nvGrpSpPr>
        <p:grpSpPr>
          <a:xfrm>
            <a:off x="7464223" y="334839"/>
            <a:ext cx="2017614" cy="1882767"/>
            <a:chOff x="7467447" y="280812"/>
            <a:chExt cx="2017614" cy="1882767"/>
          </a:xfrm>
          <a:scene3d>
            <a:camera prst="orthographicFront">
              <a:rot lat="0" lon="0" rev="0"/>
            </a:camera>
            <a:lightRig rig="balanced" dir="t">
              <a:rot lat="0" lon="0" rev="8700000"/>
            </a:lightRig>
          </a:scene3d>
        </p:grpSpPr>
        <p:sp>
          <p:nvSpPr>
            <p:cNvPr id="64" name="Овал 46">
              <a:extLst>
                <a:ext uri="{FF2B5EF4-FFF2-40B4-BE49-F238E27FC236}">
                  <a16:creationId xmlns:a16="http://schemas.microsoft.com/office/drawing/2014/main" id="{9BC659A8-73A8-4FCA-A906-6818A2A820D3}"/>
                </a:ext>
              </a:extLst>
            </p:cNvPr>
            <p:cNvSpPr/>
            <p:nvPr/>
          </p:nvSpPr>
          <p:spPr>
            <a:xfrm>
              <a:off x="746744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5" name="Рисунок 78">
              <a:extLst>
                <a:ext uri="{FF2B5EF4-FFF2-40B4-BE49-F238E27FC236}">
                  <a16:creationId xmlns:a16="http://schemas.microsoft.com/office/drawing/2014/main" id="{11DC19BF-3E64-4B77-B8CD-481A9E32EF71}"/>
                </a:ext>
              </a:extLst>
            </p:cNvPr>
            <p:cNvPicPr>
              <a:picLocks noChangeAspect="1"/>
            </p:cNvPicPr>
            <p:nvPr/>
          </p:nvPicPr>
          <p:blipFill>
            <a:blip r:embed="rId19"/>
            <a:srcRect/>
            <a:stretch>
              <a:fillRect/>
            </a:stretch>
          </p:blipFill>
          <p:spPr>
            <a:xfrm>
              <a:off x="7572823" y="360877"/>
              <a:ext cx="1752557" cy="1797170"/>
            </a:xfrm>
            <a:prstGeom prst="rect">
              <a:avLst/>
            </a:prstGeom>
            <a:ln>
              <a:noFill/>
            </a:ln>
            <a:effectLst>
              <a:outerShdw blurRad="292100" dist="139700" dir="2700000" algn="tl" rotWithShape="0">
                <a:srgbClr val="333333">
                  <a:alpha val="65000"/>
                </a:srgbClr>
              </a:outerShdw>
            </a:effectLst>
          </p:spPr>
        </p:pic>
      </p:grpSp>
      <p:grpSp>
        <p:nvGrpSpPr>
          <p:cNvPr id="48" name="Группа 85">
            <a:extLst>
              <a:ext uri="{FF2B5EF4-FFF2-40B4-BE49-F238E27FC236}">
                <a16:creationId xmlns:a16="http://schemas.microsoft.com/office/drawing/2014/main" id="{B3CFDD5D-6BC3-4F6A-A30A-B17CC325D159}"/>
              </a:ext>
            </a:extLst>
          </p:cNvPr>
          <p:cNvGrpSpPr/>
          <p:nvPr/>
        </p:nvGrpSpPr>
        <p:grpSpPr>
          <a:xfrm>
            <a:off x="321924" y="301989"/>
            <a:ext cx="2017614" cy="1882767"/>
            <a:chOff x="322197" y="280812"/>
            <a:chExt cx="2017614" cy="1882767"/>
          </a:xfrm>
          <a:scene3d>
            <a:camera prst="orthographicFront">
              <a:rot lat="0" lon="0" rev="0"/>
            </a:camera>
            <a:lightRig rig="balanced" dir="t">
              <a:rot lat="0" lon="0" rev="8700000"/>
            </a:lightRig>
          </a:scene3d>
        </p:grpSpPr>
        <p:sp>
          <p:nvSpPr>
            <p:cNvPr id="49" name="Овал 8">
              <a:extLst>
                <a:ext uri="{FF2B5EF4-FFF2-40B4-BE49-F238E27FC236}">
                  <a16:creationId xmlns:a16="http://schemas.microsoft.com/office/drawing/2014/main" id="{3A5FD0E2-1B54-4F46-99AB-5345F5B252C4}"/>
                </a:ext>
              </a:extLst>
            </p:cNvPr>
            <p:cNvSpPr/>
            <p:nvPr/>
          </p:nvSpPr>
          <p:spPr>
            <a:xfrm>
              <a:off x="32219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0" name="Рисунок 51">
              <a:extLst>
                <a:ext uri="{FF2B5EF4-FFF2-40B4-BE49-F238E27FC236}">
                  <a16:creationId xmlns:a16="http://schemas.microsoft.com/office/drawing/2014/main" id="{F864FB5B-5F1A-4499-9A48-2090CFBB5035}"/>
                </a:ext>
              </a:extLst>
            </p:cNvPr>
            <p:cNvPicPr>
              <a:picLocks noChangeAspect="1"/>
            </p:cNvPicPr>
            <p:nvPr/>
          </p:nvPicPr>
          <p:blipFill>
            <a:blip r:embed="rId20"/>
            <a:srcRect/>
            <a:stretch>
              <a:fillRect/>
            </a:stretch>
          </p:blipFill>
          <p:spPr>
            <a:xfrm>
              <a:off x="481321" y="509796"/>
              <a:ext cx="1709799" cy="1131853"/>
            </a:xfrm>
            <a:prstGeom prst="rect">
              <a:avLst/>
            </a:prstGeom>
            <a:ln>
              <a:noFill/>
            </a:ln>
            <a:effectLst>
              <a:outerShdw blurRad="292100" dist="139700" dir="2700000" algn="tl" rotWithShape="0">
                <a:srgbClr val="333333">
                  <a:alpha val="65000"/>
                </a:srgbClr>
              </a:outerShdw>
            </a:effectLst>
          </p:spPr>
        </p:pic>
      </p:grpSp>
      <p:pic>
        <p:nvPicPr>
          <p:cNvPr id="79" name="Picture 4">
            <a:extLst>
              <a:ext uri="{FF2B5EF4-FFF2-40B4-BE49-F238E27FC236}">
                <a16:creationId xmlns:a16="http://schemas.microsoft.com/office/drawing/2014/main" id="{FA50DEDD-5D03-4581-B326-DA1DA4F3CF95}"/>
              </a:ext>
            </a:extLst>
          </p:cNvPr>
          <p:cNvPicPr>
            <a:picLocks noChangeAspect="1"/>
          </p:cNvPicPr>
          <p:nvPr/>
        </p:nvPicPr>
        <p:blipFill>
          <a:blip r:embed="rId21"/>
          <a:srcRect/>
          <a:stretch>
            <a:fillRect/>
          </a:stretch>
        </p:blipFill>
        <p:spPr>
          <a:xfrm>
            <a:off x="-1290749" y="-929210"/>
            <a:ext cx="5389455" cy="4052218"/>
          </a:xfrm>
          <a:prstGeom prst="rect">
            <a:avLst/>
          </a:prstGeom>
          <a:noFill/>
          <a:ln cap="flat">
            <a:noFill/>
          </a:ln>
        </p:spPr>
      </p:pic>
      <p:pic>
        <p:nvPicPr>
          <p:cNvPr id="81" name="Картина 80">
            <a:extLst>
              <a:ext uri="{FF2B5EF4-FFF2-40B4-BE49-F238E27FC236}">
                <a16:creationId xmlns:a16="http://schemas.microsoft.com/office/drawing/2014/main" id="{013C1142-1BF2-4CDC-A581-7779A99DCD4A}"/>
              </a:ext>
            </a:extLst>
          </p:cNvPr>
          <p:cNvPicPr>
            <a:picLocks noChangeAspect="1"/>
          </p:cNvPicPr>
          <p:nvPr/>
        </p:nvPicPr>
        <p:blipFill>
          <a:blip r:embed="rId22"/>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3877246040"/>
      </p:ext>
    </p:extLst>
  </p:cSld>
  <p:clrMapOvr>
    <a:masterClrMapping/>
  </p:clrMapOvr>
  <p:timing>
    <p:tnLst>
      <p:par>
        <p:cTn id="1" dur="indefinite" restart="never" nodeType="tmRoot">
          <p:childTnLst>
            <p:seq concurrent="1" nextAc="seek">
              <p:cTn id="2" dur="indefinite" nodeType="interactiveSeq">
                <p:stCondLst>
                  <p:cond evt="onClick" delay="0">
                    <p:tgtEl>
                      <p:spTgt spid="48"/>
                    </p:tgtEl>
                  </p:cond>
                </p:stCondLst>
                <p:childTnLst>
                  <p:par>
                    <p:cTn id="3" fill="hold">
                      <p:stCondLst>
                        <p:cond evt="onBegin" delay="0">
                          <p:tn val="2"/>
                        </p:cond>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zvuk-odnoy-kapelkч1.wav"/>
                                        </p:tgtEl>
                                      </p:cMediaNode>
                                    </p:audio>
                                  </p:sub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xit" presetSubtype="0" fill="hold" nodeType="withEffect">
                                  <p:stCondLst>
                                    <p:cond delay="2000"/>
                                  </p:stCondLst>
                                  <p:childTnLst>
                                    <p:set>
                                      <p:cBhvr>
                                        <p:cTn id="10" dur="1" fill="hold">
                                          <p:stCondLst>
                                            <p:cond delay="0"/>
                                          </p:stCondLst>
                                        </p:cTn>
                                        <p:tgtEl>
                                          <p:spTgt spid="7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explode.wav"/>
                                        </p:tgtEl>
                                      </p:cMediaNode>
                                    </p:audio>
                                  </p:subTnLst>
                                </p:cTn>
                              </p:par>
                              <p:par>
                                <p:cTn id="11" presetID="1" presetClass="entr" presetSubtype="0" fill="hold" nodeType="withEffect">
                                  <p:stCondLst>
                                    <p:cond delay="2000"/>
                                  </p:stCondLst>
                                  <p:childTnLst>
                                    <p:set>
                                      <p:cBhvr>
                                        <p:cTn id="1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48"/>
                  </p:tgtEl>
                </p:cond>
              </p:nextCondLst>
            </p:seq>
            <p:seq concurrent="1" nextAc="seek">
              <p:cTn id="13" dur="indefinite" nodeType="interactiveSeq">
                <p:stCondLst>
                  <p:cond evt="onClick" delay="0">
                    <p:tgtEl>
                      <p:spTgt spid="39"/>
                    </p:tgtEl>
                  </p:cond>
                </p:stCondLst>
                <p:childTnLst>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9"/>
                  </p:tgtEl>
                </p:cond>
              </p:nextCondLst>
            </p:seq>
            <p:seq concurrent="1" nextAc="seek">
              <p:cTn id="18" dur="indefinite" nodeType="interactiveSeq">
                <p:stCondLst>
                  <p:cond evt="onClick" delay="0">
                    <p:tgtEl>
                      <p:spTgt spid="60"/>
                    </p:tgtEl>
                  </p:cond>
                </p:stCondLst>
                <p:childTnLst>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0"/>
                  </p:tgtEl>
                </p:cond>
              </p:nextCondLst>
            </p:seq>
            <p:seq concurrent="1" nextAc="seek">
              <p:cTn id="23" dur="indefinite" nodeType="interactiveSeq">
                <p:stCondLst>
                  <p:cond evt="onClick" delay="0">
                    <p:tgtEl>
                      <p:spTgt spid="63"/>
                    </p:tgtEl>
                  </p:cond>
                </p:stCondLst>
                <p:childTnLst>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3"/>
                  </p:tgtEl>
                </p:cond>
              </p:nextCondLst>
            </p:seq>
            <p:seq concurrent="1" nextAc="seek">
              <p:cTn id="28" dur="indefinite" nodeType="interactiveSeq">
                <p:stCondLst>
                  <p:cond evt="onClick" delay="0">
                    <p:tgtEl>
                      <p:spTgt spid="54"/>
                    </p:tgtEl>
                  </p:cond>
                </p:stCondLst>
                <p:childTnLst>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4"/>
                  </p:tgtEl>
                </p:cond>
              </p:nextCondLst>
            </p:seq>
            <p:seq concurrent="1" nextAc="seek">
              <p:cTn id="33" dur="indefinite" nodeType="interactiveSeq">
                <p:stCondLst>
                  <p:cond evt="onClick" delay="0">
                    <p:tgtEl>
                      <p:spTgt spid="57"/>
                    </p:tgtEl>
                  </p:cond>
                </p:stCondLst>
                <p:childTnLst>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7"/>
                  </p:tgtEl>
                </p:cond>
              </p:nextCondLst>
            </p:seq>
            <p:seq concurrent="1" nextAc="seek">
              <p:cTn id="38" dur="indefinite" nodeType="interactiveSeq">
                <p:stCondLst>
                  <p:cond evt="onClick" delay="0">
                    <p:tgtEl>
                      <p:spTgt spid="66"/>
                    </p:tgtEl>
                  </p:cond>
                </p:stCondLst>
                <p:childTnLst>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6"/>
                  </p:tgtEl>
                </p:cond>
              </p:nextCondLst>
            </p:seq>
            <p:seq concurrent="1" nextAc="seek">
              <p:cTn id="43" dur="indefinite" nodeType="interactiveSeq">
                <p:stCondLst>
                  <p:cond evt="onClick" delay="0">
                    <p:tgtEl>
                      <p:spTgt spid="33"/>
                    </p:tgtEl>
                  </p:cond>
                </p:stCondLst>
                <p:childTnLst>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3"/>
                  </p:tgtEl>
                </p:cond>
              </p:nextCondLst>
            </p:seq>
            <p:seq concurrent="1" nextAc="seek">
              <p:cTn id="48" dur="indefinite" nodeType="interactiveSeq">
                <p:stCondLst>
                  <p:cond evt="onClick" delay="0">
                    <p:tgtEl>
                      <p:spTgt spid="76"/>
                    </p:tgtEl>
                  </p:cond>
                </p:stCondLst>
                <p:childTnLst>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6"/>
                  </p:tgtEl>
                </p:cond>
              </p:nextCondLst>
            </p:seq>
            <p:seq concurrent="1" nextAc="seek">
              <p:cTn id="53" dur="indefinite" nodeType="interactiveSeq">
                <p:stCondLst>
                  <p:cond evt="onClick" delay="0">
                    <p:tgtEl>
                      <p:spTgt spid="45"/>
                    </p:tgtEl>
                  </p:cond>
                </p:stCondLst>
                <p:childTnLst>
                  <p:par>
                    <p:cTn id="54" fill="hold">
                      <p:stCondLst>
                        <p:cond evt="onBegin" delay="0">
                          <p:tn val="53"/>
                        </p:cond>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5"/>
                  </p:tgtEl>
                </p:cond>
              </p:nextCondLst>
            </p:seq>
            <p:seq concurrent="1" nextAc="seek">
              <p:cTn id="58" dur="indefinite" nodeType="interactiveSeq">
                <p:stCondLst>
                  <p:cond evt="onClick" delay="0">
                    <p:tgtEl>
                      <p:spTgt spid="42"/>
                    </p:tgtEl>
                  </p:cond>
                </p:stCondLst>
                <p:childTnLst>
                  <p:par>
                    <p:cTn id="59" fill="hold">
                      <p:stCondLst>
                        <p:cond evt="onBegin" delay="0">
                          <p:tn val="58"/>
                        </p:cond>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2"/>
                  </p:tgtEl>
                </p:cond>
              </p:nextCondLst>
            </p:seq>
            <p:seq concurrent="1" nextAc="seek">
              <p:cTn id="63" dur="indefinite" nodeType="interactiveSeq">
                <p:stCondLst>
                  <p:cond evt="onClick" delay="0">
                    <p:tgtEl>
                      <p:spTgt spid="69"/>
                    </p:tgtEl>
                  </p:cond>
                </p:stCondLst>
                <p:childTnLst>
                  <p:par>
                    <p:cTn id="64" fill="hold">
                      <p:stCondLst>
                        <p:cond evt="onBegin" delay="0">
                          <p:tn val="63"/>
                        </p:cond>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6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9"/>
                  </p:tgtEl>
                </p:cond>
              </p:nextCondLst>
            </p:seq>
            <p:seq concurrent="1" nextAc="seek">
              <p:cTn id="68" dur="indefinite" nodeType="interactiveSeq">
                <p:stCondLst>
                  <p:cond evt="onClick" delay="0">
                    <p:tgtEl>
                      <p:spTgt spid="36"/>
                    </p:tgtEl>
                  </p:cond>
                </p:stCondLst>
                <p:childTnLst>
                  <p:par>
                    <p:cTn id="69" fill="hold">
                      <p:stCondLst>
                        <p:cond evt="onBegin" delay="0">
                          <p:tn val="68"/>
                        </p:cond>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6"/>
                  </p:tgtEl>
                </p:cond>
              </p:nextCondLst>
            </p:seq>
            <p:seq concurrent="1" nextAc="seek">
              <p:cTn id="73" dur="indefinite" nodeType="interactiveSeq">
                <p:stCondLst>
                  <p:cond evt="onClick" delay="0">
                    <p:tgtEl>
                      <p:spTgt spid="72"/>
                    </p:tgtEl>
                  </p:cond>
                </p:stCondLst>
                <p:childTnLst>
                  <p:par>
                    <p:cTn id="74" fill="hold">
                      <p:stCondLst>
                        <p:cond evt="onBegin" delay="0">
                          <p:tn val="73"/>
                        </p:cond>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72"/>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2"/>
                  </p:tgtEl>
                </p:cond>
              </p:nextCondLst>
            </p:seq>
            <p:seq concurrent="1" nextAc="seek">
              <p:cTn id="78" dur="indefinite" nodeType="interactiveSeq">
                <p:stCondLst>
                  <p:cond evt="onClick" delay="0">
                    <p:tgtEl>
                      <p:spTgt spid="51"/>
                    </p:tgtEl>
                  </p:cond>
                </p:stCondLst>
                <p:childTnLst>
                  <p:par>
                    <p:cTn id="79" fill="hold">
                      <p:stCondLst>
                        <p:cond evt="onBegin" delay="0">
                          <p:tn val="78"/>
                        </p:cond>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5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38D53828-687E-49F4-9375-3CC75C2B3C4E}"/>
              </a:ext>
            </a:extLst>
          </p:cNvPr>
          <p:cNvSpPr/>
          <p:nvPr/>
        </p:nvSpPr>
        <p:spPr>
          <a:xfrm>
            <a:off x="11229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Овал 9">
            <a:extLst>
              <a:ext uri="{FF2B5EF4-FFF2-40B4-BE49-F238E27FC236}">
                <a16:creationId xmlns:a16="http://schemas.microsoft.com/office/drawing/2014/main" id="{E2C13243-CAC6-4E23-AFCD-EDF020DA4B07}"/>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12">
            <a:extLst>
              <a:ext uri="{FF2B5EF4-FFF2-40B4-BE49-F238E27FC236}">
                <a16:creationId xmlns:a16="http://schemas.microsoft.com/office/drawing/2014/main" id="{543BA87A-A11F-404F-A195-A0F1300D5CA0}"/>
              </a:ext>
            </a:extLst>
          </p:cNvPr>
          <p:cNvSpPr/>
          <p:nvPr/>
        </p:nvSpPr>
        <p:spPr>
          <a:xfrm>
            <a:off x="119832"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13">
            <a:extLst>
              <a:ext uri="{FF2B5EF4-FFF2-40B4-BE49-F238E27FC236}">
                <a16:creationId xmlns:a16="http://schemas.microsoft.com/office/drawing/2014/main" id="{E54B055E-61EE-402C-8282-E8D6747F5539}"/>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6">
            <a:extLst>
              <a:ext uri="{FF2B5EF4-FFF2-40B4-BE49-F238E27FC236}">
                <a16:creationId xmlns:a16="http://schemas.microsoft.com/office/drawing/2014/main" id="{42383BA5-3C28-488C-8B47-2E369B7E5834}"/>
              </a:ext>
            </a:extLst>
          </p:cNvPr>
          <p:cNvSpPr/>
          <p:nvPr/>
        </p:nvSpPr>
        <p:spPr>
          <a:xfrm>
            <a:off x="127366"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7">
            <a:extLst>
              <a:ext uri="{FF2B5EF4-FFF2-40B4-BE49-F238E27FC236}">
                <a16:creationId xmlns:a16="http://schemas.microsoft.com/office/drawing/2014/main" id="{39C41789-E8E7-4381-AC5D-4AA9984AE5CB}"/>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20">
            <a:extLst>
              <a:ext uri="{FF2B5EF4-FFF2-40B4-BE49-F238E27FC236}">
                <a16:creationId xmlns:a16="http://schemas.microsoft.com/office/drawing/2014/main" id="{9B080C9A-C6CA-4750-A32C-71F9D3C42335}"/>
              </a:ext>
            </a:extLst>
          </p:cNvPr>
          <p:cNvSpPr/>
          <p:nvPr/>
        </p:nvSpPr>
        <p:spPr>
          <a:xfrm>
            <a:off x="2502548"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21">
            <a:extLst>
              <a:ext uri="{FF2B5EF4-FFF2-40B4-BE49-F238E27FC236}">
                <a16:creationId xmlns:a16="http://schemas.microsoft.com/office/drawing/2014/main" id="{11B85347-0246-4CF5-8994-B95DADC1BF49}"/>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4">
            <a:extLst>
              <a:ext uri="{FF2B5EF4-FFF2-40B4-BE49-F238E27FC236}">
                <a16:creationId xmlns:a16="http://schemas.microsoft.com/office/drawing/2014/main" id="{88E6CBA4-C04F-4189-AC91-965EADBAC7A9}"/>
              </a:ext>
            </a:extLst>
          </p:cNvPr>
          <p:cNvSpPr/>
          <p:nvPr/>
        </p:nvSpPr>
        <p:spPr>
          <a:xfrm>
            <a:off x="2494044"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5">
            <a:extLst>
              <a:ext uri="{FF2B5EF4-FFF2-40B4-BE49-F238E27FC236}">
                <a16:creationId xmlns:a16="http://schemas.microsoft.com/office/drawing/2014/main" id="{2EC183D7-7DC9-4F07-89C3-68D81D379180}"/>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8">
            <a:extLst>
              <a:ext uri="{FF2B5EF4-FFF2-40B4-BE49-F238E27FC236}">
                <a16:creationId xmlns:a16="http://schemas.microsoft.com/office/drawing/2014/main" id="{35E6F740-7D6B-4564-B617-1D6871EA8C11}"/>
              </a:ext>
            </a:extLst>
          </p:cNvPr>
          <p:cNvSpPr/>
          <p:nvPr/>
        </p:nvSpPr>
        <p:spPr>
          <a:xfrm>
            <a:off x="2501578"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9">
            <a:extLst>
              <a:ext uri="{FF2B5EF4-FFF2-40B4-BE49-F238E27FC236}">
                <a16:creationId xmlns:a16="http://schemas.microsoft.com/office/drawing/2014/main" id="{C5021F9C-2118-44F1-826B-C3F2C02F17D2}"/>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32">
            <a:extLst>
              <a:ext uri="{FF2B5EF4-FFF2-40B4-BE49-F238E27FC236}">
                <a16:creationId xmlns:a16="http://schemas.microsoft.com/office/drawing/2014/main" id="{67F56116-F8E9-48D0-84D7-A87EE4C8F01C}"/>
              </a:ext>
            </a:extLst>
          </p:cNvPr>
          <p:cNvSpPr/>
          <p:nvPr/>
        </p:nvSpPr>
        <p:spPr>
          <a:xfrm>
            <a:off x="486728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33">
            <a:extLst>
              <a:ext uri="{FF2B5EF4-FFF2-40B4-BE49-F238E27FC236}">
                <a16:creationId xmlns:a16="http://schemas.microsoft.com/office/drawing/2014/main" id="{98669548-6C59-47DB-BA22-BC803A9CE0F6}"/>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6">
            <a:extLst>
              <a:ext uri="{FF2B5EF4-FFF2-40B4-BE49-F238E27FC236}">
                <a16:creationId xmlns:a16="http://schemas.microsoft.com/office/drawing/2014/main" id="{325F4ABB-A6EE-45A5-8A99-6EBC9B882855}"/>
              </a:ext>
            </a:extLst>
          </p:cNvPr>
          <p:cNvSpPr/>
          <p:nvPr/>
        </p:nvSpPr>
        <p:spPr>
          <a:xfrm>
            <a:off x="4874821"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7">
            <a:extLst>
              <a:ext uri="{FF2B5EF4-FFF2-40B4-BE49-F238E27FC236}">
                <a16:creationId xmlns:a16="http://schemas.microsoft.com/office/drawing/2014/main" id="{4EE85BC1-8713-4C6C-922D-17441C6113F4}"/>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40">
            <a:extLst>
              <a:ext uri="{FF2B5EF4-FFF2-40B4-BE49-F238E27FC236}">
                <a16:creationId xmlns:a16="http://schemas.microsoft.com/office/drawing/2014/main" id="{1F9A0628-4419-408A-9963-5AD034B9F777}"/>
              </a:ext>
            </a:extLst>
          </p:cNvPr>
          <p:cNvSpPr/>
          <p:nvPr/>
        </p:nvSpPr>
        <p:spPr>
          <a:xfrm>
            <a:off x="4882356"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41">
            <a:extLst>
              <a:ext uri="{FF2B5EF4-FFF2-40B4-BE49-F238E27FC236}">
                <a16:creationId xmlns:a16="http://schemas.microsoft.com/office/drawing/2014/main" id="{AC3F81C2-EDE6-46CC-8DCA-F5970531FA97}"/>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4">
            <a:extLst>
              <a:ext uri="{FF2B5EF4-FFF2-40B4-BE49-F238E27FC236}">
                <a16:creationId xmlns:a16="http://schemas.microsoft.com/office/drawing/2014/main" id="{0CC52980-6170-4A3F-83BA-B9E117BF9FA8}"/>
              </a:ext>
            </a:extLst>
          </p:cNvPr>
          <p:cNvSpPr/>
          <p:nvPr/>
        </p:nvSpPr>
        <p:spPr>
          <a:xfrm>
            <a:off x="725754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5">
            <a:extLst>
              <a:ext uri="{FF2B5EF4-FFF2-40B4-BE49-F238E27FC236}">
                <a16:creationId xmlns:a16="http://schemas.microsoft.com/office/drawing/2014/main" id="{0BC5D468-054D-4142-A0B2-4162E7CB7A7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8">
            <a:extLst>
              <a:ext uri="{FF2B5EF4-FFF2-40B4-BE49-F238E27FC236}">
                <a16:creationId xmlns:a16="http://schemas.microsoft.com/office/drawing/2014/main" id="{2A30ACDB-6348-412B-A196-BBE0A256DD14}"/>
              </a:ext>
            </a:extLst>
          </p:cNvPr>
          <p:cNvSpPr/>
          <p:nvPr/>
        </p:nvSpPr>
        <p:spPr>
          <a:xfrm>
            <a:off x="7249043"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9">
            <a:extLst>
              <a:ext uri="{FF2B5EF4-FFF2-40B4-BE49-F238E27FC236}">
                <a16:creationId xmlns:a16="http://schemas.microsoft.com/office/drawing/2014/main" id="{C8A5E637-5AB6-4C2B-8D56-D9DF93C4C9E2}"/>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52">
            <a:extLst>
              <a:ext uri="{FF2B5EF4-FFF2-40B4-BE49-F238E27FC236}">
                <a16:creationId xmlns:a16="http://schemas.microsoft.com/office/drawing/2014/main" id="{3DC5DB5F-6DAB-41E5-86A8-6B0969FEE065}"/>
              </a:ext>
            </a:extLst>
          </p:cNvPr>
          <p:cNvSpPr/>
          <p:nvPr/>
        </p:nvSpPr>
        <p:spPr>
          <a:xfrm>
            <a:off x="7256577"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53">
            <a:extLst>
              <a:ext uri="{FF2B5EF4-FFF2-40B4-BE49-F238E27FC236}">
                <a16:creationId xmlns:a16="http://schemas.microsoft.com/office/drawing/2014/main" id="{8597845C-E1DA-4A76-91EC-B8502684C4A3}"/>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6">
            <a:extLst>
              <a:ext uri="{FF2B5EF4-FFF2-40B4-BE49-F238E27FC236}">
                <a16:creationId xmlns:a16="http://schemas.microsoft.com/office/drawing/2014/main" id="{FFE181FD-BB84-447A-B0D9-1EE039A4C752}"/>
              </a:ext>
            </a:extLst>
          </p:cNvPr>
          <p:cNvSpPr/>
          <p:nvPr/>
        </p:nvSpPr>
        <p:spPr>
          <a:xfrm>
            <a:off x="9647496" y="124559"/>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7">
            <a:extLst>
              <a:ext uri="{FF2B5EF4-FFF2-40B4-BE49-F238E27FC236}">
                <a16:creationId xmlns:a16="http://schemas.microsoft.com/office/drawing/2014/main" id="{813D7661-B4F2-46DF-B57C-789839983502}"/>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Прямоугольник 60">
            <a:extLst>
              <a:ext uri="{FF2B5EF4-FFF2-40B4-BE49-F238E27FC236}">
                <a16:creationId xmlns:a16="http://schemas.microsoft.com/office/drawing/2014/main" id="{C9A71B56-D0B0-4927-8E1B-6D91E2039D67}"/>
              </a:ext>
            </a:extLst>
          </p:cNvPr>
          <p:cNvSpPr/>
          <p:nvPr/>
        </p:nvSpPr>
        <p:spPr>
          <a:xfrm>
            <a:off x="9655030" y="2304918"/>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B2D5EB75-0EF4-445D-9720-726BB51E38A3}"/>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A9B9839F-1D07-4839-A4F8-00CEC543AA40}"/>
              </a:ext>
            </a:extLst>
          </p:cNvPr>
          <p:cNvSpPr/>
          <p:nvPr/>
        </p:nvSpPr>
        <p:spPr>
          <a:xfrm>
            <a:off x="9662574" y="4508540"/>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5">
            <a:extLst>
              <a:ext uri="{FF2B5EF4-FFF2-40B4-BE49-F238E27FC236}">
                <a16:creationId xmlns:a16="http://schemas.microsoft.com/office/drawing/2014/main" id="{66F17556-FFC1-4531-B458-D6CD8308809E}"/>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Рамка 67">
            <a:extLst>
              <a:ext uri="{FF2B5EF4-FFF2-40B4-BE49-F238E27FC236}">
                <a16:creationId xmlns:a16="http://schemas.microsoft.com/office/drawing/2014/main" id="{65B1B356-C83F-4E47-9970-B74828DE3161}"/>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4472C4"/>
          </a:solidFill>
          <a:ln cap="flat">
            <a:noFill/>
            <a:prstDash val="solid"/>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3" name="Группа 92">
            <a:extLst>
              <a:ext uri="{FF2B5EF4-FFF2-40B4-BE49-F238E27FC236}">
                <a16:creationId xmlns:a16="http://schemas.microsoft.com/office/drawing/2014/main" id="{5E26916A-7467-4C8A-8396-F8AAB266B2C9}"/>
              </a:ext>
            </a:extLst>
          </p:cNvPr>
          <p:cNvGrpSpPr/>
          <p:nvPr/>
        </p:nvGrpSpPr>
        <p:grpSpPr>
          <a:xfrm>
            <a:off x="5085336" y="2463849"/>
            <a:ext cx="2017614" cy="1882767"/>
            <a:chOff x="5108331" y="1823365"/>
            <a:chExt cx="2017614" cy="1882767"/>
          </a:xfrm>
          <a:scene3d>
            <a:camera prst="orthographicFront">
              <a:rot lat="0" lon="0" rev="0"/>
            </a:camera>
            <a:lightRig rig="balanced" dir="t">
              <a:rot lat="0" lon="0" rev="8700000"/>
            </a:lightRig>
          </a:scene3d>
        </p:grpSpPr>
        <p:sp>
          <p:nvSpPr>
            <p:cNvPr id="34" name="Овал 38">
              <a:extLst>
                <a:ext uri="{FF2B5EF4-FFF2-40B4-BE49-F238E27FC236}">
                  <a16:creationId xmlns:a16="http://schemas.microsoft.com/office/drawing/2014/main" id="{5C77723C-4B4C-49D2-A858-FA8CF1555E2A}"/>
                </a:ext>
              </a:extLst>
            </p:cNvPr>
            <p:cNvSpPr/>
            <p:nvPr/>
          </p:nvSpPr>
          <p:spPr>
            <a:xfrm>
              <a:off x="5108331" y="182336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5" name="Рисунок 2">
              <a:extLst>
                <a:ext uri="{FF2B5EF4-FFF2-40B4-BE49-F238E27FC236}">
                  <a16:creationId xmlns:a16="http://schemas.microsoft.com/office/drawing/2014/main" id="{DBA8FA32-3714-4623-AFDC-CCA23525C608}"/>
                </a:ext>
              </a:extLst>
            </p:cNvPr>
            <p:cNvPicPr>
              <a:picLocks noChangeAspect="1"/>
            </p:cNvPicPr>
            <p:nvPr/>
          </p:nvPicPr>
          <p:blipFill>
            <a:blip r:embed="rId4"/>
            <a:srcRect/>
            <a:stretch>
              <a:fillRect/>
            </a:stretch>
          </p:blipFill>
          <p:spPr>
            <a:xfrm>
              <a:off x="5587899" y="2002377"/>
              <a:ext cx="1155416" cy="1432331"/>
            </a:xfrm>
            <a:prstGeom prst="rect">
              <a:avLst/>
            </a:prstGeom>
            <a:ln>
              <a:noFill/>
            </a:ln>
            <a:effectLst>
              <a:outerShdw blurRad="292100" dist="139700" dir="2700000" algn="tl" rotWithShape="0">
                <a:srgbClr val="333333">
                  <a:alpha val="65000"/>
                </a:srgbClr>
              </a:outerShdw>
            </a:effectLst>
          </p:spPr>
        </p:pic>
      </p:grpSp>
      <p:grpSp>
        <p:nvGrpSpPr>
          <p:cNvPr id="36" name="Группа 97">
            <a:extLst>
              <a:ext uri="{FF2B5EF4-FFF2-40B4-BE49-F238E27FC236}">
                <a16:creationId xmlns:a16="http://schemas.microsoft.com/office/drawing/2014/main" id="{38592893-AA28-4685-A3F6-41B2817B56FC}"/>
              </a:ext>
            </a:extLst>
          </p:cNvPr>
          <p:cNvGrpSpPr/>
          <p:nvPr/>
        </p:nvGrpSpPr>
        <p:grpSpPr>
          <a:xfrm>
            <a:off x="5092265" y="4685970"/>
            <a:ext cx="2184565" cy="1987968"/>
            <a:chOff x="5092266" y="4664793"/>
            <a:chExt cx="2184565" cy="1987968"/>
          </a:xfrm>
        </p:grpSpPr>
        <p:sp>
          <p:nvSpPr>
            <p:cNvPr id="37" name="Овал 42">
              <a:extLst>
                <a:ext uri="{FF2B5EF4-FFF2-40B4-BE49-F238E27FC236}">
                  <a16:creationId xmlns:a16="http://schemas.microsoft.com/office/drawing/2014/main" id="{50E2D49D-BDB9-4A7F-8A90-BED2CBAA70F2}"/>
                </a:ext>
              </a:extLst>
            </p:cNvPr>
            <p:cNvSpPr/>
            <p:nvPr/>
          </p:nvSpPr>
          <p:spPr>
            <a:xfrm>
              <a:off x="5092266"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 name="Рисунок 5">
              <a:extLst>
                <a:ext uri="{FF2B5EF4-FFF2-40B4-BE49-F238E27FC236}">
                  <a16:creationId xmlns:a16="http://schemas.microsoft.com/office/drawing/2014/main" id="{2F31A162-5610-40EF-9B14-6B95385745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824" y="4867324"/>
              <a:ext cx="2131007" cy="1785437"/>
            </a:xfrm>
            <a:prstGeom prst="rect">
              <a:avLst/>
            </a:prstGeom>
            <a:noFill/>
            <a:ln cap="flat">
              <a:noFill/>
            </a:ln>
            <a:scene3d>
              <a:camera prst="orthographicFront"/>
              <a:lightRig rig="threePt" dir="t"/>
            </a:scene3d>
            <a:sp3d extrusionH="254000">
              <a:bevelT w="254000" h="254000"/>
              <a:bevelB w="254000" h="254000"/>
            </a:sp3d>
          </p:spPr>
        </p:pic>
      </p:grpSp>
      <p:grpSp>
        <p:nvGrpSpPr>
          <p:cNvPr id="39" name="Группа 86">
            <a:extLst>
              <a:ext uri="{FF2B5EF4-FFF2-40B4-BE49-F238E27FC236}">
                <a16:creationId xmlns:a16="http://schemas.microsoft.com/office/drawing/2014/main" id="{E48C15CF-2EE5-4687-8237-3CD70057017A}"/>
              </a:ext>
            </a:extLst>
          </p:cNvPr>
          <p:cNvGrpSpPr/>
          <p:nvPr/>
        </p:nvGrpSpPr>
        <p:grpSpPr>
          <a:xfrm>
            <a:off x="2599104" y="284588"/>
            <a:ext cx="2153650" cy="1882767"/>
            <a:chOff x="2712457" y="280812"/>
            <a:chExt cx="2017614" cy="1882767"/>
          </a:xfrm>
          <a:scene3d>
            <a:camera prst="orthographicFront">
              <a:rot lat="0" lon="0" rev="0"/>
            </a:camera>
            <a:lightRig rig="balanced" dir="t">
              <a:rot lat="0" lon="0" rev="8700000"/>
            </a:lightRig>
          </a:scene3d>
        </p:grpSpPr>
        <p:sp>
          <p:nvSpPr>
            <p:cNvPr id="40" name="Овал 22">
              <a:extLst>
                <a:ext uri="{FF2B5EF4-FFF2-40B4-BE49-F238E27FC236}">
                  <a16:creationId xmlns:a16="http://schemas.microsoft.com/office/drawing/2014/main" id="{BBDD24A5-C332-4D65-8A41-1A1AA9CD4961}"/>
                </a:ext>
              </a:extLst>
            </p:cNvPr>
            <p:cNvSpPr/>
            <p:nvPr/>
          </p:nvSpPr>
          <p:spPr>
            <a:xfrm>
              <a:off x="271245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Рисунок 19">
              <a:extLst>
                <a:ext uri="{FF2B5EF4-FFF2-40B4-BE49-F238E27FC236}">
                  <a16:creationId xmlns:a16="http://schemas.microsoft.com/office/drawing/2014/main" id="{211F1AE5-E52B-45BD-BD53-A32FAA81CFB0}"/>
                </a:ext>
              </a:extLst>
            </p:cNvPr>
            <p:cNvPicPr>
              <a:picLocks noChangeAspect="1"/>
            </p:cNvPicPr>
            <p:nvPr/>
          </p:nvPicPr>
          <p:blipFill>
            <a:blip r:embed="rId6"/>
            <a:srcRect/>
            <a:stretch>
              <a:fillRect/>
            </a:stretch>
          </p:blipFill>
          <p:spPr>
            <a:xfrm>
              <a:off x="2897047" y="505270"/>
              <a:ext cx="1646486" cy="1646486"/>
            </a:xfrm>
            <a:prstGeom prst="rect">
              <a:avLst/>
            </a:prstGeom>
            <a:ln>
              <a:noFill/>
            </a:ln>
            <a:effectLst>
              <a:outerShdw blurRad="292100" dist="139700" dir="2700000" algn="tl" rotWithShape="0">
                <a:srgbClr val="333333">
                  <a:alpha val="65000"/>
                </a:srgbClr>
              </a:outerShdw>
            </a:effectLst>
          </p:spPr>
        </p:pic>
      </p:grpSp>
      <p:grpSp>
        <p:nvGrpSpPr>
          <p:cNvPr id="42" name="Группа 95">
            <a:extLst>
              <a:ext uri="{FF2B5EF4-FFF2-40B4-BE49-F238E27FC236}">
                <a16:creationId xmlns:a16="http://schemas.microsoft.com/office/drawing/2014/main" id="{7E074D90-AA25-42EB-95FD-04F643ED6108}"/>
              </a:ext>
            </a:extLst>
          </p:cNvPr>
          <p:cNvGrpSpPr/>
          <p:nvPr/>
        </p:nvGrpSpPr>
        <p:grpSpPr>
          <a:xfrm>
            <a:off x="336104" y="4691439"/>
            <a:ext cx="2017614" cy="1882767"/>
            <a:chOff x="337267" y="4664793"/>
            <a:chExt cx="2017614" cy="1882767"/>
          </a:xfrm>
        </p:grpSpPr>
        <p:sp>
          <p:nvSpPr>
            <p:cNvPr id="43" name="Овал 18">
              <a:extLst>
                <a:ext uri="{FF2B5EF4-FFF2-40B4-BE49-F238E27FC236}">
                  <a16:creationId xmlns:a16="http://schemas.microsoft.com/office/drawing/2014/main" id="{F036EA75-3030-4726-B42A-5D756A63D330}"/>
                </a:ext>
              </a:extLst>
            </p:cNvPr>
            <p:cNvSpPr/>
            <p:nvPr/>
          </p:nvSpPr>
          <p:spPr>
            <a:xfrm>
              <a:off x="337267"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4" name="Рисунок 27">
              <a:extLst>
                <a:ext uri="{FF2B5EF4-FFF2-40B4-BE49-F238E27FC236}">
                  <a16:creationId xmlns:a16="http://schemas.microsoft.com/office/drawing/2014/main" id="{FD755354-F78E-48E8-8B79-3115A064AC82}"/>
                </a:ext>
              </a:extLst>
            </p:cNvPr>
            <p:cNvPicPr>
              <a:picLocks noChangeAspect="1"/>
            </p:cNvPicPr>
            <p:nvPr/>
          </p:nvPicPr>
          <p:blipFill>
            <a:blip r:embed="rId7"/>
            <a:srcRect/>
            <a:stretch>
              <a:fillRect/>
            </a:stretch>
          </p:blipFill>
          <p:spPr>
            <a:xfrm>
              <a:off x="563014" y="5185946"/>
              <a:ext cx="1539483" cy="882807"/>
            </a:xfrm>
            <a:prstGeom prst="rect">
              <a:avLst/>
            </a:prstGeom>
            <a:noFill/>
            <a:ln cap="flat">
              <a:noFill/>
            </a:ln>
            <a:scene3d>
              <a:camera prst="orthographicFront"/>
              <a:lightRig rig="threePt" dir="t"/>
            </a:scene3d>
            <a:sp3d extrusionH="254000">
              <a:bevelT w="254000" h="254000"/>
              <a:bevelB w="254000" h="254000"/>
            </a:sp3d>
          </p:spPr>
        </p:pic>
      </p:grpSp>
      <p:grpSp>
        <p:nvGrpSpPr>
          <p:cNvPr id="45" name="Группа 94">
            <a:extLst>
              <a:ext uri="{FF2B5EF4-FFF2-40B4-BE49-F238E27FC236}">
                <a16:creationId xmlns:a16="http://schemas.microsoft.com/office/drawing/2014/main" id="{654BCC3B-BC12-411D-AA13-1736720CAFCE}"/>
              </a:ext>
            </a:extLst>
          </p:cNvPr>
          <p:cNvGrpSpPr/>
          <p:nvPr/>
        </p:nvGrpSpPr>
        <p:grpSpPr>
          <a:xfrm>
            <a:off x="9860575" y="2496791"/>
            <a:ext cx="2017614" cy="1882767"/>
            <a:chOff x="9908822" y="3097510"/>
            <a:chExt cx="2017614" cy="1882767"/>
          </a:xfrm>
          <a:scene3d>
            <a:camera prst="orthographicFront">
              <a:rot lat="0" lon="0" rev="0"/>
            </a:camera>
            <a:lightRig rig="balanced" dir="t">
              <a:rot lat="0" lon="0" rev="8700000"/>
            </a:lightRig>
          </a:scene3d>
        </p:grpSpPr>
        <p:sp>
          <p:nvSpPr>
            <p:cNvPr id="46" name="Овал 62">
              <a:extLst>
                <a:ext uri="{FF2B5EF4-FFF2-40B4-BE49-F238E27FC236}">
                  <a16:creationId xmlns:a16="http://schemas.microsoft.com/office/drawing/2014/main" id="{5E466E7B-0C15-474F-A1EF-726E4D253079}"/>
                </a:ext>
              </a:extLst>
            </p:cNvPr>
            <p:cNvSpPr/>
            <p:nvPr/>
          </p:nvSpPr>
          <p:spPr>
            <a:xfrm>
              <a:off x="9908822" y="309751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7" name="Рисунок 43">
              <a:extLst>
                <a:ext uri="{FF2B5EF4-FFF2-40B4-BE49-F238E27FC236}">
                  <a16:creationId xmlns:a16="http://schemas.microsoft.com/office/drawing/2014/main" id="{892CAE32-8454-4E02-A59F-A739BE4E4BC0}"/>
                </a:ext>
              </a:extLst>
            </p:cNvPr>
            <p:cNvPicPr>
              <a:picLocks noChangeAspect="1"/>
            </p:cNvPicPr>
            <p:nvPr/>
          </p:nvPicPr>
          <p:blipFill>
            <a:blip r:embed="rId8"/>
            <a:srcRect/>
            <a:stretch>
              <a:fillRect/>
            </a:stretch>
          </p:blipFill>
          <p:spPr>
            <a:xfrm>
              <a:off x="10015227" y="3250141"/>
              <a:ext cx="1658328" cy="1495784"/>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4" name="Группа 89">
            <a:extLst>
              <a:ext uri="{FF2B5EF4-FFF2-40B4-BE49-F238E27FC236}">
                <a16:creationId xmlns:a16="http://schemas.microsoft.com/office/drawing/2014/main" id="{D14572A9-2B7A-4EDD-BAC3-D25ACCF8FD08}"/>
              </a:ext>
            </a:extLst>
          </p:cNvPr>
          <p:cNvGrpSpPr/>
          <p:nvPr/>
        </p:nvGrpSpPr>
        <p:grpSpPr>
          <a:xfrm>
            <a:off x="9839938" y="325389"/>
            <a:ext cx="2017614" cy="1882767"/>
            <a:chOff x="9857405" y="277035"/>
            <a:chExt cx="2017614" cy="1882767"/>
          </a:xfrm>
          <a:scene3d>
            <a:camera prst="orthographicFront">
              <a:rot lat="0" lon="0" rev="0"/>
            </a:camera>
            <a:lightRig rig="balanced" dir="t">
              <a:rot lat="0" lon="0" rev="8700000"/>
            </a:lightRig>
          </a:scene3d>
        </p:grpSpPr>
        <p:sp>
          <p:nvSpPr>
            <p:cNvPr id="55" name="Овал 58">
              <a:extLst>
                <a:ext uri="{FF2B5EF4-FFF2-40B4-BE49-F238E27FC236}">
                  <a16:creationId xmlns:a16="http://schemas.microsoft.com/office/drawing/2014/main" id="{34A79B91-0C80-4565-A927-34B9339A5E3B}"/>
                </a:ext>
              </a:extLst>
            </p:cNvPr>
            <p:cNvSpPr/>
            <p:nvPr/>
          </p:nvSpPr>
          <p:spPr>
            <a:xfrm>
              <a:off x="9857405"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6" name="Рисунок 70">
              <a:extLst>
                <a:ext uri="{FF2B5EF4-FFF2-40B4-BE49-F238E27FC236}">
                  <a16:creationId xmlns:a16="http://schemas.microsoft.com/office/drawing/2014/main" id="{5CB997DC-651F-4A65-98AA-940CE6C84E88}"/>
                </a:ext>
              </a:extLst>
            </p:cNvPr>
            <p:cNvPicPr>
              <a:picLocks noChangeAspect="1"/>
            </p:cNvPicPr>
            <p:nvPr/>
          </p:nvPicPr>
          <p:blipFill>
            <a:blip r:embed="rId9"/>
            <a:srcRect/>
            <a:stretch>
              <a:fillRect/>
            </a:stretch>
          </p:blipFill>
          <p:spPr>
            <a:xfrm>
              <a:off x="10339888" y="410035"/>
              <a:ext cx="1316498" cy="1636776"/>
            </a:xfrm>
            <a:prstGeom prst="rect">
              <a:avLst/>
            </a:prstGeom>
            <a:ln>
              <a:noFill/>
            </a:ln>
            <a:effectLst>
              <a:outerShdw blurRad="292100" dist="139700" dir="2700000" algn="tl" rotWithShape="0">
                <a:srgbClr val="333333">
                  <a:alpha val="65000"/>
                </a:srgbClr>
              </a:outerShdw>
            </a:effectLst>
          </p:spPr>
        </p:pic>
      </p:grpSp>
      <p:grpSp>
        <p:nvGrpSpPr>
          <p:cNvPr id="60" name="Группа 87">
            <a:extLst>
              <a:ext uri="{FF2B5EF4-FFF2-40B4-BE49-F238E27FC236}">
                <a16:creationId xmlns:a16="http://schemas.microsoft.com/office/drawing/2014/main" id="{0F1DC809-8861-41C0-9C9A-F45E55F18237}"/>
              </a:ext>
            </a:extLst>
          </p:cNvPr>
          <p:cNvGrpSpPr/>
          <p:nvPr/>
        </p:nvGrpSpPr>
        <p:grpSpPr>
          <a:xfrm>
            <a:off x="5053456" y="307458"/>
            <a:ext cx="2017614" cy="1882767"/>
            <a:chOff x="5077196" y="280812"/>
            <a:chExt cx="2017614" cy="1882767"/>
          </a:xfrm>
          <a:scene3d>
            <a:camera prst="orthographicFront">
              <a:rot lat="0" lon="0" rev="0"/>
            </a:camera>
            <a:lightRig rig="balanced" dir="t">
              <a:rot lat="0" lon="0" rev="8700000"/>
            </a:lightRig>
          </a:scene3d>
        </p:grpSpPr>
        <p:sp>
          <p:nvSpPr>
            <p:cNvPr id="61" name="Овал 34">
              <a:extLst>
                <a:ext uri="{FF2B5EF4-FFF2-40B4-BE49-F238E27FC236}">
                  <a16:creationId xmlns:a16="http://schemas.microsoft.com/office/drawing/2014/main" id="{4DEA75F3-0447-4735-A31B-CAD59D840011}"/>
                </a:ext>
              </a:extLst>
            </p:cNvPr>
            <p:cNvSpPr/>
            <p:nvPr/>
          </p:nvSpPr>
          <p:spPr>
            <a:xfrm>
              <a:off x="5077196"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2" name="Рисунок 76">
              <a:extLst>
                <a:ext uri="{FF2B5EF4-FFF2-40B4-BE49-F238E27FC236}">
                  <a16:creationId xmlns:a16="http://schemas.microsoft.com/office/drawing/2014/main" id="{5B9F0C5A-7448-409C-ABC0-2B8BEE4E750C}"/>
                </a:ext>
              </a:extLst>
            </p:cNvPr>
            <p:cNvPicPr>
              <a:picLocks noChangeAspect="1"/>
            </p:cNvPicPr>
            <p:nvPr/>
          </p:nvPicPr>
          <p:blipFill>
            <a:blip r:embed="rId10"/>
            <a:srcRect/>
            <a:stretch>
              <a:fillRect/>
            </a:stretch>
          </p:blipFill>
          <p:spPr>
            <a:xfrm>
              <a:off x="5555217" y="363885"/>
              <a:ext cx="1059826" cy="1709077"/>
            </a:xfrm>
            <a:prstGeom prst="rect">
              <a:avLst/>
            </a:prstGeom>
            <a:ln>
              <a:noFill/>
            </a:ln>
            <a:effectLst>
              <a:outerShdw blurRad="292100" dist="139700" dir="2700000" algn="tl" rotWithShape="0">
                <a:srgbClr val="333333">
                  <a:alpha val="65000"/>
                </a:srgbClr>
              </a:outerShdw>
            </a:effectLst>
          </p:spPr>
        </p:pic>
      </p:grpSp>
      <p:grpSp>
        <p:nvGrpSpPr>
          <p:cNvPr id="66" name="Группа 104">
            <a:extLst>
              <a:ext uri="{FF2B5EF4-FFF2-40B4-BE49-F238E27FC236}">
                <a16:creationId xmlns:a16="http://schemas.microsoft.com/office/drawing/2014/main" id="{264DB32E-B720-4CA1-B8C8-6EFE6E8D9E36}"/>
              </a:ext>
            </a:extLst>
          </p:cNvPr>
          <p:cNvGrpSpPr/>
          <p:nvPr/>
        </p:nvGrpSpPr>
        <p:grpSpPr>
          <a:xfrm>
            <a:off x="2682675" y="2455931"/>
            <a:ext cx="2017614" cy="1882767"/>
            <a:chOff x="2703944" y="1856676"/>
            <a:chExt cx="2017614" cy="1882767"/>
          </a:xfrm>
          <a:scene3d>
            <a:camera prst="orthographicFront">
              <a:rot lat="0" lon="0" rev="0"/>
            </a:camera>
            <a:lightRig rig="balanced" dir="t">
              <a:rot lat="0" lon="0" rev="8700000"/>
            </a:lightRig>
          </a:scene3d>
        </p:grpSpPr>
        <p:sp>
          <p:nvSpPr>
            <p:cNvPr id="67" name="Овал 26">
              <a:extLst>
                <a:ext uri="{FF2B5EF4-FFF2-40B4-BE49-F238E27FC236}">
                  <a16:creationId xmlns:a16="http://schemas.microsoft.com/office/drawing/2014/main" id="{2B6876E7-3E3F-42CC-826A-1CCB971900A5}"/>
                </a:ext>
              </a:extLst>
            </p:cNvPr>
            <p:cNvSpPr/>
            <p:nvPr/>
          </p:nvSpPr>
          <p:spPr>
            <a:xfrm>
              <a:off x="2703944" y="18566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8" name="Рисунок 103">
              <a:extLst>
                <a:ext uri="{FF2B5EF4-FFF2-40B4-BE49-F238E27FC236}">
                  <a16:creationId xmlns:a16="http://schemas.microsoft.com/office/drawing/2014/main" id="{FC1E2891-71C6-42FE-A73D-38CF9DF5252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a:stretch>
              <a:fillRect/>
            </a:stretch>
          </p:blipFill>
          <p:spPr>
            <a:xfrm>
              <a:off x="2966015" y="2005729"/>
              <a:ext cx="1635697" cy="1461897"/>
            </a:xfrm>
            <a:prstGeom prst="rect">
              <a:avLst/>
            </a:prstGeom>
            <a:ln>
              <a:noFill/>
            </a:ln>
            <a:effectLst>
              <a:outerShdw blurRad="292100" dist="139700" dir="2700000" algn="tl" rotWithShape="0">
                <a:srgbClr val="333333">
                  <a:alpha val="65000"/>
                </a:srgbClr>
              </a:outerShdw>
            </a:effectLst>
          </p:spPr>
        </p:pic>
      </p:grpSp>
      <p:grpSp>
        <p:nvGrpSpPr>
          <p:cNvPr id="69" name="Группа 105">
            <a:extLst>
              <a:ext uri="{FF2B5EF4-FFF2-40B4-BE49-F238E27FC236}">
                <a16:creationId xmlns:a16="http://schemas.microsoft.com/office/drawing/2014/main" id="{B3EFB3FB-2540-4490-A503-31D0E34CED04}"/>
              </a:ext>
            </a:extLst>
          </p:cNvPr>
          <p:cNvGrpSpPr/>
          <p:nvPr/>
        </p:nvGrpSpPr>
        <p:grpSpPr>
          <a:xfrm>
            <a:off x="2710316" y="4641627"/>
            <a:ext cx="2017614" cy="1882767"/>
            <a:chOff x="2711479" y="4664793"/>
            <a:chExt cx="2017614" cy="1882767"/>
          </a:xfrm>
        </p:grpSpPr>
        <p:sp>
          <p:nvSpPr>
            <p:cNvPr id="70" name="Овал 30">
              <a:extLst>
                <a:ext uri="{FF2B5EF4-FFF2-40B4-BE49-F238E27FC236}">
                  <a16:creationId xmlns:a16="http://schemas.microsoft.com/office/drawing/2014/main" id="{851BAB19-794B-47B7-9E3E-F9C137CB0EB4}"/>
                </a:ext>
              </a:extLst>
            </p:cNvPr>
            <p:cNvSpPr/>
            <p:nvPr/>
          </p:nvSpPr>
          <p:spPr>
            <a:xfrm>
              <a:off x="2711479"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1" name="Picture 8">
              <a:extLst>
                <a:ext uri="{FF2B5EF4-FFF2-40B4-BE49-F238E27FC236}">
                  <a16:creationId xmlns:a16="http://schemas.microsoft.com/office/drawing/2014/main" id="{C07DBE24-092C-4602-B682-25B9943BC6B8}"/>
                </a:ext>
              </a:extLst>
            </p:cNvPr>
            <p:cNvPicPr>
              <a:picLocks noChangeAspect="1"/>
            </p:cNvPicPr>
            <p:nvPr/>
          </p:nvPicPr>
          <p:blipFill>
            <a:blip r:embed="rId13"/>
            <a:srcRect/>
            <a:stretch>
              <a:fillRect/>
            </a:stretch>
          </p:blipFill>
          <p:spPr>
            <a:xfrm>
              <a:off x="2992931" y="4783198"/>
              <a:ext cx="1489008" cy="1423967"/>
            </a:xfrm>
            <a:prstGeom prst="rect">
              <a:avLst/>
            </a:prstGeom>
            <a:noFill/>
            <a:ln cap="flat">
              <a:noFill/>
            </a:ln>
            <a:scene3d>
              <a:camera prst="orthographicFront"/>
              <a:lightRig rig="threePt" dir="t"/>
            </a:scene3d>
            <a:sp3d extrusionH="254000">
              <a:bevelT w="254000" h="254000"/>
              <a:bevelB w="254000" h="254000"/>
            </a:sp3d>
          </p:spPr>
        </p:pic>
      </p:grpSp>
      <p:grpSp>
        <p:nvGrpSpPr>
          <p:cNvPr id="72" name="Группа 106">
            <a:extLst>
              <a:ext uri="{FF2B5EF4-FFF2-40B4-BE49-F238E27FC236}">
                <a16:creationId xmlns:a16="http://schemas.microsoft.com/office/drawing/2014/main" id="{DB222EB6-0689-4F71-8834-254D741ACF81}"/>
              </a:ext>
            </a:extLst>
          </p:cNvPr>
          <p:cNvGrpSpPr/>
          <p:nvPr/>
        </p:nvGrpSpPr>
        <p:grpSpPr>
          <a:xfrm>
            <a:off x="7512481" y="4694421"/>
            <a:ext cx="2017614" cy="1882767"/>
            <a:chOff x="7466478" y="4664793"/>
            <a:chExt cx="2017614" cy="1882767"/>
          </a:xfrm>
        </p:grpSpPr>
        <p:sp>
          <p:nvSpPr>
            <p:cNvPr id="73" name="Овал 54">
              <a:extLst>
                <a:ext uri="{FF2B5EF4-FFF2-40B4-BE49-F238E27FC236}">
                  <a16:creationId xmlns:a16="http://schemas.microsoft.com/office/drawing/2014/main" id="{19C7DE26-59C4-4A71-B613-9A320129ABC5}"/>
                </a:ext>
              </a:extLst>
            </p:cNvPr>
            <p:cNvSpPr/>
            <p:nvPr/>
          </p:nvSpPr>
          <p:spPr>
            <a:xfrm>
              <a:off x="7466478"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4" name="Picture 10">
              <a:extLst>
                <a:ext uri="{FF2B5EF4-FFF2-40B4-BE49-F238E27FC236}">
                  <a16:creationId xmlns:a16="http://schemas.microsoft.com/office/drawing/2014/main" id="{84921512-CDA1-48C9-A141-156673AF5036}"/>
                </a:ext>
              </a:extLst>
            </p:cNvPr>
            <p:cNvPicPr>
              <a:picLocks noChangeAspect="1"/>
            </p:cNvPicPr>
            <p:nvPr/>
          </p:nvPicPr>
          <p:blipFill>
            <a:blip r:embed="rId14"/>
            <a:srcRect/>
            <a:stretch>
              <a:fillRect/>
            </a:stretch>
          </p:blipFill>
          <p:spPr>
            <a:xfrm>
              <a:off x="7559417" y="4841647"/>
              <a:ext cx="1613989" cy="1626214"/>
            </a:xfrm>
            <a:prstGeom prst="rect">
              <a:avLst/>
            </a:prstGeom>
            <a:noFill/>
            <a:ln cap="flat">
              <a:noFill/>
            </a:ln>
            <a:scene3d>
              <a:camera prst="orthographicFront"/>
              <a:lightRig rig="threePt" dir="t"/>
            </a:scene3d>
            <a:sp3d extrusionH="254000">
              <a:bevelT w="254000" h="254000"/>
              <a:bevelB w="254000" h="254000"/>
            </a:sp3d>
          </p:spPr>
        </p:pic>
      </p:grpSp>
      <p:pic>
        <p:nvPicPr>
          <p:cNvPr id="75" name="Picture 8" descr="Watch Out Wow Sticker by Mighty Oak">
            <a:extLst>
              <a:ext uri="{FF2B5EF4-FFF2-40B4-BE49-F238E27FC236}">
                <a16:creationId xmlns:a16="http://schemas.microsoft.com/office/drawing/2014/main" id="{20E83F97-44ED-408C-B170-F560B8931977}"/>
              </a:ext>
            </a:extLst>
          </p:cNvPr>
          <p:cNvPicPr>
            <a:picLocks noChangeAspect="1"/>
          </p:cNvPicPr>
          <p:nvPr/>
        </p:nvPicPr>
        <p:blipFill>
          <a:blip r:embed="rId15"/>
          <a:srcRect/>
          <a:stretch>
            <a:fillRect/>
          </a:stretch>
        </p:blipFill>
        <p:spPr>
          <a:xfrm>
            <a:off x="9761458" y="4649933"/>
            <a:ext cx="2616555" cy="1918804"/>
          </a:xfrm>
          <a:prstGeom prst="rect">
            <a:avLst/>
          </a:prstGeom>
          <a:noFill/>
          <a:ln cap="flat">
            <a:noFill/>
          </a:ln>
        </p:spPr>
      </p:pic>
      <p:grpSp>
        <p:nvGrpSpPr>
          <p:cNvPr id="76" name="Группа 93">
            <a:extLst>
              <a:ext uri="{FF2B5EF4-FFF2-40B4-BE49-F238E27FC236}">
                <a16:creationId xmlns:a16="http://schemas.microsoft.com/office/drawing/2014/main" id="{23F26F41-A01D-4924-9D28-C8789955B6C3}"/>
              </a:ext>
            </a:extLst>
          </p:cNvPr>
          <p:cNvGrpSpPr/>
          <p:nvPr/>
        </p:nvGrpSpPr>
        <p:grpSpPr>
          <a:xfrm>
            <a:off x="7413046" y="1994611"/>
            <a:ext cx="2237628" cy="2352005"/>
            <a:chOff x="7435814" y="1991933"/>
            <a:chExt cx="2237628" cy="2352005"/>
          </a:xfrm>
          <a:scene3d>
            <a:camera prst="orthographicFront">
              <a:rot lat="0" lon="0" rev="0"/>
            </a:camera>
            <a:lightRig rig="balanced" dir="t">
              <a:rot lat="0" lon="0" rev="8700000"/>
            </a:lightRig>
          </a:scene3d>
        </p:grpSpPr>
        <p:sp>
          <p:nvSpPr>
            <p:cNvPr id="77" name="Овал 50">
              <a:extLst>
                <a:ext uri="{FF2B5EF4-FFF2-40B4-BE49-F238E27FC236}">
                  <a16:creationId xmlns:a16="http://schemas.microsoft.com/office/drawing/2014/main" id="{E3E68021-B4AA-4448-96D9-9FAF3B9AD7C9}"/>
                </a:ext>
              </a:extLst>
            </p:cNvPr>
            <p:cNvSpPr/>
            <p:nvPr/>
          </p:nvSpPr>
          <p:spPr>
            <a:xfrm>
              <a:off x="7458943"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8" name="Рисунок 80">
              <a:extLst>
                <a:ext uri="{FF2B5EF4-FFF2-40B4-BE49-F238E27FC236}">
                  <a16:creationId xmlns:a16="http://schemas.microsoft.com/office/drawing/2014/main" id="{2BCA97E9-BBEF-477F-8566-BCD084B4906A}"/>
                </a:ext>
              </a:extLst>
            </p:cNvPr>
            <p:cNvPicPr>
              <a:picLocks noChangeAspect="1"/>
            </p:cNvPicPr>
            <p:nvPr/>
          </p:nvPicPr>
          <p:blipFill>
            <a:blip r:embed="rId16"/>
            <a:srcRect/>
            <a:stretch>
              <a:fillRect/>
            </a:stretch>
          </p:blipFill>
          <p:spPr>
            <a:xfrm>
              <a:off x="7435814" y="1991933"/>
              <a:ext cx="2237628" cy="2237628"/>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7" name="Группа 90">
            <a:extLst>
              <a:ext uri="{FF2B5EF4-FFF2-40B4-BE49-F238E27FC236}">
                <a16:creationId xmlns:a16="http://schemas.microsoft.com/office/drawing/2014/main" id="{BA5DE3EA-9668-439A-89D3-81FD6E1453EE}"/>
              </a:ext>
            </a:extLst>
          </p:cNvPr>
          <p:cNvGrpSpPr/>
          <p:nvPr/>
        </p:nvGrpSpPr>
        <p:grpSpPr>
          <a:xfrm>
            <a:off x="336104" y="2455930"/>
            <a:ext cx="2017614" cy="1882767"/>
            <a:chOff x="329732" y="2461171"/>
            <a:chExt cx="2017614" cy="1882767"/>
          </a:xfrm>
          <a:scene3d>
            <a:camera prst="orthographicFront">
              <a:rot lat="0" lon="0" rev="0"/>
            </a:camera>
            <a:lightRig rig="balanced" dir="t">
              <a:rot lat="0" lon="0" rev="8700000"/>
            </a:lightRig>
          </a:scene3d>
        </p:grpSpPr>
        <p:sp>
          <p:nvSpPr>
            <p:cNvPr id="58" name="Овал 14">
              <a:extLst>
                <a:ext uri="{FF2B5EF4-FFF2-40B4-BE49-F238E27FC236}">
                  <a16:creationId xmlns:a16="http://schemas.microsoft.com/office/drawing/2014/main" id="{1D5DE275-2872-45B6-981F-1D106B895180}"/>
                </a:ext>
              </a:extLst>
            </p:cNvPr>
            <p:cNvSpPr/>
            <p:nvPr/>
          </p:nvSpPr>
          <p:spPr>
            <a:xfrm>
              <a:off x="329732"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9" name="Рисунок 72">
              <a:extLst>
                <a:ext uri="{FF2B5EF4-FFF2-40B4-BE49-F238E27FC236}">
                  <a16:creationId xmlns:a16="http://schemas.microsoft.com/office/drawing/2014/main" id="{D0324700-E747-48F6-9AED-51E5B3B4D2A0}"/>
                </a:ext>
              </a:extLst>
            </p:cNvPr>
            <p:cNvPicPr>
              <a:picLocks noChangeAspect="1"/>
            </p:cNvPicPr>
            <p:nvPr/>
          </p:nvPicPr>
          <p:blipFill>
            <a:blip r:embed="rId17"/>
            <a:srcRect/>
            <a:stretch>
              <a:fillRect/>
            </a:stretch>
          </p:blipFill>
          <p:spPr>
            <a:xfrm>
              <a:off x="778748" y="2838434"/>
              <a:ext cx="1181121" cy="1181121"/>
            </a:xfrm>
            <a:prstGeom prst="rect">
              <a:avLst/>
            </a:prstGeom>
            <a:ln>
              <a:noFill/>
            </a:ln>
            <a:effectLst>
              <a:outerShdw blurRad="292100" dist="139700" dir="2700000" algn="tl" rotWithShape="0">
                <a:srgbClr val="333333">
                  <a:alpha val="65000"/>
                </a:srgbClr>
              </a:outerShdw>
            </a:effectLst>
          </p:spPr>
        </p:pic>
      </p:grpSp>
      <p:grpSp>
        <p:nvGrpSpPr>
          <p:cNvPr id="63" name="Группа 88">
            <a:extLst>
              <a:ext uri="{FF2B5EF4-FFF2-40B4-BE49-F238E27FC236}">
                <a16:creationId xmlns:a16="http://schemas.microsoft.com/office/drawing/2014/main" id="{C95A46A5-767C-48DC-A4FB-5ADD916F18A4}"/>
              </a:ext>
            </a:extLst>
          </p:cNvPr>
          <p:cNvGrpSpPr/>
          <p:nvPr/>
        </p:nvGrpSpPr>
        <p:grpSpPr>
          <a:xfrm>
            <a:off x="7464223" y="334839"/>
            <a:ext cx="2017614" cy="1882767"/>
            <a:chOff x="7467447" y="280812"/>
            <a:chExt cx="2017614" cy="1882767"/>
          </a:xfrm>
          <a:scene3d>
            <a:camera prst="orthographicFront">
              <a:rot lat="0" lon="0" rev="0"/>
            </a:camera>
            <a:lightRig rig="balanced" dir="t">
              <a:rot lat="0" lon="0" rev="8700000"/>
            </a:lightRig>
          </a:scene3d>
        </p:grpSpPr>
        <p:sp>
          <p:nvSpPr>
            <p:cNvPr id="64" name="Овал 46">
              <a:extLst>
                <a:ext uri="{FF2B5EF4-FFF2-40B4-BE49-F238E27FC236}">
                  <a16:creationId xmlns:a16="http://schemas.microsoft.com/office/drawing/2014/main" id="{9BC659A8-73A8-4FCA-A906-6818A2A820D3}"/>
                </a:ext>
              </a:extLst>
            </p:cNvPr>
            <p:cNvSpPr/>
            <p:nvPr/>
          </p:nvSpPr>
          <p:spPr>
            <a:xfrm>
              <a:off x="746744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5" name="Рисунок 78">
              <a:extLst>
                <a:ext uri="{FF2B5EF4-FFF2-40B4-BE49-F238E27FC236}">
                  <a16:creationId xmlns:a16="http://schemas.microsoft.com/office/drawing/2014/main" id="{11DC19BF-3E64-4B77-B8CD-481A9E32EF71}"/>
                </a:ext>
              </a:extLst>
            </p:cNvPr>
            <p:cNvPicPr>
              <a:picLocks noChangeAspect="1"/>
            </p:cNvPicPr>
            <p:nvPr/>
          </p:nvPicPr>
          <p:blipFill>
            <a:blip r:embed="rId18"/>
            <a:srcRect/>
            <a:stretch>
              <a:fillRect/>
            </a:stretch>
          </p:blipFill>
          <p:spPr>
            <a:xfrm>
              <a:off x="7572823" y="360877"/>
              <a:ext cx="1752557" cy="1797170"/>
            </a:xfrm>
            <a:prstGeom prst="rect">
              <a:avLst/>
            </a:prstGeom>
            <a:ln>
              <a:noFill/>
            </a:ln>
            <a:effectLst>
              <a:outerShdw blurRad="292100" dist="139700" dir="2700000" algn="tl" rotWithShape="0">
                <a:srgbClr val="333333">
                  <a:alpha val="65000"/>
                </a:srgbClr>
              </a:outerShdw>
            </a:effectLst>
          </p:spPr>
        </p:pic>
      </p:grpSp>
      <p:grpSp>
        <p:nvGrpSpPr>
          <p:cNvPr id="48" name="Группа 85">
            <a:extLst>
              <a:ext uri="{FF2B5EF4-FFF2-40B4-BE49-F238E27FC236}">
                <a16:creationId xmlns:a16="http://schemas.microsoft.com/office/drawing/2014/main" id="{B3CFDD5D-6BC3-4F6A-A30A-B17CC325D159}"/>
              </a:ext>
            </a:extLst>
          </p:cNvPr>
          <p:cNvGrpSpPr/>
          <p:nvPr/>
        </p:nvGrpSpPr>
        <p:grpSpPr>
          <a:xfrm>
            <a:off x="310307" y="258483"/>
            <a:ext cx="2017614" cy="1882767"/>
            <a:chOff x="322197" y="280812"/>
            <a:chExt cx="2017614" cy="1882767"/>
          </a:xfrm>
          <a:scene3d>
            <a:camera prst="orthographicFront">
              <a:rot lat="0" lon="0" rev="0"/>
            </a:camera>
            <a:lightRig rig="balanced" dir="t">
              <a:rot lat="0" lon="0" rev="8700000"/>
            </a:lightRig>
          </a:scene3d>
        </p:grpSpPr>
        <p:sp>
          <p:nvSpPr>
            <p:cNvPr id="49" name="Овал 8">
              <a:extLst>
                <a:ext uri="{FF2B5EF4-FFF2-40B4-BE49-F238E27FC236}">
                  <a16:creationId xmlns:a16="http://schemas.microsoft.com/office/drawing/2014/main" id="{3A5FD0E2-1B54-4F46-99AB-5345F5B252C4}"/>
                </a:ext>
              </a:extLst>
            </p:cNvPr>
            <p:cNvSpPr/>
            <p:nvPr/>
          </p:nvSpPr>
          <p:spPr>
            <a:xfrm>
              <a:off x="32219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0" name="Рисунок 51">
              <a:extLst>
                <a:ext uri="{FF2B5EF4-FFF2-40B4-BE49-F238E27FC236}">
                  <a16:creationId xmlns:a16="http://schemas.microsoft.com/office/drawing/2014/main" id="{F864FB5B-5F1A-4499-9A48-2090CFBB5035}"/>
                </a:ext>
              </a:extLst>
            </p:cNvPr>
            <p:cNvPicPr>
              <a:picLocks noChangeAspect="1"/>
            </p:cNvPicPr>
            <p:nvPr/>
          </p:nvPicPr>
          <p:blipFill>
            <a:blip r:embed="rId19"/>
            <a:srcRect/>
            <a:stretch>
              <a:fillRect/>
            </a:stretch>
          </p:blipFill>
          <p:spPr>
            <a:xfrm>
              <a:off x="481321" y="509796"/>
              <a:ext cx="1709799" cy="1131853"/>
            </a:xfrm>
            <a:prstGeom prst="rect">
              <a:avLst/>
            </a:prstGeom>
            <a:ln>
              <a:noFill/>
            </a:ln>
            <a:effectLst>
              <a:outerShdw blurRad="292100" dist="139700" dir="2700000" algn="tl" rotWithShape="0">
                <a:srgbClr val="333333">
                  <a:alpha val="65000"/>
                </a:srgbClr>
              </a:outerShdw>
            </a:effectLst>
          </p:spPr>
        </p:pic>
      </p:grpSp>
      <p:grpSp>
        <p:nvGrpSpPr>
          <p:cNvPr id="51" name="Группа 99">
            <a:extLst>
              <a:ext uri="{FF2B5EF4-FFF2-40B4-BE49-F238E27FC236}">
                <a16:creationId xmlns:a16="http://schemas.microsoft.com/office/drawing/2014/main" id="{3AF88B97-C671-4D1C-872C-EE04095F70FC}"/>
              </a:ext>
            </a:extLst>
          </p:cNvPr>
          <p:cNvGrpSpPr/>
          <p:nvPr/>
        </p:nvGrpSpPr>
        <p:grpSpPr>
          <a:xfrm>
            <a:off x="9886702" y="4702973"/>
            <a:ext cx="2017614" cy="1882767"/>
            <a:chOff x="9872475" y="4661016"/>
            <a:chExt cx="2017614" cy="1882767"/>
          </a:xfrm>
        </p:grpSpPr>
        <p:sp>
          <p:nvSpPr>
            <p:cNvPr id="52" name="Овал 66">
              <a:extLst>
                <a:ext uri="{FF2B5EF4-FFF2-40B4-BE49-F238E27FC236}">
                  <a16:creationId xmlns:a16="http://schemas.microsoft.com/office/drawing/2014/main" id="{B7088A8A-CF7E-4E73-A7D1-BE3E64961BE1}"/>
                </a:ext>
              </a:extLst>
            </p:cNvPr>
            <p:cNvSpPr/>
            <p:nvPr/>
          </p:nvSpPr>
          <p:spPr>
            <a:xfrm>
              <a:off x="9872475"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3" name="Рисунок 68">
              <a:extLst>
                <a:ext uri="{FF2B5EF4-FFF2-40B4-BE49-F238E27FC236}">
                  <a16:creationId xmlns:a16="http://schemas.microsoft.com/office/drawing/2014/main" id="{DFBAD3A3-55E1-460E-BF65-7D37760305EB}"/>
                </a:ext>
              </a:extLst>
            </p:cNvPr>
            <p:cNvPicPr>
              <a:picLocks noChangeAspect="1"/>
            </p:cNvPicPr>
            <p:nvPr/>
          </p:nvPicPr>
          <p:blipFill>
            <a:blip r:embed="rId20"/>
            <a:srcRect/>
            <a:stretch>
              <a:fillRect/>
            </a:stretch>
          </p:blipFill>
          <p:spPr>
            <a:xfrm>
              <a:off x="10008071" y="4687662"/>
              <a:ext cx="1746412" cy="1746412"/>
            </a:xfrm>
            <a:prstGeom prst="rect">
              <a:avLst/>
            </a:prstGeom>
            <a:noFill/>
            <a:ln cap="flat">
              <a:noFill/>
            </a:ln>
            <a:scene3d>
              <a:camera prst="orthographicFront"/>
              <a:lightRig rig="threePt" dir="t"/>
            </a:scene3d>
            <a:sp3d extrusionH="254000">
              <a:bevelT w="254000" h="254000"/>
              <a:bevelB w="254000" h="254000"/>
            </a:sp3d>
          </p:spPr>
        </p:pic>
      </p:grpSp>
      <p:pic>
        <p:nvPicPr>
          <p:cNvPr id="81" name="Картина 80">
            <a:extLst>
              <a:ext uri="{FF2B5EF4-FFF2-40B4-BE49-F238E27FC236}">
                <a16:creationId xmlns:a16="http://schemas.microsoft.com/office/drawing/2014/main" id="{B2420AC1-96E6-4531-94FB-507EB30DC9A3}"/>
              </a:ext>
            </a:extLst>
          </p:cNvPr>
          <p:cNvPicPr>
            <a:picLocks noChangeAspect="1"/>
          </p:cNvPicPr>
          <p:nvPr/>
        </p:nvPicPr>
        <p:blipFill>
          <a:blip r:embed="rId21"/>
          <a:stretch>
            <a:fillRect/>
          </a:stretch>
        </p:blipFill>
        <p:spPr>
          <a:xfrm>
            <a:off x="11499255" y="6279265"/>
            <a:ext cx="593209" cy="483862"/>
          </a:xfrm>
          <a:prstGeom prst="rect">
            <a:avLst/>
          </a:prstGeom>
        </p:spPr>
      </p:pic>
      <p:pic>
        <p:nvPicPr>
          <p:cNvPr id="79" name="Picture 4">
            <a:extLst>
              <a:ext uri="{FF2B5EF4-FFF2-40B4-BE49-F238E27FC236}">
                <a16:creationId xmlns:a16="http://schemas.microsoft.com/office/drawing/2014/main" id="{FA50DEDD-5D03-4581-B326-DA1DA4F3CF95}"/>
              </a:ext>
            </a:extLst>
          </p:cNvPr>
          <p:cNvPicPr>
            <a:picLocks noChangeAspect="1"/>
          </p:cNvPicPr>
          <p:nvPr/>
        </p:nvPicPr>
        <p:blipFill>
          <a:blip r:embed="rId22"/>
          <a:srcRect/>
          <a:stretch>
            <a:fillRect/>
          </a:stretch>
        </p:blipFill>
        <p:spPr>
          <a:xfrm>
            <a:off x="8285942" y="3544615"/>
            <a:ext cx="5389455" cy="4052218"/>
          </a:xfrm>
          <a:prstGeom prst="rect">
            <a:avLst/>
          </a:prstGeom>
          <a:noFill/>
          <a:ln cap="flat">
            <a:noFill/>
          </a:ln>
        </p:spPr>
      </p:pic>
    </p:spTree>
    <p:extLst>
      <p:ext uri="{BB962C8B-B14F-4D97-AF65-F5344CB8AC3E}">
        <p14:creationId xmlns:p14="http://schemas.microsoft.com/office/powerpoint/2010/main" val="3624955222"/>
      </p:ext>
    </p:extLst>
  </p:cSld>
  <p:clrMapOvr>
    <a:masterClrMapping/>
  </p:clrMapOvr>
  <p:timing>
    <p:tnLst>
      <p:par>
        <p:cTn id="1" dur="indefinite" restart="never" nodeType="tmRoot">
          <p:childTnLst>
            <p:seq concurrent="1" nextAc="seek">
              <p:cTn id="2" dur="indefinite" nodeType="interactiveSeq">
                <p:stCondLst>
                  <p:cond evt="onClick" delay="0">
                    <p:tgtEl>
                      <p:spTgt spid="48"/>
                    </p:tgtEl>
                  </p:cond>
                </p:stCondLst>
                <p:childTnLst>
                  <p:par>
                    <p:cTn id="3" fill="hold">
                      <p:stCondLst>
                        <p:cond evt="onBegin" delay="0">
                          <p:tn val="2"/>
                        </p:cond>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8"/>
                  </p:tgtEl>
                </p:cond>
              </p:nextCondLst>
            </p:seq>
            <p:seq concurrent="1" nextAc="seek">
              <p:cTn id="7" dur="indefinite" nodeType="interactiveSeq">
                <p:stCondLst>
                  <p:cond evt="onClick" delay="0">
                    <p:tgtEl>
                      <p:spTgt spid="39"/>
                    </p:tgtEl>
                  </p:cond>
                </p:stCondLst>
                <p:childTnLst>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9"/>
                  </p:tgtEl>
                </p:cond>
              </p:nextCondLst>
            </p:seq>
            <p:seq concurrent="1" nextAc="seek">
              <p:cTn id="12" dur="indefinite" nodeType="interactiveSeq">
                <p:stCondLst>
                  <p:cond evt="onClick" delay="0">
                    <p:tgtEl>
                      <p:spTgt spid="60"/>
                    </p:tgtEl>
                  </p:cond>
                </p:stCondLst>
                <p:childTnLst>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0"/>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0"/>
                  </p:tgtEl>
                </p:cond>
              </p:nextCondLst>
            </p:seq>
            <p:seq concurrent="1" nextAc="seek">
              <p:cTn id="17" dur="indefinite" nodeType="interactiveSeq">
                <p:stCondLst>
                  <p:cond evt="onClick" delay="0">
                    <p:tgtEl>
                      <p:spTgt spid="63"/>
                    </p:tgtEl>
                  </p:cond>
                </p:stCondLst>
                <p:childTnLst>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3"/>
                  </p:tgtEl>
                </p:cond>
              </p:nextCondLst>
            </p:seq>
            <p:seq concurrent="1" nextAc="seek">
              <p:cTn id="22" dur="indefinite" nodeType="interactiveSeq">
                <p:stCondLst>
                  <p:cond evt="onClick" delay="0">
                    <p:tgtEl>
                      <p:spTgt spid="54"/>
                    </p:tgtEl>
                  </p:cond>
                </p:stCondLst>
                <p:childTnLst>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4"/>
                  </p:tgtEl>
                </p:cond>
              </p:nextCondLst>
            </p:seq>
            <p:seq concurrent="1" nextAc="seek">
              <p:cTn id="27" dur="indefinite" nodeType="interactiveSeq">
                <p:stCondLst>
                  <p:cond evt="onClick" delay="0">
                    <p:tgtEl>
                      <p:spTgt spid="57"/>
                    </p:tgtEl>
                  </p:cond>
                </p:stCondLst>
                <p:childTnLst>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7"/>
                  </p:tgtEl>
                </p:cond>
              </p:nextCondLst>
            </p:seq>
            <p:seq concurrent="1" nextAc="seek">
              <p:cTn id="32" dur="indefinite" nodeType="interactiveSeq">
                <p:stCondLst>
                  <p:cond evt="onClick" delay="0">
                    <p:tgtEl>
                      <p:spTgt spid="66"/>
                    </p:tgtEl>
                  </p:cond>
                </p:stCondLst>
                <p:childTnLst>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6"/>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6"/>
                  </p:tgtEl>
                </p:cond>
              </p:nextCondLst>
            </p:seq>
            <p:seq concurrent="1" nextAc="seek">
              <p:cTn id="37" dur="indefinite" nodeType="interactiveSeq">
                <p:stCondLst>
                  <p:cond evt="onClick" delay="0">
                    <p:tgtEl>
                      <p:spTgt spid="33"/>
                    </p:tgtEl>
                  </p:cond>
                </p:stCondLst>
                <p:childTnLst>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3"/>
                  </p:tgtEl>
                </p:cond>
              </p:nextCondLst>
            </p:seq>
            <p:seq concurrent="1" nextAc="seek">
              <p:cTn id="42" dur="indefinite" nodeType="interactiveSeq">
                <p:stCondLst>
                  <p:cond evt="onClick" delay="0">
                    <p:tgtEl>
                      <p:spTgt spid="76"/>
                    </p:tgtEl>
                  </p:cond>
                </p:stCondLst>
                <p:childTnLst>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6"/>
                  </p:tgtEl>
                </p:cond>
              </p:nextCondLst>
            </p:seq>
            <p:seq concurrent="1" nextAc="seek">
              <p:cTn id="47" dur="indefinite" nodeType="interactiveSeq">
                <p:stCondLst>
                  <p:cond evt="onClick" delay="0">
                    <p:tgtEl>
                      <p:spTgt spid="45"/>
                    </p:tgtEl>
                  </p:cond>
                </p:stCondLst>
                <p:childTnLst>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5"/>
                  </p:tgtEl>
                </p:cond>
              </p:nextCondLst>
            </p:seq>
            <p:seq concurrent="1" nextAc="seek">
              <p:cTn id="52" dur="indefinite" nodeType="interactiveSeq">
                <p:stCondLst>
                  <p:cond evt="onClick" delay="0">
                    <p:tgtEl>
                      <p:spTgt spid="42"/>
                    </p:tgtEl>
                  </p:cond>
                </p:stCondLst>
                <p:childTnLst>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2"/>
                  </p:tgtEl>
                </p:cond>
              </p:nextCondLst>
            </p:seq>
            <p:seq concurrent="1" nextAc="seek">
              <p:cTn id="57" dur="indefinite" nodeType="interactiveSeq">
                <p:stCondLst>
                  <p:cond evt="onClick" delay="0">
                    <p:tgtEl>
                      <p:spTgt spid="69"/>
                    </p:tgtEl>
                  </p:cond>
                </p:stCondLst>
                <p:childTnLst>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6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9"/>
                  </p:tgtEl>
                </p:cond>
              </p:nextCondLst>
            </p:seq>
            <p:seq concurrent="1" nextAc="seek">
              <p:cTn id="62" dur="indefinite" nodeType="interactiveSeq">
                <p:stCondLst>
                  <p:cond evt="onClick" delay="0">
                    <p:tgtEl>
                      <p:spTgt spid="36"/>
                    </p:tgtEl>
                  </p:cond>
                </p:stCondLst>
                <p:childTnLst>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6"/>
                  </p:tgtEl>
                </p:cond>
              </p:nextCondLst>
            </p:seq>
            <p:seq concurrent="1" nextAc="seek">
              <p:cTn id="67" dur="indefinite" nodeType="interactiveSeq">
                <p:stCondLst>
                  <p:cond evt="onClick" delay="0">
                    <p:tgtEl>
                      <p:spTgt spid="72"/>
                    </p:tgtEl>
                  </p:cond>
                </p:stCondLst>
                <p:childTnLst>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72"/>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2"/>
                  </p:tgtEl>
                </p:cond>
              </p:nextCondLst>
            </p:seq>
            <p:seq concurrent="1" nextAc="seek">
              <p:cTn id="72" dur="indefinite" nodeType="interactiveSeq">
                <p:stCondLst>
                  <p:cond evt="onClick" delay="0">
                    <p:tgtEl>
                      <p:spTgt spid="51"/>
                    </p:tgtEl>
                  </p:cond>
                </p:stCondLst>
                <p:childTnLst>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zvuk-odnoy-kapelkч1.wav"/>
                                        </p:tgtEl>
                                      </p:cMediaNode>
                                    </p:audio>
                                  </p:subTnLst>
                                </p:cTn>
                              </p:par>
                              <p:par>
                                <p:cTn id="77" presetID="1" presetClass="entr" presetSubtype="0"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par>
                                <p:cTn id="79" presetID="1" presetClass="exit" presetSubtype="0" fill="hold" nodeType="withEffect">
                                  <p:stCondLst>
                                    <p:cond delay="2000"/>
                                  </p:stCondLst>
                                  <p:childTnLst>
                                    <p:set>
                                      <p:cBhvr>
                                        <p:cTn id="80" dur="1" fill="hold">
                                          <p:stCondLst>
                                            <p:cond delay="0"/>
                                          </p:stCondLst>
                                        </p:cTn>
                                        <p:tgtEl>
                                          <p:spTgt spid="75"/>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explode.wav"/>
                                        </p:tgtEl>
                                      </p:cMediaNode>
                                    </p:audio>
                                  </p:subTnLst>
                                </p:cTn>
                              </p:par>
                              <p:par>
                                <p:cTn id="81" presetID="1" presetClass="entr" presetSubtype="0" fill="hold" nodeType="withEffect">
                                  <p:stCondLst>
                                    <p:cond delay="2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56">
            <a:extLst>
              <a:ext uri="{FF2B5EF4-FFF2-40B4-BE49-F238E27FC236}">
                <a16:creationId xmlns:a16="http://schemas.microsoft.com/office/drawing/2014/main" id="{187F846A-52CA-49C3-A2C1-D0C757FB993B}"/>
              </a:ext>
            </a:extLst>
          </p:cNvPr>
          <p:cNvSpPr/>
          <p:nvPr/>
        </p:nvSpPr>
        <p:spPr>
          <a:xfrm>
            <a:off x="9647496" y="124559"/>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Прямоугольник 60">
            <a:extLst>
              <a:ext uri="{FF2B5EF4-FFF2-40B4-BE49-F238E27FC236}">
                <a16:creationId xmlns:a16="http://schemas.microsoft.com/office/drawing/2014/main" id="{631F610A-E391-4016-BBFC-8398509F15AE}"/>
              </a:ext>
            </a:extLst>
          </p:cNvPr>
          <p:cNvSpPr/>
          <p:nvPr/>
        </p:nvSpPr>
        <p:spPr>
          <a:xfrm>
            <a:off x="9655030" y="2304918"/>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4">
            <a:extLst>
              <a:ext uri="{FF2B5EF4-FFF2-40B4-BE49-F238E27FC236}">
                <a16:creationId xmlns:a16="http://schemas.microsoft.com/office/drawing/2014/main" id="{3C8865DF-EF3A-4FD7-B785-56EB4F1DF1A0}"/>
              </a:ext>
            </a:extLst>
          </p:cNvPr>
          <p:cNvSpPr/>
          <p:nvPr/>
        </p:nvSpPr>
        <p:spPr>
          <a:xfrm>
            <a:off x="11229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9">
            <a:extLst>
              <a:ext uri="{FF2B5EF4-FFF2-40B4-BE49-F238E27FC236}">
                <a16:creationId xmlns:a16="http://schemas.microsoft.com/office/drawing/2014/main" id="{17196EEC-DF37-41A6-A88C-EEC58050F1EB}"/>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2">
            <a:extLst>
              <a:ext uri="{FF2B5EF4-FFF2-40B4-BE49-F238E27FC236}">
                <a16:creationId xmlns:a16="http://schemas.microsoft.com/office/drawing/2014/main" id="{DF5930EA-EE88-452E-B6F5-2E0F3FD0B7AC}"/>
              </a:ext>
            </a:extLst>
          </p:cNvPr>
          <p:cNvSpPr/>
          <p:nvPr/>
        </p:nvSpPr>
        <p:spPr>
          <a:xfrm>
            <a:off x="119832"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3">
            <a:extLst>
              <a:ext uri="{FF2B5EF4-FFF2-40B4-BE49-F238E27FC236}">
                <a16:creationId xmlns:a16="http://schemas.microsoft.com/office/drawing/2014/main" id="{431C3546-E0B3-4099-8229-B148CA0370CC}"/>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16">
            <a:extLst>
              <a:ext uri="{FF2B5EF4-FFF2-40B4-BE49-F238E27FC236}">
                <a16:creationId xmlns:a16="http://schemas.microsoft.com/office/drawing/2014/main" id="{9E7CE548-B91F-4B63-A4AC-74B257F1C394}"/>
              </a:ext>
            </a:extLst>
          </p:cNvPr>
          <p:cNvSpPr/>
          <p:nvPr/>
        </p:nvSpPr>
        <p:spPr>
          <a:xfrm>
            <a:off x="127366"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17">
            <a:extLst>
              <a:ext uri="{FF2B5EF4-FFF2-40B4-BE49-F238E27FC236}">
                <a16:creationId xmlns:a16="http://schemas.microsoft.com/office/drawing/2014/main" id="{E534284E-48FC-4D89-A859-3F54634B0B3B}"/>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0">
            <a:extLst>
              <a:ext uri="{FF2B5EF4-FFF2-40B4-BE49-F238E27FC236}">
                <a16:creationId xmlns:a16="http://schemas.microsoft.com/office/drawing/2014/main" id="{204859A9-9902-4195-BC9E-7462CE2B327B}"/>
              </a:ext>
            </a:extLst>
          </p:cNvPr>
          <p:cNvSpPr/>
          <p:nvPr/>
        </p:nvSpPr>
        <p:spPr>
          <a:xfrm>
            <a:off x="2502548"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1">
            <a:extLst>
              <a:ext uri="{FF2B5EF4-FFF2-40B4-BE49-F238E27FC236}">
                <a16:creationId xmlns:a16="http://schemas.microsoft.com/office/drawing/2014/main" id="{E440CB28-28FF-4220-AC2A-56BB580434AE}"/>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4">
            <a:extLst>
              <a:ext uri="{FF2B5EF4-FFF2-40B4-BE49-F238E27FC236}">
                <a16:creationId xmlns:a16="http://schemas.microsoft.com/office/drawing/2014/main" id="{860ACFED-CEBC-4794-94CA-9DD52559A9FF}"/>
              </a:ext>
            </a:extLst>
          </p:cNvPr>
          <p:cNvSpPr/>
          <p:nvPr/>
        </p:nvSpPr>
        <p:spPr>
          <a:xfrm>
            <a:off x="2494044"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5">
            <a:extLst>
              <a:ext uri="{FF2B5EF4-FFF2-40B4-BE49-F238E27FC236}">
                <a16:creationId xmlns:a16="http://schemas.microsoft.com/office/drawing/2014/main" id="{3F4139B2-FC47-463F-8828-BA31E1BA377A}"/>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28">
            <a:extLst>
              <a:ext uri="{FF2B5EF4-FFF2-40B4-BE49-F238E27FC236}">
                <a16:creationId xmlns:a16="http://schemas.microsoft.com/office/drawing/2014/main" id="{46C6FA7D-D554-4487-A2E6-874B1263B8A5}"/>
              </a:ext>
            </a:extLst>
          </p:cNvPr>
          <p:cNvSpPr/>
          <p:nvPr/>
        </p:nvSpPr>
        <p:spPr>
          <a:xfrm>
            <a:off x="2501578"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29">
            <a:extLst>
              <a:ext uri="{FF2B5EF4-FFF2-40B4-BE49-F238E27FC236}">
                <a16:creationId xmlns:a16="http://schemas.microsoft.com/office/drawing/2014/main" id="{454CED2A-00E0-4006-8864-0BEC2AAF1271}"/>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2">
            <a:extLst>
              <a:ext uri="{FF2B5EF4-FFF2-40B4-BE49-F238E27FC236}">
                <a16:creationId xmlns:a16="http://schemas.microsoft.com/office/drawing/2014/main" id="{BDB8CEA9-8C14-473F-8C57-60E72DB5C6AE}"/>
              </a:ext>
            </a:extLst>
          </p:cNvPr>
          <p:cNvSpPr/>
          <p:nvPr/>
        </p:nvSpPr>
        <p:spPr>
          <a:xfrm>
            <a:off x="486728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3">
            <a:extLst>
              <a:ext uri="{FF2B5EF4-FFF2-40B4-BE49-F238E27FC236}">
                <a16:creationId xmlns:a16="http://schemas.microsoft.com/office/drawing/2014/main" id="{2E08EB96-29F5-43AC-96EA-3BDD3F4F46DF}"/>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36">
            <a:extLst>
              <a:ext uri="{FF2B5EF4-FFF2-40B4-BE49-F238E27FC236}">
                <a16:creationId xmlns:a16="http://schemas.microsoft.com/office/drawing/2014/main" id="{0E29A0AA-3AFA-42C1-A1BB-804A1522B655}"/>
              </a:ext>
            </a:extLst>
          </p:cNvPr>
          <p:cNvSpPr/>
          <p:nvPr/>
        </p:nvSpPr>
        <p:spPr>
          <a:xfrm>
            <a:off x="4874821"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37">
            <a:extLst>
              <a:ext uri="{FF2B5EF4-FFF2-40B4-BE49-F238E27FC236}">
                <a16:creationId xmlns:a16="http://schemas.microsoft.com/office/drawing/2014/main" id="{E7CE8890-A85E-455A-91E9-697D68C11748}"/>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0">
            <a:extLst>
              <a:ext uri="{FF2B5EF4-FFF2-40B4-BE49-F238E27FC236}">
                <a16:creationId xmlns:a16="http://schemas.microsoft.com/office/drawing/2014/main" id="{44516B0D-C971-465F-848B-21675EB1B5E1}"/>
              </a:ext>
            </a:extLst>
          </p:cNvPr>
          <p:cNvSpPr/>
          <p:nvPr/>
        </p:nvSpPr>
        <p:spPr>
          <a:xfrm>
            <a:off x="4882356"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1">
            <a:extLst>
              <a:ext uri="{FF2B5EF4-FFF2-40B4-BE49-F238E27FC236}">
                <a16:creationId xmlns:a16="http://schemas.microsoft.com/office/drawing/2014/main" id="{A258642F-71AA-4ABB-BAF6-3B293D5B2F77}"/>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4">
            <a:extLst>
              <a:ext uri="{FF2B5EF4-FFF2-40B4-BE49-F238E27FC236}">
                <a16:creationId xmlns:a16="http://schemas.microsoft.com/office/drawing/2014/main" id="{0F78F7B2-6A1E-48D7-8F43-0FE06A506213}"/>
              </a:ext>
            </a:extLst>
          </p:cNvPr>
          <p:cNvSpPr/>
          <p:nvPr/>
        </p:nvSpPr>
        <p:spPr>
          <a:xfrm>
            <a:off x="725754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5">
            <a:extLst>
              <a:ext uri="{FF2B5EF4-FFF2-40B4-BE49-F238E27FC236}">
                <a16:creationId xmlns:a16="http://schemas.microsoft.com/office/drawing/2014/main" id="{A2948158-D747-4064-B64E-FF64B8F302D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48">
            <a:extLst>
              <a:ext uri="{FF2B5EF4-FFF2-40B4-BE49-F238E27FC236}">
                <a16:creationId xmlns:a16="http://schemas.microsoft.com/office/drawing/2014/main" id="{CE72ED2C-0B07-4143-B1C9-12A94C119AC0}"/>
              </a:ext>
            </a:extLst>
          </p:cNvPr>
          <p:cNvSpPr/>
          <p:nvPr/>
        </p:nvSpPr>
        <p:spPr>
          <a:xfrm>
            <a:off x="7249043"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49">
            <a:extLst>
              <a:ext uri="{FF2B5EF4-FFF2-40B4-BE49-F238E27FC236}">
                <a16:creationId xmlns:a16="http://schemas.microsoft.com/office/drawing/2014/main" id="{31BA02E9-7D40-498A-B9C0-127178E5B067}"/>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2">
            <a:extLst>
              <a:ext uri="{FF2B5EF4-FFF2-40B4-BE49-F238E27FC236}">
                <a16:creationId xmlns:a16="http://schemas.microsoft.com/office/drawing/2014/main" id="{5E62E6AF-D5EA-4584-8C34-9260A54A7381}"/>
              </a:ext>
            </a:extLst>
          </p:cNvPr>
          <p:cNvSpPr/>
          <p:nvPr/>
        </p:nvSpPr>
        <p:spPr>
          <a:xfrm>
            <a:off x="7256577"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3">
            <a:extLst>
              <a:ext uri="{FF2B5EF4-FFF2-40B4-BE49-F238E27FC236}">
                <a16:creationId xmlns:a16="http://schemas.microsoft.com/office/drawing/2014/main" id="{2BB3DBA5-8B81-4C31-9874-74F929D7E957}"/>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Овал 57">
            <a:extLst>
              <a:ext uri="{FF2B5EF4-FFF2-40B4-BE49-F238E27FC236}">
                <a16:creationId xmlns:a16="http://schemas.microsoft.com/office/drawing/2014/main" id="{E88FE1E6-10C5-44DE-A2B4-EB0DB597C991}"/>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C60F0117-0640-4E83-A632-FBE7449297BA}"/>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8E5D4E1A-CADD-4C97-9F14-60C55C154308}"/>
              </a:ext>
            </a:extLst>
          </p:cNvPr>
          <p:cNvSpPr/>
          <p:nvPr/>
        </p:nvSpPr>
        <p:spPr>
          <a:xfrm>
            <a:off x="9662574" y="4508540"/>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Рамка 67">
            <a:extLst>
              <a:ext uri="{FF2B5EF4-FFF2-40B4-BE49-F238E27FC236}">
                <a16:creationId xmlns:a16="http://schemas.microsoft.com/office/drawing/2014/main" id="{20338B55-13FF-47DE-A405-4B83E112A452}"/>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a:bevelT prst="angl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sp>
        <p:nvSpPr>
          <p:cNvPr id="33" name="Овал 42">
            <a:extLst>
              <a:ext uri="{FF2B5EF4-FFF2-40B4-BE49-F238E27FC236}">
                <a16:creationId xmlns:a16="http://schemas.microsoft.com/office/drawing/2014/main" id="{F8CD6E2E-EE61-49EC-87D1-BA51C4A19BC4}"/>
              </a:ext>
            </a:extLst>
          </p:cNvPr>
          <p:cNvSpPr/>
          <p:nvPr/>
        </p:nvSpPr>
        <p:spPr>
          <a:xfrm>
            <a:off x="5092774" y="468389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Рисунок 5">
            <a:extLst>
              <a:ext uri="{FF2B5EF4-FFF2-40B4-BE49-F238E27FC236}">
                <a16:creationId xmlns:a16="http://schemas.microsoft.com/office/drawing/2014/main" id="{6401F463-1342-4DA6-B299-0C8297440B59}"/>
              </a:ext>
            </a:extLst>
          </p:cNvPr>
          <p:cNvPicPr>
            <a:picLocks noChangeAspect="1"/>
          </p:cNvPicPr>
          <p:nvPr/>
        </p:nvPicPr>
        <p:blipFill>
          <a:blip r:embed="rId4"/>
          <a:srcRect/>
          <a:stretch>
            <a:fillRect/>
          </a:stretch>
        </p:blipFill>
        <p:spPr>
          <a:xfrm>
            <a:off x="5431178" y="4988251"/>
            <a:ext cx="1297806" cy="1297806"/>
          </a:xfrm>
          <a:prstGeom prst="rect">
            <a:avLst/>
          </a:prstGeom>
          <a:ln>
            <a:noFill/>
          </a:ln>
          <a:effectLst>
            <a:outerShdw blurRad="292100" dist="139700" dir="2700000" algn="tl" rotWithShape="0">
              <a:srgbClr val="333333">
                <a:alpha val="65000"/>
              </a:srgbClr>
            </a:outerShdw>
          </a:effectLst>
          <a:scene3d>
            <a:camera prst="orthographicFront">
              <a:rot lat="0" lon="0" rev="0"/>
            </a:camera>
            <a:lightRig rig="balanced" dir="t">
              <a:rot lat="0" lon="0" rev="8700000"/>
            </a:lightRig>
          </a:scene3d>
        </p:spPr>
      </p:pic>
      <p:grpSp>
        <p:nvGrpSpPr>
          <p:cNvPr id="35" name="Группа 6">
            <a:extLst>
              <a:ext uri="{FF2B5EF4-FFF2-40B4-BE49-F238E27FC236}">
                <a16:creationId xmlns:a16="http://schemas.microsoft.com/office/drawing/2014/main" id="{ACDBF4B9-6DDF-4D9E-AED2-31C89EE89A8E}"/>
              </a:ext>
            </a:extLst>
          </p:cNvPr>
          <p:cNvGrpSpPr/>
          <p:nvPr/>
        </p:nvGrpSpPr>
        <p:grpSpPr>
          <a:xfrm>
            <a:off x="2453454" y="4638290"/>
            <a:ext cx="2468239" cy="1882767"/>
            <a:chOff x="2477319" y="4664793"/>
            <a:chExt cx="2468239" cy="1882767"/>
          </a:xfrm>
          <a:scene3d>
            <a:camera prst="orthographicFront">
              <a:rot lat="0" lon="0" rev="0"/>
            </a:camera>
            <a:lightRig rig="balanced" dir="t">
              <a:rot lat="0" lon="0" rev="8700000"/>
            </a:lightRig>
          </a:scene3d>
        </p:grpSpPr>
        <p:sp>
          <p:nvSpPr>
            <p:cNvPr id="36" name="Овал 30">
              <a:extLst>
                <a:ext uri="{FF2B5EF4-FFF2-40B4-BE49-F238E27FC236}">
                  <a16:creationId xmlns:a16="http://schemas.microsoft.com/office/drawing/2014/main" id="{5957E2B5-48C7-4B91-B477-E842A6AD2334}"/>
                </a:ext>
              </a:extLst>
            </p:cNvPr>
            <p:cNvSpPr/>
            <p:nvPr/>
          </p:nvSpPr>
          <p:spPr>
            <a:xfrm>
              <a:off x="2711479"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7" name="Рисунок 7">
              <a:extLst>
                <a:ext uri="{FF2B5EF4-FFF2-40B4-BE49-F238E27FC236}">
                  <a16:creationId xmlns:a16="http://schemas.microsoft.com/office/drawing/2014/main" id="{36E7545C-B52A-4125-8491-984606F3FCFF}"/>
                </a:ext>
              </a:extLst>
            </p:cNvPr>
            <p:cNvPicPr>
              <a:picLocks noChangeAspect="1"/>
            </p:cNvPicPr>
            <p:nvPr/>
          </p:nvPicPr>
          <p:blipFill>
            <a:blip r:embed="rId5"/>
            <a:srcRect/>
            <a:stretch>
              <a:fillRect/>
            </a:stretch>
          </p:blipFill>
          <p:spPr>
            <a:xfrm>
              <a:off x="2477319" y="4978313"/>
              <a:ext cx="2468239" cy="1373629"/>
            </a:xfrm>
            <a:prstGeom prst="rect">
              <a:avLst/>
            </a:prstGeom>
            <a:ln>
              <a:noFill/>
            </a:ln>
            <a:effectLst>
              <a:outerShdw blurRad="292100" dist="139700" dir="2700000" algn="tl" rotWithShape="0">
                <a:srgbClr val="333333">
                  <a:alpha val="65000"/>
                </a:srgbClr>
              </a:outerShdw>
            </a:effectLst>
          </p:spPr>
        </p:pic>
      </p:grpSp>
      <p:grpSp>
        <p:nvGrpSpPr>
          <p:cNvPr id="38" name="Группа 81">
            <a:extLst>
              <a:ext uri="{FF2B5EF4-FFF2-40B4-BE49-F238E27FC236}">
                <a16:creationId xmlns:a16="http://schemas.microsoft.com/office/drawing/2014/main" id="{2872F0D2-D1D9-43AA-BF3F-B9C61BEF4F82}"/>
              </a:ext>
            </a:extLst>
          </p:cNvPr>
          <p:cNvGrpSpPr/>
          <p:nvPr/>
        </p:nvGrpSpPr>
        <p:grpSpPr>
          <a:xfrm>
            <a:off x="7467955" y="283694"/>
            <a:ext cx="2017614" cy="1882767"/>
            <a:chOff x="7467447" y="280812"/>
            <a:chExt cx="2017614" cy="1882767"/>
          </a:xfrm>
          <a:scene3d>
            <a:camera prst="orthographicFront">
              <a:rot lat="0" lon="0" rev="0"/>
            </a:camera>
            <a:lightRig rig="balanced" dir="t">
              <a:rot lat="0" lon="0" rev="8700000"/>
            </a:lightRig>
          </a:scene3d>
        </p:grpSpPr>
        <p:sp>
          <p:nvSpPr>
            <p:cNvPr id="39" name="Овал 46">
              <a:extLst>
                <a:ext uri="{FF2B5EF4-FFF2-40B4-BE49-F238E27FC236}">
                  <a16:creationId xmlns:a16="http://schemas.microsoft.com/office/drawing/2014/main" id="{0BF83781-4C80-4D00-9177-09CAD22711CC}"/>
                </a:ext>
              </a:extLst>
            </p:cNvPr>
            <p:cNvSpPr/>
            <p:nvPr/>
          </p:nvSpPr>
          <p:spPr>
            <a:xfrm>
              <a:off x="746744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0" name="Рисунок 11">
              <a:extLst>
                <a:ext uri="{FF2B5EF4-FFF2-40B4-BE49-F238E27FC236}">
                  <a16:creationId xmlns:a16="http://schemas.microsoft.com/office/drawing/2014/main" id="{78117370-657A-452A-A61E-233035DAD348}"/>
                </a:ext>
              </a:extLst>
            </p:cNvPr>
            <p:cNvPicPr>
              <a:picLocks noChangeAspect="1"/>
            </p:cNvPicPr>
            <p:nvPr/>
          </p:nvPicPr>
          <p:blipFill>
            <a:blip r:embed="rId6"/>
            <a:srcRect/>
            <a:stretch>
              <a:fillRect/>
            </a:stretch>
          </p:blipFill>
          <p:spPr>
            <a:xfrm>
              <a:off x="7476436" y="526895"/>
              <a:ext cx="1889680" cy="1417255"/>
            </a:xfrm>
            <a:prstGeom prst="rect">
              <a:avLst/>
            </a:prstGeom>
            <a:ln>
              <a:noFill/>
            </a:ln>
            <a:effectLst>
              <a:outerShdw blurRad="292100" dist="139700" dir="2700000" algn="tl" rotWithShape="0">
                <a:srgbClr val="333333">
                  <a:alpha val="65000"/>
                </a:srgbClr>
              </a:outerShdw>
            </a:effectLst>
          </p:spPr>
        </p:pic>
      </p:grpSp>
      <p:grpSp>
        <p:nvGrpSpPr>
          <p:cNvPr id="44" name="Группа 39">
            <a:extLst>
              <a:ext uri="{FF2B5EF4-FFF2-40B4-BE49-F238E27FC236}">
                <a16:creationId xmlns:a16="http://schemas.microsoft.com/office/drawing/2014/main" id="{729B601B-9080-4FF0-A974-5593BE206277}"/>
              </a:ext>
            </a:extLst>
          </p:cNvPr>
          <p:cNvGrpSpPr/>
          <p:nvPr/>
        </p:nvGrpSpPr>
        <p:grpSpPr>
          <a:xfrm>
            <a:off x="2656373" y="2487616"/>
            <a:ext cx="2017614" cy="1882767"/>
            <a:chOff x="2703944" y="2461171"/>
            <a:chExt cx="2017614" cy="1882767"/>
          </a:xfrm>
          <a:scene3d>
            <a:camera prst="orthographicFront">
              <a:rot lat="0" lon="0" rev="0"/>
            </a:camera>
            <a:lightRig rig="balanced" dir="t">
              <a:rot lat="0" lon="0" rev="8700000"/>
            </a:lightRig>
          </a:scene3d>
        </p:grpSpPr>
        <p:sp>
          <p:nvSpPr>
            <p:cNvPr id="45" name="Овал 26">
              <a:extLst>
                <a:ext uri="{FF2B5EF4-FFF2-40B4-BE49-F238E27FC236}">
                  <a16:creationId xmlns:a16="http://schemas.microsoft.com/office/drawing/2014/main" id="{9D10CD11-60CC-470F-B726-F6C6A33047CE}"/>
                </a:ext>
              </a:extLst>
            </p:cNvPr>
            <p:cNvSpPr/>
            <p:nvPr/>
          </p:nvSpPr>
          <p:spPr>
            <a:xfrm>
              <a:off x="2703944"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6" name="Рисунок 27">
              <a:extLst>
                <a:ext uri="{FF2B5EF4-FFF2-40B4-BE49-F238E27FC236}">
                  <a16:creationId xmlns:a16="http://schemas.microsoft.com/office/drawing/2014/main" id="{03BDF3CA-20E1-4EE3-8622-DF204E6CDE40}"/>
                </a:ext>
              </a:extLst>
            </p:cNvPr>
            <p:cNvPicPr>
              <a:picLocks noChangeAspect="1"/>
            </p:cNvPicPr>
            <p:nvPr/>
          </p:nvPicPr>
          <p:blipFill>
            <a:blip r:embed="rId7"/>
            <a:srcRect/>
            <a:stretch>
              <a:fillRect/>
            </a:stretch>
          </p:blipFill>
          <p:spPr>
            <a:xfrm>
              <a:off x="2755068" y="2642689"/>
              <a:ext cx="1941280" cy="1626360"/>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7" name="Группа 87">
            <a:extLst>
              <a:ext uri="{FF2B5EF4-FFF2-40B4-BE49-F238E27FC236}">
                <a16:creationId xmlns:a16="http://schemas.microsoft.com/office/drawing/2014/main" id="{6498C997-94AF-4094-801A-2AAB6B3AF756}"/>
              </a:ext>
            </a:extLst>
          </p:cNvPr>
          <p:cNvGrpSpPr/>
          <p:nvPr/>
        </p:nvGrpSpPr>
        <p:grpSpPr>
          <a:xfrm>
            <a:off x="4244783" y="2484893"/>
            <a:ext cx="3577105" cy="1882767"/>
            <a:chOff x="4290227" y="2461171"/>
            <a:chExt cx="3577105" cy="1882767"/>
          </a:xfrm>
          <a:scene3d>
            <a:camera prst="orthographicFront">
              <a:rot lat="0" lon="0" rev="0"/>
            </a:camera>
            <a:lightRig rig="balanced" dir="t">
              <a:rot lat="0" lon="0" rev="8700000"/>
            </a:lightRig>
          </a:scene3d>
        </p:grpSpPr>
        <p:sp>
          <p:nvSpPr>
            <p:cNvPr id="48" name="Овал 38">
              <a:extLst>
                <a:ext uri="{FF2B5EF4-FFF2-40B4-BE49-F238E27FC236}">
                  <a16:creationId xmlns:a16="http://schemas.microsoft.com/office/drawing/2014/main" id="{D4B60BB5-BADC-44B3-8AFE-9B2FA653E7A1}"/>
                </a:ext>
              </a:extLst>
            </p:cNvPr>
            <p:cNvSpPr/>
            <p:nvPr/>
          </p:nvSpPr>
          <p:spPr>
            <a:xfrm>
              <a:off x="5084731"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9" name="Рисунок 43">
              <a:extLst>
                <a:ext uri="{FF2B5EF4-FFF2-40B4-BE49-F238E27FC236}">
                  <a16:creationId xmlns:a16="http://schemas.microsoft.com/office/drawing/2014/main" id="{F68C71A9-E4B1-4E39-A55F-73B96B32B37F}"/>
                </a:ext>
              </a:extLst>
            </p:cNvPr>
            <p:cNvPicPr>
              <a:picLocks noChangeAspect="1"/>
            </p:cNvPicPr>
            <p:nvPr/>
          </p:nvPicPr>
          <p:blipFill>
            <a:blip r:embed="rId8"/>
            <a:srcRect/>
            <a:stretch>
              <a:fillRect/>
            </a:stretch>
          </p:blipFill>
          <p:spPr>
            <a:xfrm>
              <a:off x="4290227" y="2747662"/>
              <a:ext cx="3577105" cy="117646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0" name="Группа 83">
            <a:extLst>
              <a:ext uri="{FF2B5EF4-FFF2-40B4-BE49-F238E27FC236}">
                <a16:creationId xmlns:a16="http://schemas.microsoft.com/office/drawing/2014/main" id="{6880EF20-EA14-4262-A6F9-B0D80B2D7834}"/>
              </a:ext>
            </a:extLst>
          </p:cNvPr>
          <p:cNvGrpSpPr/>
          <p:nvPr/>
        </p:nvGrpSpPr>
        <p:grpSpPr>
          <a:xfrm>
            <a:off x="2665893" y="261887"/>
            <a:ext cx="2017614" cy="1882767"/>
            <a:chOff x="2712457" y="280812"/>
            <a:chExt cx="2017614" cy="1882767"/>
          </a:xfrm>
          <a:scene3d>
            <a:camera prst="orthographicFront">
              <a:rot lat="0" lon="0" rev="0"/>
            </a:camera>
            <a:lightRig rig="balanced" dir="t">
              <a:rot lat="0" lon="0" rev="8700000"/>
            </a:lightRig>
          </a:scene3d>
        </p:grpSpPr>
        <p:sp>
          <p:nvSpPr>
            <p:cNvPr id="51" name="Овал 22">
              <a:extLst>
                <a:ext uri="{FF2B5EF4-FFF2-40B4-BE49-F238E27FC236}">
                  <a16:creationId xmlns:a16="http://schemas.microsoft.com/office/drawing/2014/main" id="{7D8EB5C7-F0C3-48E3-BB0F-E52E79BB4A9B}"/>
                </a:ext>
              </a:extLst>
            </p:cNvPr>
            <p:cNvSpPr/>
            <p:nvPr/>
          </p:nvSpPr>
          <p:spPr>
            <a:xfrm>
              <a:off x="271245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2" name="Рисунок 59">
              <a:extLst>
                <a:ext uri="{FF2B5EF4-FFF2-40B4-BE49-F238E27FC236}">
                  <a16:creationId xmlns:a16="http://schemas.microsoft.com/office/drawing/2014/main" id="{AE7829B6-9ACD-4DBB-A11E-0B5438DBE3EE}"/>
                </a:ext>
              </a:extLst>
            </p:cNvPr>
            <p:cNvPicPr>
              <a:picLocks noChangeAspect="1"/>
            </p:cNvPicPr>
            <p:nvPr/>
          </p:nvPicPr>
          <p:blipFill>
            <a:blip r:embed="rId9"/>
            <a:srcRect/>
            <a:stretch>
              <a:fillRect/>
            </a:stretch>
          </p:blipFill>
          <p:spPr>
            <a:xfrm rot="20125601">
              <a:off x="3101363" y="657436"/>
              <a:ext cx="1173998" cy="1243465"/>
            </a:xfrm>
            <a:prstGeom prst="rect">
              <a:avLst/>
            </a:prstGeom>
            <a:ln>
              <a:noFill/>
            </a:ln>
            <a:effectLst>
              <a:outerShdw blurRad="292100" dist="139700" dir="2700000" algn="tl" rotWithShape="0">
                <a:srgbClr val="333333">
                  <a:alpha val="65000"/>
                </a:srgbClr>
              </a:outerShdw>
            </a:effectLst>
          </p:spPr>
        </p:pic>
      </p:grpSp>
      <p:grpSp>
        <p:nvGrpSpPr>
          <p:cNvPr id="53" name="Группа 2">
            <a:extLst>
              <a:ext uri="{FF2B5EF4-FFF2-40B4-BE49-F238E27FC236}">
                <a16:creationId xmlns:a16="http://schemas.microsoft.com/office/drawing/2014/main" id="{58FDE335-C815-40E9-B97F-031FC025E0DA}"/>
              </a:ext>
            </a:extLst>
          </p:cNvPr>
          <p:cNvGrpSpPr/>
          <p:nvPr/>
        </p:nvGrpSpPr>
        <p:grpSpPr>
          <a:xfrm>
            <a:off x="7490719" y="4663867"/>
            <a:ext cx="2017614" cy="1882767"/>
            <a:chOff x="7466478" y="4664793"/>
            <a:chExt cx="2017614" cy="1882767"/>
          </a:xfrm>
          <a:scene3d>
            <a:camera prst="orthographicFront">
              <a:rot lat="0" lon="0" rev="0"/>
            </a:camera>
            <a:lightRig rig="balanced" dir="t">
              <a:rot lat="0" lon="0" rev="8700000"/>
            </a:lightRig>
          </a:scene3d>
        </p:grpSpPr>
        <p:sp>
          <p:nvSpPr>
            <p:cNvPr id="54" name="Овал 54">
              <a:extLst>
                <a:ext uri="{FF2B5EF4-FFF2-40B4-BE49-F238E27FC236}">
                  <a16:creationId xmlns:a16="http://schemas.microsoft.com/office/drawing/2014/main" id="{856D4BC5-6D93-493C-8D22-09997BAD751B}"/>
                </a:ext>
              </a:extLst>
            </p:cNvPr>
            <p:cNvSpPr/>
            <p:nvPr/>
          </p:nvSpPr>
          <p:spPr>
            <a:xfrm>
              <a:off x="7466478"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5" name="Рисунок 68">
              <a:extLst>
                <a:ext uri="{FF2B5EF4-FFF2-40B4-BE49-F238E27FC236}">
                  <a16:creationId xmlns:a16="http://schemas.microsoft.com/office/drawing/2014/main" id="{9D12899C-18E0-4B33-B4B5-588482E94E29}"/>
                </a:ext>
              </a:extLst>
            </p:cNvPr>
            <p:cNvPicPr>
              <a:picLocks noChangeAspect="1"/>
            </p:cNvPicPr>
            <p:nvPr/>
          </p:nvPicPr>
          <p:blipFill>
            <a:blip r:embed="rId10"/>
            <a:srcRect/>
            <a:stretch>
              <a:fillRect/>
            </a:stretch>
          </p:blipFill>
          <p:spPr>
            <a:xfrm>
              <a:off x="7809707" y="4725637"/>
              <a:ext cx="1388452" cy="1800572"/>
            </a:xfrm>
            <a:prstGeom prst="rect">
              <a:avLst/>
            </a:prstGeom>
            <a:ln>
              <a:noFill/>
            </a:ln>
            <a:effectLst>
              <a:outerShdw blurRad="292100" dist="139700" dir="2700000" algn="tl" rotWithShape="0">
                <a:srgbClr val="333333">
                  <a:alpha val="65000"/>
                </a:srgbClr>
              </a:outerShdw>
            </a:effectLst>
          </p:spPr>
        </p:pic>
      </p:grpSp>
      <p:sp>
        <p:nvSpPr>
          <p:cNvPr id="56" name="Овал 65">
            <a:extLst>
              <a:ext uri="{FF2B5EF4-FFF2-40B4-BE49-F238E27FC236}">
                <a16:creationId xmlns:a16="http://schemas.microsoft.com/office/drawing/2014/main" id="{3E48BA8F-5F15-4543-A96A-C72E83C89D43}"/>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7" name="Группа 51">
            <a:extLst>
              <a:ext uri="{FF2B5EF4-FFF2-40B4-BE49-F238E27FC236}">
                <a16:creationId xmlns:a16="http://schemas.microsoft.com/office/drawing/2014/main" id="{A58671FF-C438-408B-AD3B-5D88B624CE31}"/>
              </a:ext>
            </a:extLst>
          </p:cNvPr>
          <p:cNvGrpSpPr/>
          <p:nvPr/>
        </p:nvGrpSpPr>
        <p:grpSpPr>
          <a:xfrm>
            <a:off x="9872983" y="4665688"/>
            <a:ext cx="2017614" cy="1882767"/>
            <a:chOff x="9873115" y="4670041"/>
            <a:chExt cx="2017614" cy="1882767"/>
          </a:xfrm>
          <a:scene3d>
            <a:camera prst="orthographicFront">
              <a:rot lat="0" lon="0" rev="0"/>
            </a:camera>
            <a:lightRig rig="balanced" dir="t">
              <a:rot lat="0" lon="0" rev="8700000"/>
            </a:lightRig>
          </a:scene3d>
        </p:grpSpPr>
        <p:sp>
          <p:nvSpPr>
            <p:cNvPr id="58" name="Овал 66">
              <a:extLst>
                <a:ext uri="{FF2B5EF4-FFF2-40B4-BE49-F238E27FC236}">
                  <a16:creationId xmlns:a16="http://schemas.microsoft.com/office/drawing/2014/main" id="{57E2BF1A-700A-403A-8A92-56D61B8B1DC6}"/>
                </a:ext>
              </a:extLst>
            </p:cNvPr>
            <p:cNvSpPr/>
            <p:nvPr/>
          </p:nvSpPr>
          <p:spPr>
            <a:xfrm>
              <a:off x="9873115" y="467004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Овал 23">
              <a:extLst>
                <a:ext uri="{FF2B5EF4-FFF2-40B4-BE49-F238E27FC236}">
                  <a16:creationId xmlns:a16="http://schemas.microsoft.com/office/drawing/2014/main" id="{EECF9FBA-06C2-4EC4-A2E3-88FAD79B1728}"/>
                </a:ext>
              </a:extLst>
            </p:cNvPr>
            <p:cNvSpPr/>
            <p:nvPr/>
          </p:nvSpPr>
          <p:spPr>
            <a:xfrm>
              <a:off x="10134916" y="4926650"/>
              <a:ext cx="1452835" cy="14528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95F9E5"/>
                </a:gs>
              </a:gsLst>
              <a:path path="circle">
                <a:fillToRect l="50000" t="50000" r="50000" b="50000"/>
              </a:path>
            </a:gra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0" name="Рисунок 70">
              <a:extLst>
                <a:ext uri="{FF2B5EF4-FFF2-40B4-BE49-F238E27FC236}">
                  <a16:creationId xmlns:a16="http://schemas.microsoft.com/office/drawing/2014/main" id="{FF4D4F63-E3F4-4D70-853B-B0B42A3EFE16}"/>
                </a:ext>
              </a:extLst>
            </p:cNvPr>
            <p:cNvPicPr>
              <a:picLocks noChangeAspect="1"/>
            </p:cNvPicPr>
            <p:nvPr/>
          </p:nvPicPr>
          <p:blipFill>
            <a:blip r:embed="rId11"/>
            <a:srcRect/>
            <a:stretch>
              <a:fillRect/>
            </a:stretch>
          </p:blipFill>
          <p:spPr>
            <a:xfrm>
              <a:off x="10035393" y="4774173"/>
              <a:ext cx="1685513" cy="1685513"/>
            </a:xfrm>
            <a:prstGeom prst="rect">
              <a:avLst/>
            </a:prstGeom>
            <a:ln>
              <a:noFill/>
            </a:ln>
            <a:effectLst>
              <a:outerShdw blurRad="292100" dist="139700" dir="2700000" algn="tl" rotWithShape="0">
                <a:srgbClr val="333333">
                  <a:alpha val="65000"/>
                </a:srgbClr>
              </a:outerShdw>
            </a:effectLst>
          </p:spPr>
        </p:pic>
      </p:grpSp>
      <p:grpSp>
        <p:nvGrpSpPr>
          <p:cNvPr id="61" name="Группа 85">
            <a:extLst>
              <a:ext uri="{FF2B5EF4-FFF2-40B4-BE49-F238E27FC236}">
                <a16:creationId xmlns:a16="http://schemas.microsoft.com/office/drawing/2014/main" id="{7B37A0D9-B988-4094-BF11-5DCEB4219AFD}"/>
              </a:ext>
            </a:extLst>
          </p:cNvPr>
          <p:cNvGrpSpPr/>
          <p:nvPr/>
        </p:nvGrpSpPr>
        <p:grpSpPr>
          <a:xfrm>
            <a:off x="9833568" y="302082"/>
            <a:ext cx="2017614" cy="1882767"/>
            <a:chOff x="9857405" y="277035"/>
            <a:chExt cx="2017614" cy="1882767"/>
          </a:xfrm>
          <a:scene3d>
            <a:camera prst="orthographicFront">
              <a:rot lat="0" lon="0" rev="0"/>
            </a:camera>
            <a:lightRig rig="balanced" dir="t">
              <a:rot lat="0" lon="0" rev="8700000"/>
            </a:lightRig>
          </a:scene3d>
        </p:grpSpPr>
        <p:sp>
          <p:nvSpPr>
            <p:cNvPr id="62" name="Овал 58">
              <a:extLst>
                <a:ext uri="{FF2B5EF4-FFF2-40B4-BE49-F238E27FC236}">
                  <a16:creationId xmlns:a16="http://schemas.microsoft.com/office/drawing/2014/main" id="{EEEFA7EE-FA8D-4BE7-9F38-5C9A3D2474DD}"/>
                </a:ext>
              </a:extLst>
            </p:cNvPr>
            <p:cNvSpPr/>
            <p:nvPr/>
          </p:nvSpPr>
          <p:spPr>
            <a:xfrm>
              <a:off x="9857405"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3" name="Рисунок 74">
              <a:extLst>
                <a:ext uri="{FF2B5EF4-FFF2-40B4-BE49-F238E27FC236}">
                  <a16:creationId xmlns:a16="http://schemas.microsoft.com/office/drawing/2014/main" id="{27F6A43A-8DEB-443F-996A-A8AF4EBDB956}"/>
                </a:ext>
              </a:extLst>
            </p:cNvPr>
            <p:cNvPicPr>
              <a:picLocks noChangeAspect="1"/>
            </p:cNvPicPr>
            <p:nvPr/>
          </p:nvPicPr>
          <p:blipFill>
            <a:blip r:embed="rId12"/>
            <a:srcRect/>
            <a:stretch>
              <a:fillRect/>
            </a:stretch>
          </p:blipFill>
          <p:spPr>
            <a:xfrm>
              <a:off x="10372084" y="453551"/>
              <a:ext cx="1025033" cy="1595381"/>
            </a:xfrm>
            <a:prstGeom prst="rect">
              <a:avLst/>
            </a:prstGeom>
            <a:ln>
              <a:noFill/>
            </a:ln>
            <a:effectLst>
              <a:outerShdw blurRad="292100" dist="139700" dir="2700000" algn="tl" rotWithShape="0">
                <a:srgbClr val="333333">
                  <a:alpha val="65000"/>
                </a:srgbClr>
              </a:outerShdw>
            </a:effectLst>
          </p:spPr>
        </p:pic>
      </p:grpSp>
      <p:grpSp>
        <p:nvGrpSpPr>
          <p:cNvPr id="64" name="Группа 10">
            <a:extLst>
              <a:ext uri="{FF2B5EF4-FFF2-40B4-BE49-F238E27FC236}">
                <a16:creationId xmlns:a16="http://schemas.microsoft.com/office/drawing/2014/main" id="{6F5DA61F-F661-4358-8BE3-2DD957455647}"/>
              </a:ext>
            </a:extLst>
          </p:cNvPr>
          <p:cNvGrpSpPr/>
          <p:nvPr/>
        </p:nvGrpSpPr>
        <p:grpSpPr>
          <a:xfrm>
            <a:off x="365263" y="4638290"/>
            <a:ext cx="2017614" cy="1882767"/>
            <a:chOff x="337267" y="4664793"/>
            <a:chExt cx="2017614" cy="1882767"/>
          </a:xfrm>
          <a:scene3d>
            <a:camera prst="orthographicFront">
              <a:rot lat="0" lon="0" rev="0"/>
            </a:camera>
            <a:lightRig rig="balanced" dir="t">
              <a:rot lat="0" lon="0" rev="8700000"/>
            </a:lightRig>
          </a:scene3d>
        </p:grpSpPr>
        <p:sp>
          <p:nvSpPr>
            <p:cNvPr id="65" name="Овал 18">
              <a:extLst>
                <a:ext uri="{FF2B5EF4-FFF2-40B4-BE49-F238E27FC236}">
                  <a16:creationId xmlns:a16="http://schemas.microsoft.com/office/drawing/2014/main" id="{7586163B-1191-44D6-AB56-5DF9CEB7E089}"/>
                </a:ext>
              </a:extLst>
            </p:cNvPr>
            <p:cNvSpPr/>
            <p:nvPr/>
          </p:nvSpPr>
          <p:spPr>
            <a:xfrm>
              <a:off x="337267"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6" name="Рисунок 76">
              <a:extLst>
                <a:ext uri="{FF2B5EF4-FFF2-40B4-BE49-F238E27FC236}">
                  <a16:creationId xmlns:a16="http://schemas.microsoft.com/office/drawing/2014/main" id="{B8BCA7E6-C85B-4039-9A51-16A25CB9F2A0}"/>
                </a:ext>
              </a:extLst>
            </p:cNvPr>
            <p:cNvPicPr>
              <a:picLocks noChangeAspect="1"/>
            </p:cNvPicPr>
            <p:nvPr/>
          </p:nvPicPr>
          <p:blipFill>
            <a:blip r:embed="rId13"/>
            <a:srcRect/>
            <a:stretch>
              <a:fillRect/>
            </a:stretch>
          </p:blipFill>
          <p:spPr>
            <a:xfrm>
              <a:off x="622870" y="4824895"/>
              <a:ext cx="1514548" cy="1524222"/>
            </a:xfrm>
            <a:prstGeom prst="rect">
              <a:avLst/>
            </a:prstGeom>
            <a:ln>
              <a:noFill/>
            </a:ln>
            <a:effectLst>
              <a:outerShdw blurRad="292100" dist="139700" dir="2700000" algn="tl" rotWithShape="0">
                <a:srgbClr val="333333">
                  <a:alpha val="65000"/>
                </a:srgbClr>
              </a:outerShdw>
            </a:effectLst>
          </p:spPr>
        </p:pic>
      </p:grpSp>
      <p:grpSp>
        <p:nvGrpSpPr>
          <p:cNvPr id="67" name="Группа 86">
            <a:extLst>
              <a:ext uri="{FF2B5EF4-FFF2-40B4-BE49-F238E27FC236}">
                <a16:creationId xmlns:a16="http://schemas.microsoft.com/office/drawing/2014/main" id="{7DE0C5EE-1783-4EE4-B15A-21E54511FCEF}"/>
              </a:ext>
            </a:extLst>
          </p:cNvPr>
          <p:cNvGrpSpPr/>
          <p:nvPr/>
        </p:nvGrpSpPr>
        <p:grpSpPr>
          <a:xfrm>
            <a:off x="288344" y="2417005"/>
            <a:ext cx="2017614" cy="1884079"/>
            <a:chOff x="329732" y="2461171"/>
            <a:chExt cx="2017614" cy="1884079"/>
          </a:xfrm>
          <a:scene3d>
            <a:camera prst="orthographicFront">
              <a:rot lat="0" lon="0" rev="0"/>
            </a:camera>
            <a:lightRig rig="balanced" dir="t">
              <a:rot lat="0" lon="0" rev="8700000"/>
            </a:lightRig>
          </a:scene3d>
        </p:grpSpPr>
        <p:sp>
          <p:nvSpPr>
            <p:cNvPr id="68" name="Овал 14">
              <a:extLst>
                <a:ext uri="{FF2B5EF4-FFF2-40B4-BE49-F238E27FC236}">
                  <a16:creationId xmlns:a16="http://schemas.microsoft.com/office/drawing/2014/main" id="{5B70EE94-D5E1-41DB-9573-FF7FFFA9CE8F}"/>
                </a:ext>
              </a:extLst>
            </p:cNvPr>
            <p:cNvSpPr/>
            <p:nvPr/>
          </p:nvSpPr>
          <p:spPr>
            <a:xfrm>
              <a:off x="329732"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9" name="Рисунок 78">
              <a:extLst>
                <a:ext uri="{FF2B5EF4-FFF2-40B4-BE49-F238E27FC236}">
                  <a16:creationId xmlns:a16="http://schemas.microsoft.com/office/drawing/2014/main" id="{53B190A4-E101-498B-AF00-B40987AE8B0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9731" y="2621363"/>
              <a:ext cx="1494563" cy="1723887"/>
            </a:xfrm>
            <a:prstGeom prst="rect">
              <a:avLst/>
            </a:prstGeom>
            <a:ln>
              <a:noFill/>
            </a:ln>
            <a:effectLst>
              <a:outerShdw blurRad="292100" dist="139700" dir="2700000" algn="tl" rotWithShape="0">
                <a:srgbClr val="333333">
                  <a:alpha val="65000"/>
                </a:srgbClr>
              </a:outerShdw>
            </a:effectLst>
          </p:spPr>
        </p:pic>
      </p:grpSp>
      <p:grpSp>
        <p:nvGrpSpPr>
          <p:cNvPr id="70" name="Группа 84">
            <a:extLst>
              <a:ext uri="{FF2B5EF4-FFF2-40B4-BE49-F238E27FC236}">
                <a16:creationId xmlns:a16="http://schemas.microsoft.com/office/drawing/2014/main" id="{7472E3AA-43BF-4E88-8ADE-35E956C0DD43}"/>
              </a:ext>
            </a:extLst>
          </p:cNvPr>
          <p:cNvGrpSpPr/>
          <p:nvPr/>
        </p:nvGrpSpPr>
        <p:grpSpPr>
          <a:xfrm>
            <a:off x="322581" y="275103"/>
            <a:ext cx="2017614" cy="1882767"/>
            <a:chOff x="322197" y="280812"/>
            <a:chExt cx="2017614" cy="1882767"/>
          </a:xfrm>
          <a:scene3d>
            <a:camera prst="orthographicFront">
              <a:rot lat="0" lon="0" rev="0"/>
            </a:camera>
            <a:lightRig rig="balanced" dir="t">
              <a:rot lat="0" lon="0" rev="8700000"/>
            </a:lightRig>
          </a:scene3d>
        </p:grpSpPr>
        <p:sp>
          <p:nvSpPr>
            <p:cNvPr id="71" name="Овал 8">
              <a:extLst>
                <a:ext uri="{FF2B5EF4-FFF2-40B4-BE49-F238E27FC236}">
                  <a16:creationId xmlns:a16="http://schemas.microsoft.com/office/drawing/2014/main" id="{1C9B7E48-B9EF-4D8E-9DE7-93B00CB98AE4}"/>
                </a:ext>
              </a:extLst>
            </p:cNvPr>
            <p:cNvSpPr/>
            <p:nvPr/>
          </p:nvSpPr>
          <p:spPr>
            <a:xfrm>
              <a:off x="32219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2" name="Рисунок 80">
              <a:extLst>
                <a:ext uri="{FF2B5EF4-FFF2-40B4-BE49-F238E27FC236}">
                  <a16:creationId xmlns:a16="http://schemas.microsoft.com/office/drawing/2014/main" id="{F6A224C3-98B4-42A5-8B3F-6D7777796F23}"/>
                </a:ext>
              </a:extLst>
            </p:cNvPr>
            <p:cNvPicPr>
              <a:picLocks noChangeAspect="1"/>
            </p:cNvPicPr>
            <p:nvPr/>
          </p:nvPicPr>
          <p:blipFill>
            <a:blip r:embed="rId15"/>
            <a:srcRect/>
            <a:stretch>
              <a:fillRect/>
            </a:stretch>
          </p:blipFill>
          <p:spPr>
            <a:xfrm>
              <a:off x="794887" y="658980"/>
              <a:ext cx="1330744" cy="1265163"/>
            </a:xfrm>
            <a:prstGeom prst="rect">
              <a:avLst/>
            </a:prstGeom>
            <a:ln>
              <a:noFill/>
            </a:ln>
            <a:effectLst>
              <a:outerShdw blurRad="292100" dist="139700" dir="2700000" algn="tl" rotWithShape="0">
                <a:srgbClr val="333333">
                  <a:alpha val="65000"/>
                </a:srgbClr>
              </a:outerShdw>
            </a:effectLst>
          </p:spPr>
        </p:pic>
      </p:grpSp>
      <p:pic>
        <p:nvPicPr>
          <p:cNvPr id="73" name="Picture 8" descr="Watch Out Wow Sticker by Mighty Oak">
            <a:extLst>
              <a:ext uri="{FF2B5EF4-FFF2-40B4-BE49-F238E27FC236}">
                <a16:creationId xmlns:a16="http://schemas.microsoft.com/office/drawing/2014/main" id="{0615BD63-3043-4261-94DB-3316D7A22F5F}"/>
              </a:ext>
            </a:extLst>
          </p:cNvPr>
          <p:cNvPicPr>
            <a:picLocks noChangeAspect="1"/>
          </p:cNvPicPr>
          <p:nvPr/>
        </p:nvPicPr>
        <p:blipFill>
          <a:blip r:embed="rId16"/>
          <a:srcRect/>
          <a:stretch>
            <a:fillRect/>
          </a:stretch>
        </p:blipFill>
        <p:spPr>
          <a:xfrm>
            <a:off x="5150061" y="26533"/>
            <a:ext cx="2616555" cy="1918804"/>
          </a:xfrm>
          <a:prstGeom prst="rect">
            <a:avLst/>
          </a:prstGeom>
          <a:noFill/>
          <a:ln cap="flat">
            <a:noFill/>
          </a:ln>
        </p:spPr>
      </p:pic>
      <p:grpSp>
        <p:nvGrpSpPr>
          <p:cNvPr id="74" name="Группа 15">
            <a:extLst>
              <a:ext uri="{FF2B5EF4-FFF2-40B4-BE49-F238E27FC236}">
                <a16:creationId xmlns:a16="http://schemas.microsoft.com/office/drawing/2014/main" id="{0DCC6FB7-1EEB-4E1D-B1E3-9D9D0F1F13A5}"/>
              </a:ext>
            </a:extLst>
          </p:cNvPr>
          <p:cNvGrpSpPr/>
          <p:nvPr/>
        </p:nvGrpSpPr>
        <p:grpSpPr>
          <a:xfrm>
            <a:off x="7483174" y="2463797"/>
            <a:ext cx="2017614" cy="1923650"/>
            <a:chOff x="7458943" y="2441493"/>
            <a:chExt cx="2017614" cy="1923650"/>
          </a:xfrm>
          <a:scene3d>
            <a:camera prst="orthographicFront">
              <a:rot lat="0" lon="0" rev="0"/>
            </a:camera>
            <a:lightRig rig="balanced" dir="t">
              <a:rot lat="0" lon="0" rev="8700000"/>
            </a:lightRig>
          </a:scene3d>
        </p:grpSpPr>
        <p:sp>
          <p:nvSpPr>
            <p:cNvPr id="75" name="Овал 50">
              <a:extLst>
                <a:ext uri="{FF2B5EF4-FFF2-40B4-BE49-F238E27FC236}">
                  <a16:creationId xmlns:a16="http://schemas.microsoft.com/office/drawing/2014/main" id="{ECB1A571-A326-49D1-9C2B-A947E086CBBE}"/>
                </a:ext>
              </a:extLst>
            </p:cNvPr>
            <p:cNvSpPr/>
            <p:nvPr/>
          </p:nvSpPr>
          <p:spPr>
            <a:xfrm>
              <a:off x="7458943"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6" name="Рисунок 35">
              <a:extLst>
                <a:ext uri="{FF2B5EF4-FFF2-40B4-BE49-F238E27FC236}">
                  <a16:creationId xmlns:a16="http://schemas.microsoft.com/office/drawing/2014/main" id="{3F2481BA-2F3A-480B-8253-D4906CD9221F}"/>
                </a:ext>
              </a:extLst>
            </p:cNvPr>
            <p:cNvPicPr>
              <a:picLocks noChangeAspect="1"/>
            </p:cNvPicPr>
            <p:nvPr/>
          </p:nvPicPr>
          <p:blipFill>
            <a:blip r:embed="rId17"/>
            <a:srcRect l="-20048"/>
            <a:stretch>
              <a:fillRect/>
            </a:stretch>
          </p:blipFill>
          <p:spPr>
            <a:xfrm>
              <a:off x="7490719" y="2441493"/>
              <a:ext cx="1934486" cy="1923650"/>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77" name="Группа 31">
            <a:extLst>
              <a:ext uri="{FF2B5EF4-FFF2-40B4-BE49-F238E27FC236}">
                <a16:creationId xmlns:a16="http://schemas.microsoft.com/office/drawing/2014/main" id="{D403C1A1-D9C1-4FD5-853B-136A61311B77}"/>
              </a:ext>
            </a:extLst>
          </p:cNvPr>
          <p:cNvGrpSpPr/>
          <p:nvPr/>
        </p:nvGrpSpPr>
        <p:grpSpPr>
          <a:xfrm>
            <a:off x="9840458" y="2504680"/>
            <a:ext cx="2017614" cy="1923659"/>
            <a:chOff x="9864940" y="2457395"/>
            <a:chExt cx="2017614" cy="1923659"/>
          </a:xfrm>
          <a:scene3d>
            <a:camera prst="orthographicFront">
              <a:rot lat="0" lon="0" rev="0"/>
            </a:camera>
            <a:lightRig rig="balanced" dir="t">
              <a:rot lat="0" lon="0" rev="8700000"/>
            </a:lightRig>
          </a:scene3d>
        </p:grpSpPr>
        <p:sp>
          <p:nvSpPr>
            <p:cNvPr id="78" name="Овал 62">
              <a:extLst>
                <a:ext uri="{FF2B5EF4-FFF2-40B4-BE49-F238E27FC236}">
                  <a16:creationId xmlns:a16="http://schemas.microsoft.com/office/drawing/2014/main" id="{A42D592D-1FD8-4902-9FE7-05A12535C074}"/>
                </a:ext>
              </a:extLst>
            </p:cNvPr>
            <p:cNvSpPr/>
            <p:nvPr/>
          </p:nvSpPr>
          <p:spPr>
            <a:xfrm>
              <a:off x="9864940"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9" name="Рисунок 72">
              <a:extLst>
                <a:ext uri="{FF2B5EF4-FFF2-40B4-BE49-F238E27FC236}">
                  <a16:creationId xmlns:a16="http://schemas.microsoft.com/office/drawing/2014/main" id="{E40794AC-B3FA-45BF-A19B-9CE581486C43}"/>
                </a:ext>
              </a:extLst>
            </p:cNvPr>
            <p:cNvPicPr>
              <a:picLocks noChangeAspect="1"/>
            </p:cNvPicPr>
            <p:nvPr/>
          </p:nvPicPr>
          <p:blipFill>
            <a:blip r:embed="rId18"/>
            <a:srcRect/>
            <a:stretch>
              <a:fillRect/>
            </a:stretch>
          </p:blipFill>
          <p:spPr>
            <a:xfrm>
              <a:off x="9968697" y="2541785"/>
              <a:ext cx="1785292" cy="1839269"/>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1" name="Группа 82">
            <a:extLst>
              <a:ext uri="{FF2B5EF4-FFF2-40B4-BE49-F238E27FC236}">
                <a16:creationId xmlns:a16="http://schemas.microsoft.com/office/drawing/2014/main" id="{FF775F1C-A021-4EF6-A26E-2FD3CE1D2E57}"/>
              </a:ext>
            </a:extLst>
          </p:cNvPr>
          <p:cNvGrpSpPr/>
          <p:nvPr/>
        </p:nvGrpSpPr>
        <p:grpSpPr>
          <a:xfrm>
            <a:off x="5052175" y="341738"/>
            <a:ext cx="2017614" cy="1882767"/>
            <a:chOff x="5077196" y="280812"/>
            <a:chExt cx="2017614" cy="1882767"/>
          </a:xfrm>
          <a:scene3d>
            <a:camera prst="orthographicFront">
              <a:rot lat="0" lon="0" rev="0"/>
            </a:camera>
            <a:lightRig rig="balanced" dir="t">
              <a:rot lat="0" lon="0" rev="8700000"/>
            </a:lightRig>
          </a:scene3d>
        </p:grpSpPr>
        <p:sp>
          <p:nvSpPr>
            <p:cNvPr id="42" name="Овал 34">
              <a:extLst>
                <a:ext uri="{FF2B5EF4-FFF2-40B4-BE49-F238E27FC236}">
                  <a16:creationId xmlns:a16="http://schemas.microsoft.com/office/drawing/2014/main" id="{6F321215-202F-4C35-91C5-177E6E52904B}"/>
                </a:ext>
              </a:extLst>
            </p:cNvPr>
            <p:cNvSpPr/>
            <p:nvPr/>
          </p:nvSpPr>
          <p:spPr>
            <a:xfrm>
              <a:off x="5077196"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3" name="Рисунок 19">
              <a:extLst>
                <a:ext uri="{FF2B5EF4-FFF2-40B4-BE49-F238E27FC236}">
                  <a16:creationId xmlns:a16="http://schemas.microsoft.com/office/drawing/2014/main" id="{52145C0B-3631-4ED6-9DDE-892B26964965}"/>
                </a:ext>
              </a:extLst>
            </p:cNvPr>
            <p:cNvPicPr>
              <a:picLocks noChangeAspect="1"/>
            </p:cNvPicPr>
            <p:nvPr/>
          </p:nvPicPr>
          <p:blipFill>
            <a:blip r:embed="rId19"/>
            <a:srcRect/>
            <a:stretch>
              <a:fillRect/>
            </a:stretch>
          </p:blipFill>
          <p:spPr>
            <a:xfrm>
              <a:off x="5325273" y="453551"/>
              <a:ext cx="1589190" cy="1652759"/>
            </a:xfrm>
            <a:prstGeom prst="rect">
              <a:avLst/>
            </a:prstGeom>
            <a:ln>
              <a:noFill/>
            </a:ln>
            <a:effectLst>
              <a:outerShdw blurRad="292100" dist="139700" dir="2700000" algn="tl" rotWithShape="0">
                <a:srgbClr val="333333">
                  <a:alpha val="65000"/>
                </a:srgbClr>
              </a:outerShdw>
            </a:effectLst>
          </p:spPr>
        </p:pic>
      </p:grpSp>
      <p:pic>
        <p:nvPicPr>
          <p:cNvPr id="80" name="Picture 4">
            <a:extLst>
              <a:ext uri="{FF2B5EF4-FFF2-40B4-BE49-F238E27FC236}">
                <a16:creationId xmlns:a16="http://schemas.microsoft.com/office/drawing/2014/main" id="{C863CBD7-349B-40BA-86C1-6C11C55D12D0}"/>
              </a:ext>
            </a:extLst>
          </p:cNvPr>
          <p:cNvPicPr>
            <a:picLocks noChangeAspect="1"/>
          </p:cNvPicPr>
          <p:nvPr/>
        </p:nvPicPr>
        <p:blipFill>
          <a:blip r:embed="rId20"/>
          <a:srcRect/>
          <a:stretch>
            <a:fillRect/>
          </a:stretch>
        </p:blipFill>
        <p:spPr>
          <a:xfrm>
            <a:off x="3536514" y="-822839"/>
            <a:ext cx="5389455" cy="4052218"/>
          </a:xfrm>
          <a:prstGeom prst="rect">
            <a:avLst/>
          </a:prstGeom>
          <a:noFill/>
          <a:ln cap="flat">
            <a:noFill/>
          </a:ln>
        </p:spPr>
      </p:pic>
      <p:pic>
        <p:nvPicPr>
          <p:cNvPr id="81" name="Картина 80">
            <a:extLst>
              <a:ext uri="{FF2B5EF4-FFF2-40B4-BE49-F238E27FC236}">
                <a16:creationId xmlns:a16="http://schemas.microsoft.com/office/drawing/2014/main" id="{DA121B4B-D07F-4B18-AE5E-D961AEBB3783}"/>
              </a:ext>
            </a:extLst>
          </p:cNvPr>
          <p:cNvPicPr>
            <a:picLocks noChangeAspect="1"/>
          </p:cNvPicPr>
          <p:nvPr/>
        </p:nvPicPr>
        <p:blipFill>
          <a:blip r:embed="rId21"/>
          <a:stretch>
            <a:fillRect/>
          </a:stretch>
        </p:blipFill>
        <p:spPr>
          <a:xfrm>
            <a:off x="11499255" y="6279265"/>
            <a:ext cx="593209" cy="483862"/>
          </a:xfrm>
          <a:prstGeom prst="rect">
            <a:avLst/>
          </a:prstGeom>
        </p:spPr>
      </p:pic>
    </p:spTree>
  </p:cSld>
  <p:clrMapOvr>
    <a:masterClrMapping/>
  </p:clrMapOvr>
  <p:timing>
    <p:tnLst>
      <p:par>
        <p:cTn id="1" dur="indefinite" restart="never" nodeType="tmRoot">
          <p:childTnLst>
            <p:seq concurrent="1" nextAc="seek">
              <p:cTn id="2" dur="indefinite" nodeType="interactiveSeq">
                <p:stCondLst>
                  <p:cond evt="onClick" delay="0">
                    <p:tgtEl>
                      <p:spTgt spid="38"/>
                    </p:tgtEl>
                  </p:cond>
                </p:stCondLst>
                <p:childTnLst>
                  <p:par>
                    <p:cTn id="3" fill="hold">
                      <p:stCondLst>
                        <p:cond evt="onBegin" delay="0">
                          <p:tn val="2"/>
                        </p:cond>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8"/>
                  </p:tgtEl>
                </p:cond>
              </p:nextCondLst>
            </p:seq>
            <p:seq concurrent="1" nextAc="seek">
              <p:cTn id="7" dur="indefinite" nodeType="interactiveSeq">
                <p:stCondLst>
                  <p:cond evt="onClick" delay="0">
                    <p:tgtEl>
                      <p:spTgt spid="61"/>
                    </p:tgtEl>
                  </p:cond>
                </p:stCondLst>
                <p:childTnLst>
                  <p:par>
                    <p:cTn id="8" fill="hold">
                      <p:stCondLst>
                        <p:cond evt="onBegin" delay="0">
                          <p:tn val="7"/>
                        </p:cond>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1"/>
                  </p:tgtEl>
                </p:cond>
              </p:nextCondLst>
            </p:seq>
            <p:seq concurrent="1" nextAc="seek">
              <p:cTn id="12" dur="indefinite" nodeType="interactiveSeq">
                <p:stCondLst>
                  <p:cond evt="onClick" delay="0">
                    <p:tgtEl>
                      <p:spTgt spid="41"/>
                    </p:tgtEl>
                  </p:cond>
                </p:stCondLst>
                <p:childTnLst>
                  <p:par>
                    <p:cTn id="13" fill="hold">
                      <p:stCondLst>
                        <p:cond evt="onBegin" delay="0">
                          <p:tn val="12"/>
                        </p:cond>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zvuk-odnoy-kapelkч1.wav"/>
                                        </p:tgtEl>
                                      </p:cMediaNode>
                                    </p:audio>
                                  </p:sub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xit" presetSubtype="0" fill="hold" nodeType="withEffect">
                                  <p:stCondLst>
                                    <p:cond delay="2000"/>
                                  </p:stCondLst>
                                  <p:childTnLst>
                                    <p:set>
                                      <p:cBhvr>
                                        <p:cTn id="20"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par>
                                <p:cTn id="21" presetID="1" presetClass="entr" presetSubtype="0" fill="hold" nodeType="withEffect">
                                  <p:stCondLst>
                                    <p:cond delay="2000"/>
                                  </p:stCondLst>
                                  <p:childTnLst>
                                    <p:set>
                                      <p:cBhvr>
                                        <p:cTn id="22"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41"/>
                  </p:tgtEl>
                </p:cond>
              </p:nextCondLst>
            </p:seq>
            <p:seq concurrent="1" nextAc="seek">
              <p:cTn id="23" dur="indefinite" nodeType="interactiveSeq">
                <p:stCondLst>
                  <p:cond evt="onClick" delay="0">
                    <p:tgtEl>
                      <p:spTgt spid="50"/>
                    </p:tgtEl>
                  </p:cond>
                </p:stCondLst>
                <p:childTnLst>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0"/>
                  </p:tgtEl>
                </p:cond>
              </p:nextCondLst>
            </p:seq>
            <p:seq concurrent="1" nextAc="seek">
              <p:cTn id="28" dur="indefinite" nodeType="interactiveSeq">
                <p:stCondLst>
                  <p:cond evt="onClick" delay="0">
                    <p:tgtEl>
                      <p:spTgt spid="70"/>
                    </p:tgtEl>
                  </p:cond>
                </p:stCondLst>
                <p:childTnLst>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0"/>
                  </p:tgtEl>
                </p:cond>
              </p:nextCondLst>
            </p:seq>
            <p:seq concurrent="1" nextAc="seek">
              <p:cTn id="33" dur="indefinite" nodeType="interactiveSeq">
                <p:stCondLst>
                  <p:cond evt="onClick" delay="0">
                    <p:tgtEl>
                      <p:spTgt spid="67"/>
                    </p:tgtEl>
                  </p:cond>
                </p:stCondLst>
                <p:childTnLst>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7"/>
                  </p:tgtEl>
                </p:cond>
              </p:nextCondLst>
            </p:seq>
            <p:seq concurrent="1" nextAc="seek">
              <p:cTn id="38" dur="indefinite" nodeType="interactiveSeq">
                <p:stCondLst>
                  <p:cond evt="onClick" delay="0">
                    <p:tgtEl>
                      <p:spTgt spid="47"/>
                    </p:tgtEl>
                  </p:cond>
                </p:stCondLst>
                <p:childTnLst>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7"/>
                  </p:tgtEl>
                </p:cond>
              </p:nextCondLst>
            </p:seq>
            <p:seq concurrent="1" nextAc="seek">
              <p:cTn id="43" dur="indefinite" nodeType="interactiveSeq">
                <p:stCondLst>
                  <p:cond evt="onClick" delay="0">
                    <p:tgtEl>
                      <p:spTgt spid="64"/>
                    </p:tgtEl>
                  </p:cond>
                </p:stCondLst>
                <p:childTnLst>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4"/>
                  </p:tgtEl>
                </p:cond>
              </p:nextCondLst>
            </p:seq>
            <p:seq concurrent="1" nextAc="seek">
              <p:cTn id="48" dur="indefinite" nodeType="interactiveSeq">
                <p:stCondLst>
                  <p:cond evt="onClick" delay="0">
                    <p:tgtEl>
                      <p:spTgt spid="35"/>
                    </p:tgtEl>
                  </p:cond>
                </p:stCondLst>
                <p:childTnLst>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5"/>
                  </p:tgtEl>
                </p:cond>
              </p:nextCondLst>
            </p:seq>
            <p:seq concurrent="1" nextAc="seek">
              <p:cTn id="53" dur="indefinite" nodeType="interactiveSeq">
                <p:stCondLst>
                  <p:cond evt="onClick" delay="0">
                    <p:tgtEl>
                      <p:spTgt spid="53"/>
                    </p:tgtEl>
                  </p:cond>
                </p:stCondLst>
                <p:childTnLst>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3"/>
                  </p:tgtEl>
                </p:cond>
              </p:nextCondLst>
            </p:seq>
            <p:seq concurrent="1" nextAc="seek">
              <p:cTn id="58" dur="indefinite" nodeType="interactiveSeq">
                <p:stCondLst>
                  <p:cond evt="onClick" delay="0">
                    <p:tgtEl>
                      <p:spTgt spid="74"/>
                    </p:tgtEl>
                  </p:cond>
                </p:stCondLst>
                <p:childTnLst>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4"/>
                  </p:tgtEl>
                </p:cond>
              </p:nextCondLst>
            </p:seq>
            <p:seq concurrent="1" nextAc="seek">
              <p:cTn id="63" dur="indefinite" nodeType="interactiveSeq">
                <p:stCondLst>
                  <p:cond evt="onClick" delay="0">
                    <p:tgtEl>
                      <p:spTgt spid="77"/>
                    </p:tgtEl>
                  </p:cond>
                </p:stCondLst>
                <p:childTnLst>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77"/>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7"/>
                  </p:tgtEl>
                </p:cond>
              </p:nextCondLst>
            </p:seq>
            <p:seq concurrent="1" nextAc="seek">
              <p:cTn id="68" dur="indefinite" nodeType="interactiveSeq">
                <p:stCondLst>
                  <p:cond evt="onClick" delay="0">
                    <p:tgtEl>
                      <p:spTgt spid="44"/>
                    </p:tgtEl>
                  </p:cond>
                </p:stCondLst>
                <p:childTnLst>
                  <p:par>
                    <p:cTn id="69" fill="hold">
                      <p:stCondLst>
                        <p:cond evt="onBegin" delay="0">
                          <p:tn val="68"/>
                        </p:cond>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4"/>
                  </p:tgtEl>
                </p:cond>
              </p:nextCondLst>
            </p:seq>
            <p:seq concurrent="1" nextAc="seek">
              <p:cTn id="73" dur="indefinite" nodeType="interactiveSeq">
                <p:stCondLst>
                  <p:cond evt="onClick" delay="0">
                    <p:tgtEl>
                      <p:spTgt spid="57"/>
                    </p:tgtEl>
                  </p:cond>
                </p:stCondLst>
                <p:childTnLst>
                  <p:par>
                    <p:cTn id="74" fill="hold">
                      <p:stCondLst>
                        <p:cond evt="onBegin" delay="0">
                          <p:tn val="73"/>
                        </p:cond>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56">
            <a:extLst>
              <a:ext uri="{FF2B5EF4-FFF2-40B4-BE49-F238E27FC236}">
                <a16:creationId xmlns:a16="http://schemas.microsoft.com/office/drawing/2014/main" id="{187F846A-52CA-49C3-A2C1-D0C757FB993B}"/>
              </a:ext>
            </a:extLst>
          </p:cNvPr>
          <p:cNvSpPr/>
          <p:nvPr/>
        </p:nvSpPr>
        <p:spPr>
          <a:xfrm>
            <a:off x="9647496" y="124559"/>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Прямоугольник 60">
            <a:extLst>
              <a:ext uri="{FF2B5EF4-FFF2-40B4-BE49-F238E27FC236}">
                <a16:creationId xmlns:a16="http://schemas.microsoft.com/office/drawing/2014/main" id="{631F610A-E391-4016-BBFC-8398509F15AE}"/>
              </a:ext>
            </a:extLst>
          </p:cNvPr>
          <p:cNvSpPr/>
          <p:nvPr/>
        </p:nvSpPr>
        <p:spPr>
          <a:xfrm>
            <a:off x="9655030" y="2304918"/>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4">
            <a:extLst>
              <a:ext uri="{FF2B5EF4-FFF2-40B4-BE49-F238E27FC236}">
                <a16:creationId xmlns:a16="http://schemas.microsoft.com/office/drawing/2014/main" id="{3C8865DF-EF3A-4FD7-B785-56EB4F1DF1A0}"/>
              </a:ext>
            </a:extLst>
          </p:cNvPr>
          <p:cNvSpPr/>
          <p:nvPr/>
        </p:nvSpPr>
        <p:spPr>
          <a:xfrm>
            <a:off x="11229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9">
            <a:extLst>
              <a:ext uri="{FF2B5EF4-FFF2-40B4-BE49-F238E27FC236}">
                <a16:creationId xmlns:a16="http://schemas.microsoft.com/office/drawing/2014/main" id="{17196EEC-DF37-41A6-A88C-EEC58050F1EB}"/>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2">
            <a:extLst>
              <a:ext uri="{FF2B5EF4-FFF2-40B4-BE49-F238E27FC236}">
                <a16:creationId xmlns:a16="http://schemas.microsoft.com/office/drawing/2014/main" id="{DF5930EA-EE88-452E-B6F5-2E0F3FD0B7AC}"/>
              </a:ext>
            </a:extLst>
          </p:cNvPr>
          <p:cNvSpPr/>
          <p:nvPr/>
        </p:nvSpPr>
        <p:spPr>
          <a:xfrm>
            <a:off x="119832"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3">
            <a:extLst>
              <a:ext uri="{FF2B5EF4-FFF2-40B4-BE49-F238E27FC236}">
                <a16:creationId xmlns:a16="http://schemas.microsoft.com/office/drawing/2014/main" id="{431C3546-E0B3-4099-8229-B148CA0370CC}"/>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16">
            <a:extLst>
              <a:ext uri="{FF2B5EF4-FFF2-40B4-BE49-F238E27FC236}">
                <a16:creationId xmlns:a16="http://schemas.microsoft.com/office/drawing/2014/main" id="{9E7CE548-B91F-4B63-A4AC-74B257F1C394}"/>
              </a:ext>
            </a:extLst>
          </p:cNvPr>
          <p:cNvSpPr/>
          <p:nvPr/>
        </p:nvSpPr>
        <p:spPr>
          <a:xfrm>
            <a:off x="127366"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17">
            <a:extLst>
              <a:ext uri="{FF2B5EF4-FFF2-40B4-BE49-F238E27FC236}">
                <a16:creationId xmlns:a16="http://schemas.microsoft.com/office/drawing/2014/main" id="{E534284E-48FC-4D89-A859-3F54634B0B3B}"/>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0">
            <a:extLst>
              <a:ext uri="{FF2B5EF4-FFF2-40B4-BE49-F238E27FC236}">
                <a16:creationId xmlns:a16="http://schemas.microsoft.com/office/drawing/2014/main" id="{204859A9-9902-4195-BC9E-7462CE2B327B}"/>
              </a:ext>
            </a:extLst>
          </p:cNvPr>
          <p:cNvSpPr/>
          <p:nvPr/>
        </p:nvSpPr>
        <p:spPr>
          <a:xfrm>
            <a:off x="2502548"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1">
            <a:extLst>
              <a:ext uri="{FF2B5EF4-FFF2-40B4-BE49-F238E27FC236}">
                <a16:creationId xmlns:a16="http://schemas.microsoft.com/office/drawing/2014/main" id="{E440CB28-28FF-4220-AC2A-56BB580434AE}"/>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4">
            <a:extLst>
              <a:ext uri="{FF2B5EF4-FFF2-40B4-BE49-F238E27FC236}">
                <a16:creationId xmlns:a16="http://schemas.microsoft.com/office/drawing/2014/main" id="{860ACFED-CEBC-4794-94CA-9DD52559A9FF}"/>
              </a:ext>
            </a:extLst>
          </p:cNvPr>
          <p:cNvSpPr/>
          <p:nvPr/>
        </p:nvSpPr>
        <p:spPr>
          <a:xfrm>
            <a:off x="2494044"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5">
            <a:extLst>
              <a:ext uri="{FF2B5EF4-FFF2-40B4-BE49-F238E27FC236}">
                <a16:creationId xmlns:a16="http://schemas.microsoft.com/office/drawing/2014/main" id="{3F4139B2-FC47-463F-8828-BA31E1BA377A}"/>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28">
            <a:extLst>
              <a:ext uri="{FF2B5EF4-FFF2-40B4-BE49-F238E27FC236}">
                <a16:creationId xmlns:a16="http://schemas.microsoft.com/office/drawing/2014/main" id="{46C6FA7D-D554-4487-A2E6-874B1263B8A5}"/>
              </a:ext>
            </a:extLst>
          </p:cNvPr>
          <p:cNvSpPr/>
          <p:nvPr/>
        </p:nvSpPr>
        <p:spPr>
          <a:xfrm>
            <a:off x="2501578"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29">
            <a:extLst>
              <a:ext uri="{FF2B5EF4-FFF2-40B4-BE49-F238E27FC236}">
                <a16:creationId xmlns:a16="http://schemas.microsoft.com/office/drawing/2014/main" id="{454CED2A-00E0-4006-8864-0BEC2AAF1271}"/>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2">
            <a:extLst>
              <a:ext uri="{FF2B5EF4-FFF2-40B4-BE49-F238E27FC236}">
                <a16:creationId xmlns:a16="http://schemas.microsoft.com/office/drawing/2014/main" id="{BDB8CEA9-8C14-473F-8C57-60E72DB5C6AE}"/>
              </a:ext>
            </a:extLst>
          </p:cNvPr>
          <p:cNvSpPr/>
          <p:nvPr/>
        </p:nvSpPr>
        <p:spPr>
          <a:xfrm>
            <a:off x="486728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3">
            <a:extLst>
              <a:ext uri="{FF2B5EF4-FFF2-40B4-BE49-F238E27FC236}">
                <a16:creationId xmlns:a16="http://schemas.microsoft.com/office/drawing/2014/main" id="{2E08EB96-29F5-43AC-96EA-3BDD3F4F46DF}"/>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36">
            <a:extLst>
              <a:ext uri="{FF2B5EF4-FFF2-40B4-BE49-F238E27FC236}">
                <a16:creationId xmlns:a16="http://schemas.microsoft.com/office/drawing/2014/main" id="{0E29A0AA-3AFA-42C1-A1BB-804A1522B655}"/>
              </a:ext>
            </a:extLst>
          </p:cNvPr>
          <p:cNvSpPr/>
          <p:nvPr/>
        </p:nvSpPr>
        <p:spPr>
          <a:xfrm>
            <a:off x="4874821"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37">
            <a:extLst>
              <a:ext uri="{FF2B5EF4-FFF2-40B4-BE49-F238E27FC236}">
                <a16:creationId xmlns:a16="http://schemas.microsoft.com/office/drawing/2014/main" id="{E7CE8890-A85E-455A-91E9-697D68C11748}"/>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0">
            <a:extLst>
              <a:ext uri="{FF2B5EF4-FFF2-40B4-BE49-F238E27FC236}">
                <a16:creationId xmlns:a16="http://schemas.microsoft.com/office/drawing/2014/main" id="{44516B0D-C971-465F-848B-21675EB1B5E1}"/>
              </a:ext>
            </a:extLst>
          </p:cNvPr>
          <p:cNvSpPr/>
          <p:nvPr/>
        </p:nvSpPr>
        <p:spPr>
          <a:xfrm>
            <a:off x="4882356"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1">
            <a:extLst>
              <a:ext uri="{FF2B5EF4-FFF2-40B4-BE49-F238E27FC236}">
                <a16:creationId xmlns:a16="http://schemas.microsoft.com/office/drawing/2014/main" id="{A258642F-71AA-4ABB-BAF6-3B293D5B2F77}"/>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4">
            <a:extLst>
              <a:ext uri="{FF2B5EF4-FFF2-40B4-BE49-F238E27FC236}">
                <a16:creationId xmlns:a16="http://schemas.microsoft.com/office/drawing/2014/main" id="{0F78F7B2-6A1E-48D7-8F43-0FE06A506213}"/>
              </a:ext>
            </a:extLst>
          </p:cNvPr>
          <p:cNvSpPr/>
          <p:nvPr/>
        </p:nvSpPr>
        <p:spPr>
          <a:xfrm>
            <a:off x="725754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5">
            <a:extLst>
              <a:ext uri="{FF2B5EF4-FFF2-40B4-BE49-F238E27FC236}">
                <a16:creationId xmlns:a16="http://schemas.microsoft.com/office/drawing/2014/main" id="{A2948158-D747-4064-B64E-FF64B8F302D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48">
            <a:extLst>
              <a:ext uri="{FF2B5EF4-FFF2-40B4-BE49-F238E27FC236}">
                <a16:creationId xmlns:a16="http://schemas.microsoft.com/office/drawing/2014/main" id="{CE72ED2C-0B07-4143-B1C9-12A94C119AC0}"/>
              </a:ext>
            </a:extLst>
          </p:cNvPr>
          <p:cNvSpPr/>
          <p:nvPr/>
        </p:nvSpPr>
        <p:spPr>
          <a:xfrm>
            <a:off x="7249043"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49">
            <a:extLst>
              <a:ext uri="{FF2B5EF4-FFF2-40B4-BE49-F238E27FC236}">
                <a16:creationId xmlns:a16="http://schemas.microsoft.com/office/drawing/2014/main" id="{31BA02E9-7D40-498A-B9C0-127178E5B067}"/>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2">
            <a:extLst>
              <a:ext uri="{FF2B5EF4-FFF2-40B4-BE49-F238E27FC236}">
                <a16:creationId xmlns:a16="http://schemas.microsoft.com/office/drawing/2014/main" id="{5E62E6AF-D5EA-4584-8C34-9260A54A7381}"/>
              </a:ext>
            </a:extLst>
          </p:cNvPr>
          <p:cNvSpPr/>
          <p:nvPr/>
        </p:nvSpPr>
        <p:spPr>
          <a:xfrm>
            <a:off x="7256577"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3">
            <a:extLst>
              <a:ext uri="{FF2B5EF4-FFF2-40B4-BE49-F238E27FC236}">
                <a16:creationId xmlns:a16="http://schemas.microsoft.com/office/drawing/2014/main" id="{2BB3DBA5-8B81-4C31-9874-74F929D7E957}"/>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Овал 57">
            <a:extLst>
              <a:ext uri="{FF2B5EF4-FFF2-40B4-BE49-F238E27FC236}">
                <a16:creationId xmlns:a16="http://schemas.microsoft.com/office/drawing/2014/main" id="{E88FE1E6-10C5-44DE-A2B4-EB0DB597C991}"/>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C60F0117-0640-4E83-A632-FBE7449297BA}"/>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8E5D4E1A-CADD-4C97-9F14-60C55C154308}"/>
              </a:ext>
            </a:extLst>
          </p:cNvPr>
          <p:cNvSpPr/>
          <p:nvPr/>
        </p:nvSpPr>
        <p:spPr>
          <a:xfrm>
            <a:off x="9662574" y="4508540"/>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Рамка 67">
            <a:extLst>
              <a:ext uri="{FF2B5EF4-FFF2-40B4-BE49-F238E27FC236}">
                <a16:creationId xmlns:a16="http://schemas.microsoft.com/office/drawing/2014/main" id="{20338B55-13FF-47DE-A405-4B83E112A452}"/>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a:bevelT prst="angl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2" name="Группа 3">
            <a:extLst>
              <a:ext uri="{FF2B5EF4-FFF2-40B4-BE49-F238E27FC236}">
                <a16:creationId xmlns:a16="http://schemas.microsoft.com/office/drawing/2014/main" id="{487AF1A5-22E9-4050-9C96-29573606AEC3}"/>
              </a:ext>
            </a:extLst>
          </p:cNvPr>
          <p:cNvGrpSpPr/>
          <p:nvPr/>
        </p:nvGrpSpPr>
        <p:grpSpPr>
          <a:xfrm>
            <a:off x="5044640" y="4661606"/>
            <a:ext cx="2017614" cy="1882767"/>
            <a:chOff x="5092266" y="4664793"/>
            <a:chExt cx="2017614" cy="1882767"/>
          </a:xfrm>
          <a:scene3d>
            <a:camera prst="orthographicFront">
              <a:rot lat="0" lon="0" rev="0"/>
            </a:camera>
            <a:lightRig rig="balanced" dir="t">
              <a:rot lat="0" lon="0" rev="8700000"/>
            </a:lightRig>
          </a:scene3d>
        </p:grpSpPr>
        <p:sp>
          <p:nvSpPr>
            <p:cNvPr id="33" name="Овал 42">
              <a:extLst>
                <a:ext uri="{FF2B5EF4-FFF2-40B4-BE49-F238E27FC236}">
                  <a16:creationId xmlns:a16="http://schemas.microsoft.com/office/drawing/2014/main" id="{F8CD6E2E-EE61-49EC-87D1-BA51C4A19BC4}"/>
                </a:ext>
              </a:extLst>
            </p:cNvPr>
            <p:cNvSpPr/>
            <p:nvPr/>
          </p:nvSpPr>
          <p:spPr>
            <a:xfrm>
              <a:off x="5092266"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Рисунок 5">
              <a:extLst>
                <a:ext uri="{FF2B5EF4-FFF2-40B4-BE49-F238E27FC236}">
                  <a16:creationId xmlns:a16="http://schemas.microsoft.com/office/drawing/2014/main" id="{6401F463-1342-4DA6-B299-0C8297440B59}"/>
                </a:ext>
              </a:extLst>
            </p:cNvPr>
            <p:cNvPicPr>
              <a:picLocks noChangeAspect="1"/>
            </p:cNvPicPr>
            <p:nvPr/>
          </p:nvPicPr>
          <p:blipFill>
            <a:blip r:embed="rId4"/>
            <a:srcRect/>
            <a:stretch>
              <a:fillRect/>
            </a:stretch>
          </p:blipFill>
          <p:spPr>
            <a:xfrm>
              <a:off x="5471105" y="4997298"/>
              <a:ext cx="1313050" cy="1313050"/>
            </a:xfrm>
            <a:prstGeom prst="rect">
              <a:avLst/>
            </a:prstGeom>
            <a:ln>
              <a:noFill/>
            </a:ln>
            <a:effectLst>
              <a:outerShdw blurRad="292100" dist="139700" dir="2700000" algn="tl" rotWithShape="0">
                <a:srgbClr val="333333">
                  <a:alpha val="65000"/>
                </a:srgbClr>
              </a:outerShdw>
            </a:effectLst>
          </p:spPr>
        </p:pic>
      </p:grpSp>
      <p:grpSp>
        <p:nvGrpSpPr>
          <p:cNvPr id="35" name="Группа 6">
            <a:extLst>
              <a:ext uri="{FF2B5EF4-FFF2-40B4-BE49-F238E27FC236}">
                <a16:creationId xmlns:a16="http://schemas.microsoft.com/office/drawing/2014/main" id="{ACDBF4B9-6DDF-4D9E-AED2-31C89EE89A8E}"/>
              </a:ext>
            </a:extLst>
          </p:cNvPr>
          <p:cNvGrpSpPr/>
          <p:nvPr/>
        </p:nvGrpSpPr>
        <p:grpSpPr>
          <a:xfrm>
            <a:off x="2499570" y="4691439"/>
            <a:ext cx="2468239" cy="1882767"/>
            <a:chOff x="2477319" y="4664793"/>
            <a:chExt cx="2468239" cy="1882767"/>
          </a:xfrm>
          <a:scene3d>
            <a:camera prst="orthographicFront">
              <a:rot lat="0" lon="0" rev="0"/>
            </a:camera>
            <a:lightRig rig="balanced" dir="t">
              <a:rot lat="0" lon="0" rev="8700000"/>
            </a:lightRig>
          </a:scene3d>
        </p:grpSpPr>
        <p:sp>
          <p:nvSpPr>
            <p:cNvPr id="36" name="Овал 30">
              <a:extLst>
                <a:ext uri="{FF2B5EF4-FFF2-40B4-BE49-F238E27FC236}">
                  <a16:creationId xmlns:a16="http://schemas.microsoft.com/office/drawing/2014/main" id="{5957E2B5-48C7-4B91-B477-E842A6AD2334}"/>
                </a:ext>
              </a:extLst>
            </p:cNvPr>
            <p:cNvSpPr/>
            <p:nvPr/>
          </p:nvSpPr>
          <p:spPr>
            <a:xfrm>
              <a:off x="2711479"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7" name="Рисунок 7">
              <a:extLst>
                <a:ext uri="{FF2B5EF4-FFF2-40B4-BE49-F238E27FC236}">
                  <a16:creationId xmlns:a16="http://schemas.microsoft.com/office/drawing/2014/main" id="{36E7545C-B52A-4125-8491-984606F3FCFF}"/>
                </a:ext>
              </a:extLst>
            </p:cNvPr>
            <p:cNvPicPr>
              <a:picLocks noChangeAspect="1"/>
            </p:cNvPicPr>
            <p:nvPr/>
          </p:nvPicPr>
          <p:blipFill>
            <a:blip r:embed="rId5"/>
            <a:srcRect/>
            <a:stretch>
              <a:fillRect/>
            </a:stretch>
          </p:blipFill>
          <p:spPr>
            <a:xfrm>
              <a:off x="2477319" y="4978313"/>
              <a:ext cx="2468239" cy="1373629"/>
            </a:xfrm>
            <a:prstGeom prst="rect">
              <a:avLst/>
            </a:prstGeom>
            <a:ln>
              <a:noFill/>
            </a:ln>
            <a:effectLst>
              <a:outerShdw blurRad="292100" dist="139700" dir="2700000" algn="tl" rotWithShape="0">
                <a:srgbClr val="333333">
                  <a:alpha val="65000"/>
                </a:srgbClr>
              </a:outerShdw>
            </a:effectLst>
          </p:spPr>
        </p:pic>
      </p:grpSp>
      <p:grpSp>
        <p:nvGrpSpPr>
          <p:cNvPr id="38" name="Группа 81">
            <a:extLst>
              <a:ext uri="{FF2B5EF4-FFF2-40B4-BE49-F238E27FC236}">
                <a16:creationId xmlns:a16="http://schemas.microsoft.com/office/drawing/2014/main" id="{2872F0D2-D1D9-43AA-BF3F-B9C61BEF4F82}"/>
              </a:ext>
            </a:extLst>
          </p:cNvPr>
          <p:cNvGrpSpPr/>
          <p:nvPr/>
        </p:nvGrpSpPr>
        <p:grpSpPr>
          <a:xfrm>
            <a:off x="7443517" y="307458"/>
            <a:ext cx="2017614" cy="1882767"/>
            <a:chOff x="7467447" y="280812"/>
            <a:chExt cx="2017614" cy="1882767"/>
          </a:xfrm>
          <a:scene3d>
            <a:camera prst="orthographicFront">
              <a:rot lat="0" lon="0" rev="0"/>
            </a:camera>
            <a:lightRig rig="balanced" dir="t">
              <a:rot lat="0" lon="0" rev="8700000"/>
            </a:lightRig>
          </a:scene3d>
        </p:grpSpPr>
        <p:sp>
          <p:nvSpPr>
            <p:cNvPr id="39" name="Овал 46">
              <a:extLst>
                <a:ext uri="{FF2B5EF4-FFF2-40B4-BE49-F238E27FC236}">
                  <a16:creationId xmlns:a16="http://schemas.microsoft.com/office/drawing/2014/main" id="{0BF83781-4C80-4D00-9177-09CAD22711CC}"/>
                </a:ext>
              </a:extLst>
            </p:cNvPr>
            <p:cNvSpPr/>
            <p:nvPr/>
          </p:nvSpPr>
          <p:spPr>
            <a:xfrm>
              <a:off x="746744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0" name="Рисунок 11">
              <a:extLst>
                <a:ext uri="{FF2B5EF4-FFF2-40B4-BE49-F238E27FC236}">
                  <a16:creationId xmlns:a16="http://schemas.microsoft.com/office/drawing/2014/main" id="{78117370-657A-452A-A61E-233035DAD348}"/>
                </a:ext>
              </a:extLst>
            </p:cNvPr>
            <p:cNvPicPr>
              <a:picLocks noChangeAspect="1"/>
            </p:cNvPicPr>
            <p:nvPr/>
          </p:nvPicPr>
          <p:blipFill>
            <a:blip r:embed="rId6"/>
            <a:srcRect/>
            <a:stretch>
              <a:fillRect/>
            </a:stretch>
          </p:blipFill>
          <p:spPr>
            <a:xfrm>
              <a:off x="7476436" y="526895"/>
              <a:ext cx="1889680" cy="1417255"/>
            </a:xfrm>
            <a:prstGeom prst="rect">
              <a:avLst/>
            </a:prstGeom>
            <a:ln>
              <a:noFill/>
            </a:ln>
            <a:effectLst>
              <a:outerShdw blurRad="292100" dist="139700" dir="2700000" algn="tl" rotWithShape="0">
                <a:srgbClr val="333333">
                  <a:alpha val="65000"/>
                </a:srgbClr>
              </a:outerShdw>
            </a:effectLst>
          </p:spPr>
        </p:pic>
      </p:grpSp>
      <p:grpSp>
        <p:nvGrpSpPr>
          <p:cNvPr id="41" name="Группа 82">
            <a:extLst>
              <a:ext uri="{FF2B5EF4-FFF2-40B4-BE49-F238E27FC236}">
                <a16:creationId xmlns:a16="http://schemas.microsoft.com/office/drawing/2014/main" id="{FF775F1C-A021-4EF6-A26E-2FD3CE1D2E57}"/>
              </a:ext>
            </a:extLst>
          </p:cNvPr>
          <p:cNvGrpSpPr/>
          <p:nvPr/>
        </p:nvGrpSpPr>
        <p:grpSpPr>
          <a:xfrm>
            <a:off x="5053568" y="255490"/>
            <a:ext cx="2017614" cy="1882767"/>
            <a:chOff x="5077196" y="280812"/>
            <a:chExt cx="2017614" cy="1882767"/>
          </a:xfrm>
          <a:scene3d>
            <a:camera prst="orthographicFront">
              <a:rot lat="0" lon="0" rev="0"/>
            </a:camera>
            <a:lightRig rig="balanced" dir="t">
              <a:rot lat="0" lon="0" rev="8700000"/>
            </a:lightRig>
          </a:scene3d>
        </p:grpSpPr>
        <p:sp>
          <p:nvSpPr>
            <p:cNvPr id="42" name="Овал 34">
              <a:extLst>
                <a:ext uri="{FF2B5EF4-FFF2-40B4-BE49-F238E27FC236}">
                  <a16:creationId xmlns:a16="http://schemas.microsoft.com/office/drawing/2014/main" id="{6F321215-202F-4C35-91C5-177E6E52904B}"/>
                </a:ext>
              </a:extLst>
            </p:cNvPr>
            <p:cNvSpPr/>
            <p:nvPr/>
          </p:nvSpPr>
          <p:spPr>
            <a:xfrm>
              <a:off x="5077196"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3" name="Рисунок 19">
              <a:extLst>
                <a:ext uri="{FF2B5EF4-FFF2-40B4-BE49-F238E27FC236}">
                  <a16:creationId xmlns:a16="http://schemas.microsoft.com/office/drawing/2014/main" id="{52145C0B-3631-4ED6-9DDE-892B26964965}"/>
                </a:ext>
              </a:extLst>
            </p:cNvPr>
            <p:cNvPicPr>
              <a:picLocks noChangeAspect="1"/>
            </p:cNvPicPr>
            <p:nvPr/>
          </p:nvPicPr>
          <p:blipFill>
            <a:blip r:embed="rId7"/>
            <a:srcRect/>
            <a:stretch>
              <a:fillRect/>
            </a:stretch>
          </p:blipFill>
          <p:spPr>
            <a:xfrm>
              <a:off x="5325273" y="453551"/>
              <a:ext cx="1589190" cy="1652759"/>
            </a:xfrm>
            <a:prstGeom prst="rect">
              <a:avLst/>
            </a:prstGeom>
            <a:ln>
              <a:noFill/>
            </a:ln>
            <a:effectLst>
              <a:outerShdw blurRad="292100" dist="139700" dir="2700000" algn="tl" rotWithShape="0">
                <a:srgbClr val="333333">
                  <a:alpha val="65000"/>
                </a:srgbClr>
              </a:outerShdw>
            </a:effectLst>
          </p:spPr>
        </p:pic>
      </p:grpSp>
      <p:grpSp>
        <p:nvGrpSpPr>
          <p:cNvPr id="44" name="Группа 39">
            <a:extLst>
              <a:ext uri="{FF2B5EF4-FFF2-40B4-BE49-F238E27FC236}">
                <a16:creationId xmlns:a16="http://schemas.microsoft.com/office/drawing/2014/main" id="{729B601B-9080-4FF0-A974-5593BE206277}"/>
              </a:ext>
            </a:extLst>
          </p:cNvPr>
          <p:cNvGrpSpPr/>
          <p:nvPr/>
        </p:nvGrpSpPr>
        <p:grpSpPr>
          <a:xfrm>
            <a:off x="2657979" y="2439700"/>
            <a:ext cx="2017614" cy="1882767"/>
            <a:chOff x="2703944" y="2461171"/>
            <a:chExt cx="2017614" cy="1882767"/>
          </a:xfrm>
          <a:scene3d>
            <a:camera prst="orthographicFront">
              <a:rot lat="0" lon="0" rev="0"/>
            </a:camera>
            <a:lightRig rig="balanced" dir="t">
              <a:rot lat="0" lon="0" rev="8700000"/>
            </a:lightRig>
          </a:scene3d>
        </p:grpSpPr>
        <p:sp>
          <p:nvSpPr>
            <p:cNvPr id="45" name="Овал 26">
              <a:extLst>
                <a:ext uri="{FF2B5EF4-FFF2-40B4-BE49-F238E27FC236}">
                  <a16:creationId xmlns:a16="http://schemas.microsoft.com/office/drawing/2014/main" id="{9D10CD11-60CC-470F-B726-F6C6A33047CE}"/>
                </a:ext>
              </a:extLst>
            </p:cNvPr>
            <p:cNvSpPr/>
            <p:nvPr/>
          </p:nvSpPr>
          <p:spPr>
            <a:xfrm>
              <a:off x="2703944"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6" name="Рисунок 27">
              <a:extLst>
                <a:ext uri="{FF2B5EF4-FFF2-40B4-BE49-F238E27FC236}">
                  <a16:creationId xmlns:a16="http://schemas.microsoft.com/office/drawing/2014/main" id="{03BDF3CA-20E1-4EE3-8622-DF204E6CDE40}"/>
                </a:ext>
              </a:extLst>
            </p:cNvPr>
            <p:cNvPicPr>
              <a:picLocks noChangeAspect="1"/>
            </p:cNvPicPr>
            <p:nvPr/>
          </p:nvPicPr>
          <p:blipFill>
            <a:blip r:embed="rId8"/>
            <a:srcRect/>
            <a:stretch>
              <a:fillRect/>
            </a:stretch>
          </p:blipFill>
          <p:spPr>
            <a:xfrm>
              <a:off x="2755068" y="2642689"/>
              <a:ext cx="1941280" cy="1626360"/>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7" name="Группа 87">
            <a:extLst>
              <a:ext uri="{FF2B5EF4-FFF2-40B4-BE49-F238E27FC236}">
                <a16:creationId xmlns:a16="http://schemas.microsoft.com/office/drawing/2014/main" id="{6498C997-94AF-4094-801A-2AAB6B3AF756}"/>
              </a:ext>
            </a:extLst>
          </p:cNvPr>
          <p:cNvGrpSpPr/>
          <p:nvPr/>
        </p:nvGrpSpPr>
        <p:grpSpPr>
          <a:xfrm>
            <a:off x="4291428" y="2461706"/>
            <a:ext cx="3577105" cy="1882767"/>
            <a:chOff x="4290227" y="2461171"/>
            <a:chExt cx="3577105" cy="1882767"/>
          </a:xfrm>
          <a:scene3d>
            <a:camera prst="orthographicFront">
              <a:rot lat="0" lon="0" rev="0"/>
            </a:camera>
            <a:lightRig rig="balanced" dir="t">
              <a:rot lat="0" lon="0" rev="8700000"/>
            </a:lightRig>
          </a:scene3d>
        </p:grpSpPr>
        <p:sp>
          <p:nvSpPr>
            <p:cNvPr id="48" name="Овал 38">
              <a:extLst>
                <a:ext uri="{FF2B5EF4-FFF2-40B4-BE49-F238E27FC236}">
                  <a16:creationId xmlns:a16="http://schemas.microsoft.com/office/drawing/2014/main" id="{D4B60BB5-BADC-44B3-8AFE-9B2FA653E7A1}"/>
                </a:ext>
              </a:extLst>
            </p:cNvPr>
            <p:cNvSpPr/>
            <p:nvPr/>
          </p:nvSpPr>
          <p:spPr>
            <a:xfrm>
              <a:off x="5084731"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9" name="Рисунок 43">
              <a:extLst>
                <a:ext uri="{FF2B5EF4-FFF2-40B4-BE49-F238E27FC236}">
                  <a16:creationId xmlns:a16="http://schemas.microsoft.com/office/drawing/2014/main" id="{F68C71A9-E4B1-4E39-A55F-73B96B32B37F}"/>
                </a:ext>
              </a:extLst>
            </p:cNvPr>
            <p:cNvPicPr>
              <a:picLocks noChangeAspect="1"/>
            </p:cNvPicPr>
            <p:nvPr/>
          </p:nvPicPr>
          <p:blipFill>
            <a:blip r:embed="rId9"/>
            <a:srcRect/>
            <a:stretch>
              <a:fillRect/>
            </a:stretch>
          </p:blipFill>
          <p:spPr>
            <a:xfrm>
              <a:off x="4290227" y="2747662"/>
              <a:ext cx="3577105" cy="117646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0" name="Группа 83">
            <a:extLst>
              <a:ext uri="{FF2B5EF4-FFF2-40B4-BE49-F238E27FC236}">
                <a16:creationId xmlns:a16="http://schemas.microsoft.com/office/drawing/2014/main" id="{6880EF20-EA14-4262-A6F9-B0D80B2D7834}"/>
              </a:ext>
            </a:extLst>
          </p:cNvPr>
          <p:cNvGrpSpPr/>
          <p:nvPr/>
        </p:nvGrpSpPr>
        <p:grpSpPr>
          <a:xfrm>
            <a:off x="2690786" y="263106"/>
            <a:ext cx="2017614" cy="1882767"/>
            <a:chOff x="2712457" y="280812"/>
            <a:chExt cx="2017614" cy="1882767"/>
          </a:xfrm>
          <a:scene3d>
            <a:camera prst="orthographicFront">
              <a:rot lat="0" lon="0" rev="0"/>
            </a:camera>
            <a:lightRig rig="balanced" dir="t">
              <a:rot lat="0" lon="0" rev="8700000"/>
            </a:lightRig>
          </a:scene3d>
        </p:grpSpPr>
        <p:sp>
          <p:nvSpPr>
            <p:cNvPr id="51" name="Овал 22">
              <a:extLst>
                <a:ext uri="{FF2B5EF4-FFF2-40B4-BE49-F238E27FC236}">
                  <a16:creationId xmlns:a16="http://schemas.microsoft.com/office/drawing/2014/main" id="{7D8EB5C7-F0C3-48E3-BB0F-E52E79BB4A9B}"/>
                </a:ext>
              </a:extLst>
            </p:cNvPr>
            <p:cNvSpPr/>
            <p:nvPr/>
          </p:nvSpPr>
          <p:spPr>
            <a:xfrm>
              <a:off x="271245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2" name="Рисунок 59">
              <a:extLst>
                <a:ext uri="{FF2B5EF4-FFF2-40B4-BE49-F238E27FC236}">
                  <a16:creationId xmlns:a16="http://schemas.microsoft.com/office/drawing/2014/main" id="{AE7829B6-9ACD-4DBB-A11E-0B5438DBE3EE}"/>
                </a:ext>
              </a:extLst>
            </p:cNvPr>
            <p:cNvPicPr>
              <a:picLocks noChangeAspect="1"/>
            </p:cNvPicPr>
            <p:nvPr/>
          </p:nvPicPr>
          <p:blipFill>
            <a:blip r:embed="rId10"/>
            <a:srcRect/>
            <a:stretch>
              <a:fillRect/>
            </a:stretch>
          </p:blipFill>
          <p:spPr>
            <a:xfrm rot="20125601">
              <a:off x="3101363" y="657436"/>
              <a:ext cx="1173998" cy="1243465"/>
            </a:xfrm>
            <a:prstGeom prst="rect">
              <a:avLst/>
            </a:prstGeom>
            <a:ln>
              <a:noFill/>
            </a:ln>
            <a:effectLst>
              <a:outerShdw blurRad="292100" dist="139700" dir="2700000" algn="tl" rotWithShape="0">
                <a:srgbClr val="333333">
                  <a:alpha val="65000"/>
                </a:srgbClr>
              </a:outerShdw>
            </a:effectLst>
          </p:spPr>
        </p:pic>
      </p:grpSp>
      <p:grpSp>
        <p:nvGrpSpPr>
          <p:cNvPr id="53" name="Группа 2">
            <a:extLst>
              <a:ext uri="{FF2B5EF4-FFF2-40B4-BE49-F238E27FC236}">
                <a16:creationId xmlns:a16="http://schemas.microsoft.com/office/drawing/2014/main" id="{58FDE335-C815-40E9-B97F-031FC025E0DA}"/>
              </a:ext>
            </a:extLst>
          </p:cNvPr>
          <p:cNvGrpSpPr/>
          <p:nvPr/>
        </p:nvGrpSpPr>
        <p:grpSpPr>
          <a:xfrm>
            <a:off x="7466478" y="4685970"/>
            <a:ext cx="2017614" cy="1882767"/>
            <a:chOff x="7466478" y="4664793"/>
            <a:chExt cx="2017614" cy="1882767"/>
          </a:xfrm>
          <a:scene3d>
            <a:camera prst="orthographicFront">
              <a:rot lat="0" lon="0" rev="0"/>
            </a:camera>
            <a:lightRig rig="balanced" dir="t">
              <a:rot lat="0" lon="0" rev="8700000"/>
            </a:lightRig>
          </a:scene3d>
        </p:grpSpPr>
        <p:sp>
          <p:nvSpPr>
            <p:cNvPr id="54" name="Овал 54">
              <a:extLst>
                <a:ext uri="{FF2B5EF4-FFF2-40B4-BE49-F238E27FC236}">
                  <a16:creationId xmlns:a16="http://schemas.microsoft.com/office/drawing/2014/main" id="{856D4BC5-6D93-493C-8D22-09997BAD751B}"/>
                </a:ext>
              </a:extLst>
            </p:cNvPr>
            <p:cNvSpPr/>
            <p:nvPr/>
          </p:nvSpPr>
          <p:spPr>
            <a:xfrm>
              <a:off x="7466478"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5" name="Рисунок 68">
              <a:extLst>
                <a:ext uri="{FF2B5EF4-FFF2-40B4-BE49-F238E27FC236}">
                  <a16:creationId xmlns:a16="http://schemas.microsoft.com/office/drawing/2014/main" id="{9D12899C-18E0-4B33-B4B5-588482E94E29}"/>
                </a:ext>
              </a:extLst>
            </p:cNvPr>
            <p:cNvPicPr>
              <a:picLocks noChangeAspect="1"/>
            </p:cNvPicPr>
            <p:nvPr/>
          </p:nvPicPr>
          <p:blipFill>
            <a:blip r:embed="rId11"/>
            <a:srcRect/>
            <a:stretch>
              <a:fillRect/>
            </a:stretch>
          </p:blipFill>
          <p:spPr>
            <a:xfrm>
              <a:off x="7809707" y="4725637"/>
              <a:ext cx="1388452" cy="1800572"/>
            </a:xfrm>
            <a:prstGeom prst="rect">
              <a:avLst/>
            </a:prstGeom>
            <a:ln>
              <a:noFill/>
            </a:ln>
            <a:effectLst>
              <a:outerShdw blurRad="292100" dist="139700" dir="2700000" algn="tl" rotWithShape="0">
                <a:srgbClr val="333333">
                  <a:alpha val="65000"/>
                </a:srgbClr>
              </a:outerShdw>
            </a:effectLst>
          </p:spPr>
        </p:pic>
      </p:grpSp>
      <p:sp>
        <p:nvSpPr>
          <p:cNvPr id="56" name="Овал 65">
            <a:extLst>
              <a:ext uri="{FF2B5EF4-FFF2-40B4-BE49-F238E27FC236}">
                <a16:creationId xmlns:a16="http://schemas.microsoft.com/office/drawing/2014/main" id="{3E48BA8F-5F15-4543-A96A-C72E83C89D43}"/>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7" name="Группа 51">
            <a:extLst>
              <a:ext uri="{FF2B5EF4-FFF2-40B4-BE49-F238E27FC236}">
                <a16:creationId xmlns:a16="http://schemas.microsoft.com/office/drawing/2014/main" id="{A58671FF-C438-408B-AD3B-5D88B624CE31}"/>
              </a:ext>
            </a:extLst>
          </p:cNvPr>
          <p:cNvGrpSpPr/>
          <p:nvPr/>
        </p:nvGrpSpPr>
        <p:grpSpPr>
          <a:xfrm>
            <a:off x="9872983" y="4694933"/>
            <a:ext cx="2017614" cy="1882767"/>
            <a:chOff x="9873115" y="4670041"/>
            <a:chExt cx="2017614" cy="1882767"/>
          </a:xfrm>
          <a:scene3d>
            <a:camera prst="orthographicFront">
              <a:rot lat="0" lon="0" rev="0"/>
            </a:camera>
            <a:lightRig rig="balanced" dir="t">
              <a:rot lat="0" lon="0" rev="8700000"/>
            </a:lightRig>
          </a:scene3d>
        </p:grpSpPr>
        <p:sp>
          <p:nvSpPr>
            <p:cNvPr id="58" name="Овал 66">
              <a:extLst>
                <a:ext uri="{FF2B5EF4-FFF2-40B4-BE49-F238E27FC236}">
                  <a16:creationId xmlns:a16="http://schemas.microsoft.com/office/drawing/2014/main" id="{57E2BF1A-700A-403A-8A92-56D61B8B1DC6}"/>
                </a:ext>
              </a:extLst>
            </p:cNvPr>
            <p:cNvSpPr/>
            <p:nvPr/>
          </p:nvSpPr>
          <p:spPr>
            <a:xfrm>
              <a:off x="9873115" y="467004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Овал 23">
              <a:extLst>
                <a:ext uri="{FF2B5EF4-FFF2-40B4-BE49-F238E27FC236}">
                  <a16:creationId xmlns:a16="http://schemas.microsoft.com/office/drawing/2014/main" id="{EECF9FBA-06C2-4EC4-A2E3-88FAD79B1728}"/>
                </a:ext>
              </a:extLst>
            </p:cNvPr>
            <p:cNvSpPr/>
            <p:nvPr/>
          </p:nvSpPr>
          <p:spPr>
            <a:xfrm>
              <a:off x="10134916" y="4926650"/>
              <a:ext cx="1452835" cy="14528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95F9E5"/>
                </a:gs>
              </a:gsLst>
              <a:path path="circle">
                <a:fillToRect l="50000" t="50000" r="50000" b="50000"/>
              </a:path>
            </a:gra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0" name="Рисунок 70">
              <a:extLst>
                <a:ext uri="{FF2B5EF4-FFF2-40B4-BE49-F238E27FC236}">
                  <a16:creationId xmlns:a16="http://schemas.microsoft.com/office/drawing/2014/main" id="{FF4D4F63-E3F4-4D70-853B-B0B42A3EFE16}"/>
                </a:ext>
              </a:extLst>
            </p:cNvPr>
            <p:cNvPicPr>
              <a:picLocks noChangeAspect="1"/>
            </p:cNvPicPr>
            <p:nvPr/>
          </p:nvPicPr>
          <p:blipFill>
            <a:blip r:embed="rId12"/>
            <a:srcRect/>
            <a:stretch>
              <a:fillRect/>
            </a:stretch>
          </p:blipFill>
          <p:spPr>
            <a:xfrm>
              <a:off x="10035393" y="4774173"/>
              <a:ext cx="1685513" cy="1685513"/>
            </a:xfrm>
            <a:prstGeom prst="rect">
              <a:avLst/>
            </a:prstGeom>
            <a:ln>
              <a:noFill/>
            </a:ln>
            <a:effectLst>
              <a:outerShdw blurRad="292100" dist="139700" dir="2700000" algn="tl" rotWithShape="0">
                <a:srgbClr val="333333">
                  <a:alpha val="65000"/>
                </a:srgbClr>
              </a:outerShdw>
            </a:effectLst>
          </p:spPr>
        </p:pic>
      </p:grpSp>
      <p:grpSp>
        <p:nvGrpSpPr>
          <p:cNvPr id="61" name="Группа 85">
            <a:extLst>
              <a:ext uri="{FF2B5EF4-FFF2-40B4-BE49-F238E27FC236}">
                <a16:creationId xmlns:a16="http://schemas.microsoft.com/office/drawing/2014/main" id="{7B37A0D9-B988-4094-BF11-5DCEB4219AFD}"/>
              </a:ext>
            </a:extLst>
          </p:cNvPr>
          <p:cNvGrpSpPr/>
          <p:nvPr/>
        </p:nvGrpSpPr>
        <p:grpSpPr>
          <a:xfrm>
            <a:off x="9833776" y="277034"/>
            <a:ext cx="2017614" cy="1882767"/>
            <a:chOff x="9857405" y="277035"/>
            <a:chExt cx="2017614" cy="1882767"/>
          </a:xfrm>
          <a:scene3d>
            <a:camera prst="orthographicFront">
              <a:rot lat="0" lon="0" rev="0"/>
            </a:camera>
            <a:lightRig rig="balanced" dir="t">
              <a:rot lat="0" lon="0" rev="8700000"/>
            </a:lightRig>
          </a:scene3d>
        </p:grpSpPr>
        <p:sp>
          <p:nvSpPr>
            <p:cNvPr id="62" name="Овал 58">
              <a:extLst>
                <a:ext uri="{FF2B5EF4-FFF2-40B4-BE49-F238E27FC236}">
                  <a16:creationId xmlns:a16="http://schemas.microsoft.com/office/drawing/2014/main" id="{EEEFA7EE-FA8D-4BE7-9F38-5C9A3D2474DD}"/>
                </a:ext>
              </a:extLst>
            </p:cNvPr>
            <p:cNvSpPr/>
            <p:nvPr/>
          </p:nvSpPr>
          <p:spPr>
            <a:xfrm>
              <a:off x="9857405"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3" name="Рисунок 74">
              <a:extLst>
                <a:ext uri="{FF2B5EF4-FFF2-40B4-BE49-F238E27FC236}">
                  <a16:creationId xmlns:a16="http://schemas.microsoft.com/office/drawing/2014/main" id="{27F6A43A-8DEB-443F-996A-A8AF4EBDB956}"/>
                </a:ext>
              </a:extLst>
            </p:cNvPr>
            <p:cNvPicPr>
              <a:picLocks noChangeAspect="1"/>
            </p:cNvPicPr>
            <p:nvPr/>
          </p:nvPicPr>
          <p:blipFill>
            <a:blip r:embed="rId13"/>
            <a:srcRect/>
            <a:stretch>
              <a:fillRect/>
            </a:stretch>
          </p:blipFill>
          <p:spPr>
            <a:xfrm>
              <a:off x="10372084" y="453551"/>
              <a:ext cx="1025033" cy="1595381"/>
            </a:xfrm>
            <a:prstGeom prst="rect">
              <a:avLst/>
            </a:prstGeom>
            <a:ln>
              <a:noFill/>
            </a:ln>
            <a:effectLst>
              <a:outerShdw blurRad="292100" dist="139700" dir="2700000" algn="tl" rotWithShape="0">
                <a:srgbClr val="333333">
                  <a:alpha val="65000"/>
                </a:srgbClr>
              </a:outerShdw>
            </a:effectLst>
          </p:spPr>
        </p:pic>
      </p:grpSp>
      <p:grpSp>
        <p:nvGrpSpPr>
          <p:cNvPr id="64" name="Группа 10">
            <a:extLst>
              <a:ext uri="{FF2B5EF4-FFF2-40B4-BE49-F238E27FC236}">
                <a16:creationId xmlns:a16="http://schemas.microsoft.com/office/drawing/2014/main" id="{6F5DA61F-F661-4358-8BE3-2DD957455647}"/>
              </a:ext>
            </a:extLst>
          </p:cNvPr>
          <p:cNvGrpSpPr/>
          <p:nvPr/>
        </p:nvGrpSpPr>
        <p:grpSpPr>
          <a:xfrm>
            <a:off x="360849" y="4685970"/>
            <a:ext cx="2017614" cy="1882767"/>
            <a:chOff x="337267" y="4664793"/>
            <a:chExt cx="2017614" cy="1882767"/>
          </a:xfrm>
          <a:scene3d>
            <a:camera prst="orthographicFront">
              <a:rot lat="0" lon="0" rev="0"/>
            </a:camera>
            <a:lightRig rig="balanced" dir="t">
              <a:rot lat="0" lon="0" rev="8700000"/>
            </a:lightRig>
          </a:scene3d>
        </p:grpSpPr>
        <p:sp>
          <p:nvSpPr>
            <p:cNvPr id="65" name="Овал 18">
              <a:extLst>
                <a:ext uri="{FF2B5EF4-FFF2-40B4-BE49-F238E27FC236}">
                  <a16:creationId xmlns:a16="http://schemas.microsoft.com/office/drawing/2014/main" id="{7586163B-1191-44D6-AB56-5DF9CEB7E089}"/>
                </a:ext>
              </a:extLst>
            </p:cNvPr>
            <p:cNvSpPr/>
            <p:nvPr/>
          </p:nvSpPr>
          <p:spPr>
            <a:xfrm>
              <a:off x="337267"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6" name="Рисунок 76">
              <a:extLst>
                <a:ext uri="{FF2B5EF4-FFF2-40B4-BE49-F238E27FC236}">
                  <a16:creationId xmlns:a16="http://schemas.microsoft.com/office/drawing/2014/main" id="{B8BCA7E6-C85B-4039-9A51-16A25CB9F2A0}"/>
                </a:ext>
              </a:extLst>
            </p:cNvPr>
            <p:cNvPicPr>
              <a:picLocks noChangeAspect="1"/>
            </p:cNvPicPr>
            <p:nvPr/>
          </p:nvPicPr>
          <p:blipFill>
            <a:blip r:embed="rId14"/>
            <a:srcRect/>
            <a:stretch>
              <a:fillRect/>
            </a:stretch>
          </p:blipFill>
          <p:spPr>
            <a:xfrm>
              <a:off x="622870" y="4824895"/>
              <a:ext cx="1514548" cy="1524222"/>
            </a:xfrm>
            <a:prstGeom prst="rect">
              <a:avLst/>
            </a:prstGeom>
            <a:ln>
              <a:noFill/>
            </a:ln>
            <a:effectLst>
              <a:outerShdw blurRad="292100" dist="139700" dir="2700000" algn="tl" rotWithShape="0">
                <a:srgbClr val="333333">
                  <a:alpha val="65000"/>
                </a:srgbClr>
              </a:outerShdw>
            </a:effectLst>
          </p:spPr>
        </p:pic>
      </p:grpSp>
      <p:grpSp>
        <p:nvGrpSpPr>
          <p:cNvPr id="67" name="Группа 86">
            <a:extLst>
              <a:ext uri="{FF2B5EF4-FFF2-40B4-BE49-F238E27FC236}">
                <a16:creationId xmlns:a16="http://schemas.microsoft.com/office/drawing/2014/main" id="{7DE0C5EE-1783-4EE4-B15A-21E54511FCEF}"/>
              </a:ext>
            </a:extLst>
          </p:cNvPr>
          <p:cNvGrpSpPr/>
          <p:nvPr/>
        </p:nvGrpSpPr>
        <p:grpSpPr>
          <a:xfrm>
            <a:off x="310397" y="2439700"/>
            <a:ext cx="2017614" cy="1954261"/>
            <a:chOff x="329732" y="2461171"/>
            <a:chExt cx="2017614" cy="1954261"/>
          </a:xfrm>
          <a:scene3d>
            <a:camera prst="orthographicFront">
              <a:rot lat="0" lon="0" rev="0"/>
            </a:camera>
            <a:lightRig rig="balanced" dir="t">
              <a:rot lat="0" lon="0" rev="8700000"/>
            </a:lightRig>
          </a:scene3d>
        </p:grpSpPr>
        <p:sp>
          <p:nvSpPr>
            <p:cNvPr id="68" name="Овал 14">
              <a:extLst>
                <a:ext uri="{FF2B5EF4-FFF2-40B4-BE49-F238E27FC236}">
                  <a16:creationId xmlns:a16="http://schemas.microsoft.com/office/drawing/2014/main" id="{5B70EE94-D5E1-41DB-9573-FF7FFFA9CE8F}"/>
                </a:ext>
              </a:extLst>
            </p:cNvPr>
            <p:cNvSpPr/>
            <p:nvPr/>
          </p:nvSpPr>
          <p:spPr>
            <a:xfrm>
              <a:off x="329732"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9" name="Рисунок 78">
              <a:extLst>
                <a:ext uri="{FF2B5EF4-FFF2-40B4-BE49-F238E27FC236}">
                  <a16:creationId xmlns:a16="http://schemas.microsoft.com/office/drawing/2014/main" id="{53B190A4-E101-498B-AF00-B40987AE8B01}"/>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49290" y="2657176"/>
              <a:ext cx="1524360" cy="1758256"/>
            </a:xfrm>
            <a:prstGeom prst="rect">
              <a:avLst/>
            </a:prstGeom>
            <a:ln>
              <a:noFill/>
            </a:ln>
            <a:effectLst>
              <a:outerShdw blurRad="292100" dist="139700" dir="2700000" algn="tl" rotWithShape="0">
                <a:srgbClr val="333333">
                  <a:alpha val="65000"/>
                </a:srgbClr>
              </a:outerShdw>
            </a:effectLst>
          </p:spPr>
        </p:pic>
      </p:grpSp>
      <p:grpSp>
        <p:nvGrpSpPr>
          <p:cNvPr id="70" name="Группа 84">
            <a:extLst>
              <a:ext uri="{FF2B5EF4-FFF2-40B4-BE49-F238E27FC236}">
                <a16:creationId xmlns:a16="http://schemas.microsoft.com/office/drawing/2014/main" id="{7472E3AA-43BF-4E88-8ADE-35E956C0DD43}"/>
              </a:ext>
            </a:extLst>
          </p:cNvPr>
          <p:cNvGrpSpPr/>
          <p:nvPr/>
        </p:nvGrpSpPr>
        <p:grpSpPr>
          <a:xfrm>
            <a:off x="299113" y="277034"/>
            <a:ext cx="2017614" cy="1882767"/>
            <a:chOff x="322197" y="280812"/>
            <a:chExt cx="2017614" cy="1882767"/>
          </a:xfrm>
          <a:scene3d>
            <a:camera prst="orthographicFront">
              <a:rot lat="0" lon="0" rev="0"/>
            </a:camera>
            <a:lightRig rig="balanced" dir="t">
              <a:rot lat="0" lon="0" rev="8700000"/>
            </a:lightRig>
          </a:scene3d>
        </p:grpSpPr>
        <p:sp>
          <p:nvSpPr>
            <p:cNvPr id="71" name="Овал 8">
              <a:extLst>
                <a:ext uri="{FF2B5EF4-FFF2-40B4-BE49-F238E27FC236}">
                  <a16:creationId xmlns:a16="http://schemas.microsoft.com/office/drawing/2014/main" id="{1C9B7E48-B9EF-4D8E-9DE7-93B00CB98AE4}"/>
                </a:ext>
              </a:extLst>
            </p:cNvPr>
            <p:cNvSpPr/>
            <p:nvPr/>
          </p:nvSpPr>
          <p:spPr>
            <a:xfrm>
              <a:off x="32219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2" name="Рисунок 80">
              <a:extLst>
                <a:ext uri="{FF2B5EF4-FFF2-40B4-BE49-F238E27FC236}">
                  <a16:creationId xmlns:a16="http://schemas.microsoft.com/office/drawing/2014/main" id="{F6A224C3-98B4-42A5-8B3F-6D7777796F23}"/>
                </a:ext>
              </a:extLst>
            </p:cNvPr>
            <p:cNvPicPr>
              <a:picLocks noChangeAspect="1"/>
            </p:cNvPicPr>
            <p:nvPr/>
          </p:nvPicPr>
          <p:blipFill>
            <a:blip r:embed="rId16"/>
            <a:srcRect/>
            <a:stretch>
              <a:fillRect/>
            </a:stretch>
          </p:blipFill>
          <p:spPr>
            <a:xfrm>
              <a:off x="794887" y="658980"/>
              <a:ext cx="1330744" cy="1265163"/>
            </a:xfrm>
            <a:prstGeom prst="rect">
              <a:avLst/>
            </a:prstGeom>
            <a:ln>
              <a:noFill/>
            </a:ln>
            <a:effectLst>
              <a:outerShdw blurRad="292100" dist="139700" dir="2700000" algn="tl" rotWithShape="0">
                <a:srgbClr val="333333">
                  <a:alpha val="65000"/>
                </a:srgbClr>
              </a:outerShdw>
            </a:effectLst>
          </p:spPr>
        </p:pic>
      </p:grpSp>
      <p:pic>
        <p:nvPicPr>
          <p:cNvPr id="73" name="Picture 8" descr="Watch Out Wow Sticker by Mighty Oak">
            <a:extLst>
              <a:ext uri="{FF2B5EF4-FFF2-40B4-BE49-F238E27FC236}">
                <a16:creationId xmlns:a16="http://schemas.microsoft.com/office/drawing/2014/main" id="{0615BD63-3043-4261-94DB-3316D7A22F5F}"/>
              </a:ext>
            </a:extLst>
          </p:cNvPr>
          <p:cNvPicPr>
            <a:picLocks noChangeAspect="1"/>
          </p:cNvPicPr>
          <p:nvPr/>
        </p:nvPicPr>
        <p:blipFill>
          <a:blip r:embed="rId17"/>
          <a:srcRect/>
          <a:stretch>
            <a:fillRect/>
          </a:stretch>
        </p:blipFill>
        <p:spPr>
          <a:xfrm>
            <a:off x="9866497" y="2513498"/>
            <a:ext cx="2616555" cy="1918804"/>
          </a:xfrm>
          <a:prstGeom prst="rect">
            <a:avLst/>
          </a:prstGeom>
          <a:noFill/>
          <a:ln cap="flat">
            <a:noFill/>
          </a:ln>
        </p:spPr>
      </p:pic>
      <p:grpSp>
        <p:nvGrpSpPr>
          <p:cNvPr id="74" name="Группа 15">
            <a:extLst>
              <a:ext uri="{FF2B5EF4-FFF2-40B4-BE49-F238E27FC236}">
                <a16:creationId xmlns:a16="http://schemas.microsoft.com/office/drawing/2014/main" id="{0DCC6FB7-1EEB-4E1D-B1E3-9D9D0F1F13A5}"/>
              </a:ext>
            </a:extLst>
          </p:cNvPr>
          <p:cNvGrpSpPr/>
          <p:nvPr/>
        </p:nvGrpSpPr>
        <p:grpSpPr>
          <a:xfrm>
            <a:off x="7482515" y="2463271"/>
            <a:ext cx="2017614" cy="1923650"/>
            <a:chOff x="7458943" y="2441493"/>
            <a:chExt cx="2017614" cy="1923650"/>
          </a:xfrm>
          <a:scene3d>
            <a:camera prst="orthographicFront">
              <a:rot lat="0" lon="0" rev="0"/>
            </a:camera>
            <a:lightRig rig="balanced" dir="t">
              <a:rot lat="0" lon="0" rev="8700000"/>
            </a:lightRig>
          </a:scene3d>
        </p:grpSpPr>
        <p:sp>
          <p:nvSpPr>
            <p:cNvPr id="75" name="Овал 50">
              <a:extLst>
                <a:ext uri="{FF2B5EF4-FFF2-40B4-BE49-F238E27FC236}">
                  <a16:creationId xmlns:a16="http://schemas.microsoft.com/office/drawing/2014/main" id="{ECB1A571-A326-49D1-9C2B-A947E086CBBE}"/>
                </a:ext>
              </a:extLst>
            </p:cNvPr>
            <p:cNvSpPr/>
            <p:nvPr/>
          </p:nvSpPr>
          <p:spPr>
            <a:xfrm>
              <a:off x="7458943"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6" name="Рисунок 35">
              <a:extLst>
                <a:ext uri="{FF2B5EF4-FFF2-40B4-BE49-F238E27FC236}">
                  <a16:creationId xmlns:a16="http://schemas.microsoft.com/office/drawing/2014/main" id="{3F2481BA-2F3A-480B-8253-D4906CD9221F}"/>
                </a:ext>
              </a:extLst>
            </p:cNvPr>
            <p:cNvPicPr>
              <a:picLocks noChangeAspect="1"/>
            </p:cNvPicPr>
            <p:nvPr/>
          </p:nvPicPr>
          <p:blipFill>
            <a:blip r:embed="rId18"/>
            <a:srcRect l="-20048"/>
            <a:stretch>
              <a:fillRect/>
            </a:stretch>
          </p:blipFill>
          <p:spPr>
            <a:xfrm>
              <a:off x="7490719" y="2441493"/>
              <a:ext cx="1934486" cy="1923650"/>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77" name="Группа 31">
            <a:extLst>
              <a:ext uri="{FF2B5EF4-FFF2-40B4-BE49-F238E27FC236}">
                <a16:creationId xmlns:a16="http://schemas.microsoft.com/office/drawing/2014/main" id="{D403C1A1-D9C1-4FD5-853B-136A61311B77}"/>
              </a:ext>
            </a:extLst>
          </p:cNvPr>
          <p:cNvGrpSpPr/>
          <p:nvPr/>
        </p:nvGrpSpPr>
        <p:grpSpPr>
          <a:xfrm>
            <a:off x="9825631" y="2480657"/>
            <a:ext cx="2017614" cy="1923659"/>
            <a:chOff x="9864940" y="2457395"/>
            <a:chExt cx="2017614" cy="1923659"/>
          </a:xfrm>
          <a:scene3d>
            <a:camera prst="orthographicFront">
              <a:rot lat="0" lon="0" rev="0"/>
            </a:camera>
            <a:lightRig rig="balanced" dir="t">
              <a:rot lat="0" lon="0" rev="8700000"/>
            </a:lightRig>
          </a:scene3d>
        </p:grpSpPr>
        <p:sp>
          <p:nvSpPr>
            <p:cNvPr id="78" name="Овал 62">
              <a:extLst>
                <a:ext uri="{FF2B5EF4-FFF2-40B4-BE49-F238E27FC236}">
                  <a16:creationId xmlns:a16="http://schemas.microsoft.com/office/drawing/2014/main" id="{A42D592D-1FD8-4902-9FE7-05A12535C074}"/>
                </a:ext>
              </a:extLst>
            </p:cNvPr>
            <p:cNvSpPr/>
            <p:nvPr/>
          </p:nvSpPr>
          <p:spPr>
            <a:xfrm>
              <a:off x="9864940"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9" name="Рисунок 72">
              <a:extLst>
                <a:ext uri="{FF2B5EF4-FFF2-40B4-BE49-F238E27FC236}">
                  <a16:creationId xmlns:a16="http://schemas.microsoft.com/office/drawing/2014/main" id="{E40794AC-B3FA-45BF-A19B-9CE581486C43}"/>
                </a:ext>
              </a:extLst>
            </p:cNvPr>
            <p:cNvPicPr>
              <a:picLocks noChangeAspect="1"/>
            </p:cNvPicPr>
            <p:nvPr/>
          </p:nvPicPr>
          <p:blipFill>
            <a:blip r:embed="rId19"/>
            <a:srcRect/>
            <a:stretch>
              <a:fillRect/>
            </a:stretch>
          </p:blipFill>
          <p:spPr>
            <a:xfrm>
              <a:off x="9968697" y="2541785"/>
              <a:ext cx="1785292" cy="1839269"/>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pic>
        <p:nvPicPr>
          <p:cNvPr id="80" name="Picture 4">
            <a:extLst>
              <a:ext uri="{FF2B5EF4-FFF2-40B4-BE49-F238E27FC236}">
                <a16:creationId xmlns:a16="http://schemas.microsoft.com/office/drawing/2014/main" id="{C863CBD7-349B-40BA-86C1-6C11C55D12D0}"/>
              </a:ext>
            </a:extLst>
          </p:cNvPr>
          <p:cNvPicPr>
            <a:picLocks noChangeAspect="1"/>
          </p:cNvPicPr>
          <p:nvPr/>
        </p:nvPicPr>
        <p:blipFill>
          <a:blip r:embed="rId20"/>
          <a:srcRect/>
          <a:stretch>
            <a:fillRect/>
          </a:stretch>
        </p:blipFill>
        <p:spPr>
          <a:xfrm>
            <a:off x="8246964" y="1287783"/>
            <a:ext cx="5389455" cy="4052218"/>
          </a:xfrm>
          <a:prstGeom prst="rect">
            <a:avLst/>
          </a:prstGeom>
          <a:noFill/>
          <a:ln cap="flat">
            <a:noFill/>
          </a:ln>
        </p:spPr>
      </p:pic>
      <p:pic>
        <p:nvPicPr>
          <p:cNvPr id="82" name="Картина 81">
            <a:extLst>
              <a:ext uri="{FF2B5EF4-FFF2-40B4-BE49-F238E27FC236}">
                <a16:creationId xmlns:a16="http://schemas.microsoft.com/office/drawing/2014/main" id="{A5D78311-15E2-4589-A7B9-6B9F4B5BD16C}"/>
              </a:ext>
            </a:extLst>
          </p:cNvPr>
          <p:cNvPicPr>
            <a:picLocks noChangeAspect="1"/>
          </p:cNvPicPr>
          <p:nvPr/>
        </p:nvPicPr>
        <p:blipFill>
          <a:blip r:embed="rId21"/>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1646358893"/>
      </p:ext>
    </p:extLst>
  </p:cSld>
  <p:clrMapOvr>
    <a:masterClrMapping/>
  </p:clrMapOvr>
  <p:timing>
    <p:tnLst>
      <p:par>
        <p:cTn id="1" dur="indefinite" restart="never" nodeType="tmRoot">
          <p:childTnLst>
            <p:seq concurrent="1" nextAc="seek">
              <p:cTn id="2" dur="indefinite" nodeType="interactiveSeq">
                <p:stCondLst>
                  <p:cond evt="onClick" delay="0">
                    <p:tgtEl>
                      <p:spTgt spid="38"/>
                    </p:tgtEl>
                  </p:cond>
                </p:stCondLst>
                <p:childTnLst>
                  <p:par>
                    <p:cTn id="3" fill="hold">
                      <p:stCondLst>
                        <p:cond evt="onBegin" delay="0">
                          <p:tn val="2"/>
                        </p:cond>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8"/>
                  </p:tgtEl>
                </p:cond>
              </p:nextCondLst>
            </p:seq>
            <p:seq concurrent="1" nextAc="seek">
              <p:cTn id="7" dur="indefinite" nodeType="interactiveSeq">
                <p:stCondLst>
                  <p:cond evt="onClick" delay="0">
                    <p:tgtEl>
                      <p:spTgt spid="61"/>
                    </p:tgtEl>
                  </p:cond>
                </p:stCondLst>
                <p:childTnLst>
                  <p:par>
                    <p:cTn id="8" fill="hold">
                      <p:stCondLst>
                        <p:cond evt="onBegin" delay="0">
                          <p:tn val="7"/>
                        </p:cond>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1"/>
                  </p:tgtEl>
                </p:cond>
              </p:nextCondLst>
            </p:seq>
            <p:seq concurrent="1" nextAc="seek">
              <p:cTn id="12" dur="indefinite" nodeType="interactiveSeq">
                <p:stCondLst>
                  <p:cond evt="onClick" delay="0">
                    <p:tgtEl>
                      <p:spTgt spid="41"/>
                    </p:tgtEl>
                  </p:cond>
                </p:stCondLst>
                <p:childTnLst>
                  <p:par>
                    <p:cTn id="13" fill="hold">
                      <p:stCondLst>
                        <p:cond evt="onBegin" delay="0">
                          <p:tn val="12"/>
                        </p:cond>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1"/>
                  </p:tgtEl>
                </p:cond>
              </p:nextCondLst>
            </p:seq>
            <p:seq concurrent="1" nextAc="seek">
              <p:cTn id="17" dur="indefinite" nodeType="interactiveSeq">
                <p:stCondLst>
                  <p:cond evt="onClick" delay="0">
                    <p:tgtEl>
                      <p:spTgt spid="50"/>
                    </p:tgtEl>
                  </p:cond>
                </p:stCondLst>
                <p:childTnLst>
                  <p:par>
                    <p:cTn id="18" fill="hold">
                      <p:stCondLst>
                        <p:cond evt="onBegin" delay="0">
                          <p:tn val="17"/>
                        </p:cond>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0"/>
                  </p:tgtEl>
                </p:cond>
              </p:nextCondLst>
            </p:seq>
            <p:seq concurrent="1" nextAc="seek">
              <p:cTn id="22" dur="indefinite" nodeType="interactiveSeq">
                <p:stCondLst>
                  <p:cond evt="onClick" delay="0">
                    <p:tgtEl>
                      <p:spTgt spid="70"/>
                    </p:tgtEl>
                  </p:cond>
                </p:stCondLst>
                <p:childTnLst>
                  <p:par>
                    <p:cTn id="23" fill="hold">
                      <p:stCondLst>
                        <p:cond evt="onBegin" delay="0">
                          <p:tn val="22"/>
                        </p:cond>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0"/>
                  </p:tgtEl>
                </p:cond>
              </p:nextCondLst>
            </p:seq>
            <p:seq concurrent="1" nextAc="seek">
              <p:cTn id="27" dur="indefinite" nodeType="interactiveSeq">
                <p:stCondLst>
                  <p:cond evt="onClick" delay="0">
                    <p:tgtEl>
                      <p:spTgt spid="67"/>
                    </p:tgtEl>
                  </p:cond>
                </p:stCondLst>
                <p:childTnLst>
                  <p:par>
                    <p:cTn id="28" fill="hold">
                      <p:stCondLst>
                        <p:cond evt="onBegin" delay="0">
                          <p:tn val="27"/>
                        </p:cond>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7"/>
                  </p:tgtEl>
                </p:cond>
              </p:nextCondLst>
            </p:seq>
            <p:seq concurrent="1" nextAc="seek">
              <p:cTn id="32" dur="indefinite" nodeType="interactiveSeq">
                <p:stCondLst>
                  <p:cond evt="onClick" delay="0">
                    <p:tgtEl>
                      <p:spTgt spid="47"/>
                    </p:tgtEl>
                  </p:cond>
                </p:stCondLst>
                <p:childTnLst>
                  <p:par>
                    <p:cTn id="33" fill="hold">
                      <p:stCondLst>
                        <p:cond evt="onBegin" delay="0">
                          <p:tn val="32"/>
                        </p:cond>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7"/>
                  </p:tgtEl>
                </p:cond>
              </p:nextCondLst>
            </p:seq>
            <p:seq concurrent="1" nextAc="seek">
              <p:cTn id="37" dur="indefinite" nodeType="interactiveSeq">
                <p:stCondLst>
                  <p:cond evt="onClick" delay="0">
                    <p:tgtEl>
                      <p:spTgt spid="64"/>
                    </p:tgtEl>
                  </p:cond>
                </p:stCondLst>
                <p:childTnLst>
                  <p:par>
                    <p:cTn id="38" fill="hold">
                      <p:stCondLst>
                        <p:cond evt="onBegin" delay="0">
                          <p:tn val="37"/>
                        </p:cond>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4"/>
                  </p:tgtEl>
                </p:cond>
              </p:nextCondLst>
            </p:seq>
            <p:seq concurrent="1" nextAc="seek">
              <p:cTn id="42" dur="indefinite" nodeType="interactiveSeq">
                <p:stCondLst>
                  <p:cond evt="onClick" delay="0">
                    <p:tgtEl>
                      <p:spTgt spid="35"/>
                    </p:tgtEl>
                  </p:cond>
                </p:stCondLst>
                <p:childTnLst>
                  <p:par>
                    <p:cTn id="43" fill="hold">
                      <p:stCondLst>
                        <p:cond evt="onBegin" delay="0">
                          <p:tn val="42"/>
                        </p:cond>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5"/>
                  </p:tgtEl>
                </p:cond>
              </p:nextCondLst>
            </p:seq>
            <p:seq concurrent="1" nextAc="seek">
              <p:cTn id="47" dur="indefinite" nodeType="interactiveSeq">
                <p:stCondLst>
                  <p:cond evt="onClick" delay="0">
                    <p:tgtEl>
                      <p:spTgt spid="32"/>
                    </p:tgtEl>
                  </p:cond>
                </p:stCondLst>
                <p:childTnLst>
                  <p:par>
                    <p:cTn id="48" fill="hold">
                      <p:stCondLst>
                        <p:cond evt="onBegin" delay="0">
                          <p:tn val="47"/>
                        </p:cond>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2"/>
                  </p:tgtEl>
                </p:cond>
              </p:nextCondLst>
            </p:seq>
            <p:seq concurrent="1" nextAc="seek">
              <p:cTn id="52" dur="indefinite" nodeType="interactiveSeq">
                <p:stCondLst>
                  <p:cond evt="onClick" delay="0">
                    <p:tgtEl>
                      <p:spTgt spid="53"/>
                    </p:tgtEl>
                  </p:cond>
                </p:stCondLst>
                <p:childTnLst>
                  <p:par>
                    <p:cTn id="53" fill="hold">
                      <p:stCondLst>
                        <p:cond evt="onBegin" delay="0">
                          <p:tn val="52"/>
                        </p:cond>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3"/>
                  </p:tgtEl>
                </p:cond>
              </p:nextCondLst>
            </p:seq>
            <p:seq concurrent="1" nextAc="seek">
              <p:cTn id="57" dur="indefinite" nodeType="interactiveSeq">
                <p:stCondLst>
                  <p:cond evt="onClick" delay="0">
                    <p:tgtEl>
                      <p:spTgt spid="74"/>
                    </p:tgtEl>
                  </p:cond>
                </p:stCondLst>
                <p:childTnLst>
                  <p:par>
                    <p:cTn id="58" fill="hold">
                      <p:stCondLst>
                        <p:cond evt="onBegin" delay="0">
                          <p:tn val="57"/>
                        </p:cond>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4"/>
                  </p:tgtEl>
                </p:cond>
              </p:nextCondLst>
            </p:seq>
            <p:seq concurrent="1" nextAc="seek">
              <p:cTn id="62" dur="indefinite" nodeType="interactiveSeq">
                <p:stCondLst>
                  <p:cond evt="onClick" delay="0">
                    <p:tgtEl>
                      <p:spTgt spid="77"/>
                    </p:tgtEl>
                  </p:cond>
                </p:stCondLst>
                <p:childTnLst>
                  <p:par>
                    <p:cTn id="63" fill="hold">
                      <p:stCondLst>
                        <p:cond evt="onBegin" delay="0">
                          <p:tn val="62"/>
                        </p:cond>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7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zvuk-odnoy-kapelkч1.wav"/>
                                        </p:tgtEl>
                                      </p:cMediaNode>
                                    </p:audio>
                                  </p:sub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par>
                                <p:cTn id="69" presetID="1" presetClass="exit" presetSubtype="0" fill="hold" nodeType="withEffect">
                                  <p:stCondLst>
                                    <p:cond delay="2000"/>
                                  </p:stCondLst>
                                  <p:childTnLst>
                                    <p:set>
                                      <p:cBhvr>
                                        <p:cTn id="70" dur="1" fill="hold">
                                          <p:stCondLst>
                                            <p:cond delay="0"/>
                                          </p:stCondLst>
                                        </p:cTn>
                                        <p:tgtEl>
                                          <p:spTgt spid="73"/>
                                        </p:tgtEl>
                                        <p:attrNameLst>
                                          <p:attrName>style.visibility</p:attrName>
                                        </p:attrNameLst>
                                      </p:cBhvr>
                                      <p:to>
                                        <p:strVal val="hidden"/>
                                      </p:to>
                                    </p:set>
                                  </p:childTnLst>
                                </p:cTn>
                              </p:par>
                              <p:par>
                                <p:cTn id="71" presetID="1" presetClass="entr" presetSubtype="0" fill="hold" nodeType="withEffect">
                                  <p:stCondLst>
                                    <p:cond delay="2000"/>
                                  </p:stCondLst>
                                  <p:childTnLst>
                                    <p:set>
                                      <p:cBhvr>
                                        <p:cTn id="72"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77"/>
                  </p:tgtEl>
                </p:cond>
              </p:nextCondLst>
            </p:seq>
            <p:seq concurrent="1" nextAc="seek">
              <p:cTn id="73" dur="indefinite" nodeType="interactiveSeq">
                <p:stCondLst>
                  <p:cond evt="onClick" delay="0">
                    <p:tgtEl>
                      <p:spTgt spid="44"/>
                    </p:tgtEl>
                  </p:cond>
                </p:stCondLst>
                <p:childTnLst>
                  <p:par>
                    <p:cTn id="74" fill="hold">
                      <p:stCondLst>
                        <p:cond evt="onBegin" delay="0">
                          <p:tn val="73"/>
                        </p:cond>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4"/>
                  </p:tgtEl>
                </p:cond>
              </p:nextCondLst>
            </p:seq>
            <p:seq concurrent="1" nextAc="seek">
              <p:cTn id="78" dur="indefinite" nodeType="interactiveSeq">
                <p:stCondLst>
                  <p:cond evt="onClick" delay="0">
                    <p:tgtEl>
                      <p:spTgt spid="57"/>
                    </p:tgtEl>
                  </p:cond>
                </p:stCondLst>
                <p:childTnLst>
                  <p:par>
                    <p:cTn id="79" fill="hold">
                      <p:stCondLst>
                        <p:cond evt="onBegin" delay="0">
                          <p:tn val="78"/>
                        </p:cond>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56">
            <a:extLst>
              <a:ext uri="{FF2B5EF4-FFF2-40B4-BE49-F238E27FC236}">
                <a16:creationId xmlns:a16="http://schemas.microsoft.com/office/drawing/2014/main" id="{187F846A-52CA-49C3-A2C1-D0C757FB993B}"/>
              </a:ext>
            </a:extLst>
          </p:cNvPr>
          <p:cNvSpPr/>
          <p:nvPr/>
        </p:nvSpPr>
        <p:spPr>
          <a:xfrm>
            <a:off x="9647496" y="124559"/>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Прямоугольник 60">
            <a:extLst>
              <a:ext uri="{FF2B5EF4-FFF2-40B4-BE49-F238E27FC236}">
                <a16:creationId xmlns:a16="http://schemas.microsoft.com/office/drawing/2014/main" id="{631F610A-E391-4016-BBFC-8398509F15AE}"/>
              </a:ext>
            </a:extLst>
          </p:cNvPr>
          <p:cNvSpPr/>
          <p:nvPr/>
        </p:nvSpPr>
        <p:spPr>
          <a:xfrm>
            <a:off x="9655030" y="2304918"/>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4">
            <a:extLst>
              <a:ext uri="{FF2B5EF4-FFF2-40B4-BE49-F238E27FC236}">
                <a16:creationId xmlns:a16="http://schemas.microsoft.com/office/drawing/2014/main" id="{3C8865DF-EF3A-4FD7-B785-56EB4F1DF1A0}"/>
              </a:ext>
            </a:extLst>
          </p:cNvPr>
          <p:cNvSpPr/>
          <p:nvPr/>
        </p:nvSpPr>
        <p:spPr>
          <a:xfrm>
            <a:off x="11229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9">
            <a:extLst>
              <a:ext uri="{FF2B5EF4-FFF2-40B4-BE49-F238E27FC236}">
                <a16:creationId xmlns:a16="http://schemas.microsoft.com/office/drawing/2014/main" id="{17196EEC-DF37-41A6-A88C-EEC58050F1EB}"/>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2">
            <a:extLst>
              <a:ext uri="{FF2B5EF4-FFF2-40B4-BE49-F238E27FC236}">
                <a16:creationId xmlns:a16="http://schemas.microsoft.com/office/drawing/2014/main" id="{DF5930EA-EE88-452E-B6F5-2E0F3FD0B7AC}"/>
              </a:ext>
            </a:extLst>
          </p:cNvPr>
          <p:cNvSpPr/>
          <p:nvPr/>
        </p:nvSpPr>
        <p:spPr>
          <a:xfrm>
            <a:off x="119832"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3">
            <a:extLst>
              <a:ext uri="{FF2B5EF4-FFF2-40B4-BE49-F238E27FC236}">
                <a16:creationId xmlns:a16="http://schemas.microsoft.com/office/drawing/2014/main" id="{431C3546-E0B3-4099-8229-B148CA0370CC}"/>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16">
            <a:extLst>
              <a:ext uri="{FF2B5EF4-FFF2-40B4-BE49-F238E27FC236}">
                <a16:creationId xmlns:a16="http://schemas.microsoft.com/office/drawing/2014/main" id="{9E7CE548-B91F-4B63-A4AC-74B257F1C394}"/>
              </a:ext>
            </a:extLst>
          </p:cNvPr>
          <p:cNvSpPr/>
          <p:nvPr/>
        </p:nvSpPr>
        <p:spPr>
          <a:xfrm>
            <a:off x="127366"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17">
            <a:extLst>
              <a:ext uri="{FF2B5EF4-FFF2-40B4-BE49-F238E27FC236}">
                <a16:creationId xmlns:a16="http://schemas.microsoft.com/office/drawing/2014/main" id="{E534284E-48FC-4D89-A859-3F54634B0B3B}"/>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0">
            <a:extLst>
              <a:ext uri="{FF2B5EF4-FFF2-40B4-BE49-F238E27FC236}">
                <a16:creationId xmlns:a16="http://schemas.microsoft.com/office/drawing/2014/main" id="{204859A9-9902-4195-BC9E-7462CE2B327B}"/>
              </a:ext>
            </a:extLst>
          </p:cNvPr>
          <p:cNvSpPr/>
          <p:nvPr/>
        </p:nvSpPr>
        <p:spPr>
          <a:xfrm>
            <a:off x="2502548"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1">
            <a:extLst>
              <a:ext uri="{FF2B5EF4-FFF2-40B4-BE49-F238E27FC236}">
                <a16:creationId xmlns:a16="http://schemas.microsoft.com/office/drawing/2014/main" id="{E440CB28-28FF-4220-AC2A-56BB580434AE}"/>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4">
            <a:extLst>
              <a:ext uri="{FF2B5EF4-FFF2-40B4-BE49-F238E27FC236}">
                <a16:creationId xmlns:a16="http://schemas.microsoft.com/office/drawing/2014/main" id="{860ACFED-CEBC-4794-94CA-9DD52559A9FF}"/>
              </a:ext>
            </a:extLst>
          </p:cNvPr>
          <p:cNvSpPr/>
          <p:nvPr/>
        </p:nvSpPr>
        <p:spPr>
          <a:xfrm>
            <a:off x="2494044"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5">
            <a:extLst>
              <a:ext uri="{FF2B5EF4-FFF2-40B4-BE49-F238E27FC236}">
                <a16:creationId xmlns:a16="http://schemas.microsoft.com/office/drawing/2014/main" id="{3F4139B2-FC47-463F-8828-BA31E1BA377A}"/>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28">
            <a:extLst>
              <a:ext uri="{FF2B5EF4-FFF2-40B4-BE49-F238E27FC236}">
                <a16:creationId xmlns:a16="http://schemas.microsoft.com/office/drawing/2014/main" id="{46C6FA7D-D554-4487-A2E6-874B1263B8A5}"/>
              </a:ext>
            </a:extLst>
          </p:cNvPr>
          <p:cNvSpPr/>
          <p:nvPr/>
        </p:nvSpPr>
        <p:spPr>
          <a:xfrm>
            <a:off x="2501578"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29">
            <a:extLst>
              <a:ext uri="{FF2B5EF4-FFF2-40B4-BE49-F238E27FC236}">
                <a16:creationId xmlns:a16="http://schemas.microsoft.com/office/drawing/2014/main" id="{454CED2A-00E0-4006-8864-0BEC2AAF1271}"/>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2">
            <a:extLst>
              <a:ext uri="{FF2B5EF4-FFF2-40B4-BE49-F238E27FC236}">
                <a16:creationId xmlns:a16="http://schemas.microsoft.com/office/drawing/2014/main" id="{BDB8CEA9-8C14-473F-8C57-60E72DB5C6AE}"/>
              </a:ext>
            </a:extLst>
          </p:cNvPr>
          <p:cNvSpPr/>
          <p:nvPr/>
        </p:nvSpPr>
        <p:spPr>
          <a:xfrm>
            <a:off x="486728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3">
            <a:extLst>
              <a:ext uri="{FF2B5EF4-FFF2-40B4-BE49-F238E27FC236}">
                <a16:creationId xmlns:a16="http://schemas.microsoft.com/office/drawing/2014/main" id="{2E08EB96-29F5-43AC-96EA-3BDD3F4F46DF}"/>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36">
            <a:extLst>
              <a:ext uri="{FF2B5EF4-FFF2-40B4-BE49-F238E27FC236}">
                <a16:creationId xmlns:a16="http://schemas.microsoft.com/office/drawing/2014/main" id="{0E29A0AA-3AFA-42C1-A1BB-804A1522B655}"/>
              </a:ext>
            </a:extLst>
          </p:cNvPr>
          <p:cNvSpPr/>
          <p:nvPr/>
        </p:nvSpPr>
        <p:spPr>
          <a:xfrm>
            <a:off x="4874821"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37">
            <a:extLst>
              <a:ext uri="{FF2B5EF4-FFF2-40B4-BE49-F238E27FC236}">
                <a16:creationId xmlns:a16="http://schemas.microsoft.com/office/drawing/2014/main" id="{E7CE8890-A85E-455A-91E9-697D68C11748}"/>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0">
            <a:extLst>
              <a:ext uri="{FF2B5EF4-FFF2-40B4-BE49-F238E27FC236}">
                <a16:creationId xmlns:a16="http://schemas.microsoft.com/office/drawing/2014/main" id="{44516B0D-C971-465F-848B-21675EB1B5E1}"/>
              </a:ext>
            </a:extLst>
          </p:cNvPr>
          <p:cNvSpPr/>
          <p:nvPr/>
        </p:nvSpPr>
        <p:spPr>
          <a:xfrm>
            <a:off x="4882356"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1">
            <a:extLst>
              <a:ext uri="{FF2B5EF4-FFF2-40B4-BE49-F238E27FC236}">
                <a16:creationId xmlns:a16="http://schemas.microsoft.com/office/drawing/2014/main" id="{A258642F-71AA-4ABB-BAF6-3B293D5B2F77}"/>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4">
            <a:extLst>
              <a:ext uri="{FF2B5EF4-FFF2-40B4-BE49-F238E27FC236}">
                <a16:creationId xmlns:a16="http://schemas.microsoft.com/office/drawing/2014/main" id="{0F78F7B2-6A1E-48D7-8F43-0FE06A506213}"/>
              </a:ext>
            </a:extLst>
          </p:cNvPr>
          <p:cNvSpPr/>
          <p:nvPr/>
        </p:nvSpPr>
        <p:spPr>
          <a:xfrm>
            <a:off x="725754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5">
            <a:extLst>
              <a:ext uri="{FF2B5EF4-FFF2-40B4-BE49-F238E27FC236}">
                <a16:creationId xmlns:a16="http://schemas.microsoft.com/office/drawing/2014/main" id="{A2948158-D747-4064-B64E-FF64B8F302D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48">
            <a:extLst>
              <a:ext uri="{FF2B5EF4-FFF2-40B4-BE49-F238E27FC236}">
                <a16:creationId xmlns:a16="http://schemas.microsoft.com/office/drawing/2014/main" id="{CE72ED2C-0B07-4143-B1C9-12A94C119AC0}"/>
              </a:ext>
            </a:extLst>
          </p:cNvPr>
          <p:cNvSpPr/>
          <p:nvPr/>
        </p:nvSpPr>
        <p:spPr>
          <a:xfrm>
            <a:off x="7249043"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49">
            <a:extLst>
              <a:ext uri="{FF2B5EF4-FFF2-40B4-BE49-F238E27FC236}">
                <a16:creationId xmlns:a16="http://schemas.microsoft.com/office/drawing/2014/main" id="{31BA02E9-7D40-498A-B9C0-127178E5B067}"/>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2">
            <a:extLst>
              <a:ext uri="{FF2B5EF4-FFF2-40B4-BE49-F238E27FC236}">
                <a16:creationId xmlns:a16="http://schemas.microsoft.com/office/drawing/2014/main" id="{5E62E6AF-D5EA-4584-8C34-9260A54A7381}"/>
              </a:ext>
            </a:extLst>
          </p:cNvPr>
          <p:cNvSpPr/>
          <p:nvPr/>
        </p:nvSpPr>
        <p:spPr>
          <a:xfrm>
            <a:off x="7256577"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3">
            <a:extLst>
              <a:ext uri="{FF2B5EF4-FFF2-40B4-BE49-F238E27FC236}">
                <a16:creationId xmlns:a16="http://schemas.microsoft.com/office/drawing/2014/main" id="{2BB3DBA5-8B81-4C31-9874-74F929D7E957}"/>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Овал 57">
            <a:extLst>
              <a:ext uri="{FF2B5EF4-FFF2-40B4-BE49-F238E27FC236}">
                <a16:creationId xmlns:a16="http://schemas.microsoft.com/office/drawing/2014/main" id="{E88FE1E6-10C5-44DE-A2B4-EB0DB597C991}"/>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C60F0117-0640-4E83-A632-FBE7449297BA}"/>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8E5D4E1A-CADD-4C97-9F14-60C55C154308}"/>
              </a:ext>
            </a:extLst>
          </p:cNvPr>
          <p:cNvSpPr/>
          <p:nvPr/>
        </p:nvSpPr>
        <p:spPr>
          <a:xfrm>
            <a:off x="9662574" y="4508540"/>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Рамка 67">
            <a:extLst>
              <a:ext uri="{FF2B5EF4-FFF2-40B4-BE49-F238E27FC236}">
                <a16:creationId xmlns:a16="http://schemas.microsoft.com/office/drawing/2014/main" id="{20338B55-13FF-47DE-A405-4B83E112A452}"/>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a:bevelT prst="angl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2" name="Группа 3">
            <a:extLst>
              <a:ext uri="{FF2B5EF4-FFF2-40B4-BE49-F238E27FC236}">
                <a16:creationId xmlns:a16="http://schemas.microsoft.com/office/drawing/2014/main" id="{487AF1A5-22E9-4050-9C96-29573606AEC3}"/>
              </a:ext>
            </a:extLst>
          </p:cNvPr>
          <p:cNvGrpSpPr/>
          <p:nvPr/>
        </p:nvGrpSpPr>
        <p:grpSpPr>
          <a:xfrm>
            <a:off x="5044640" y="4661606"/>
            <a:ext cx="2017614" cy="1882767"/>
            <a:chOff x="5092266" y="4664793"/>
            <a:chExt cx="2017614" cy="1882767"/>
          </a:xfrm>
          <a:scene3d>
            <a:camera prst="orthographicFront">
              <a:rot lat="0" lon="0" rev="0"/>
            </a:camera>
            <a:lightRig rig="balanced" dir="t">
              <a:rot lat="0" lon="0" rev="8700000"/>
            </a:lightRig>
          </a:scene3d>
        </p:grpSpPr>
        <p:sp>
          <p:nvSpPr>
            <p:cNvPr id="33" name="Овал 42">
              <a:extLst>
                <a:ext uri="{FF2B5EF4-FFF2-40B4-BE49-F238E27FC236}">
                  <a16:creationId xmlns:a16="http://schemas.microsoft.com/office/drawing/2014/main" id="{F8CD6E2E-EE61-49EC-87D1-BA51C4A19BC4}"/>
                </a:ext>
              </a:extLst>
            </p:cNvPr>
            <p:cNvSpPr/>
            <p:nvPr/>
          </p:nvSpPr>
          <p:spPr>
            <a:xfrm>
              <a:off x="5092266"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Рисунок 5">
              <a:extLst>
                <a:ext uri="{FF2B5EF4-FFF2-40B4-BE49-F238E27FC236}">
                  <a16:creationId xmlns:a16="http://schemas.microsoft.com/office/drawing/2014/main" id="{6401F463-1342-4DA6-B299-0C8297440B59}"/>
                </a:ext>
              </a:extLst>
            </p:cNvPr>
            <p:cNvPicPr>
              <a:picLocks noChangeAspect="1"/>
            </p:cNvPicPr>
            <p:nvPr/>
          </p:nvPicPr>
          <p:blipFill>
            <a:blip r:embed="rId4"/>
            <a:srcRect/>
            <a:stretch>
              <a:fillRect/>
            </a:stretch>
          </p:blipFill>
          <p:spPr>
            <a:xfrm>
              <a:off x="5471105" y="4997298"/>
              <a:ext cx="1313050" cy="1313050"/>
            </a:xfrm>
            <a:prstGeom prst="rect">
              <a:avLst/>
            </a:prstGeom>
            <a:ln>
              <a:noFill/>
            </a:ln>
            <a:effectLst>
              <a:outerShdw blurRad="292100" dist="139700" dir="2700000" algn="tl" rotWithShape="0">
                <a:srgbClr val="333333">
                  <a:alpha val="65000"/>
                </a:srgbClr>
              </a:outerShdw>
            </a:effectLst>
          </p:spPr>
        </p:pic>
      </p:grpSp>
      <p:grpSp>
        <p:nvGrpSpPr>
          <p:cNvPr id="35" name="Группа 6">
            <a:extLst>
              <a:ext uri="{FF2B5EF4-FFF2-40B4-BE49-F238E27FC236}">
                <a16:creationId xmlns:a16="http://schemas.microsoft.com/office/drawing/2014/main" id="{ACDBF4B9-6DDF-4D9E-AED2-31C89EE89A8E}"/>
              </a:ext>
            </a:extLst>
          </p:cNvPr>
          <p:cNvGrpSpPr/>
          <p:nvPr/>
        </p:nvGrpSpPr>
        <p:grpSpPr>
          <a:xfrm>
            <a:off x="2499570" y="4691439"/>
            <a:ext cx="2468239" cy="1882767"/>
            <a:chOff x="2477319" y="4664793"/>
            <a:chExt cx="2468239" cy="1882767"/>
          </a:xfrm>
          <a:scene3d>
            <a:camera prst="orthographicFront">
              <a:rot lat="0" lon="0" rev="0"/>
            </a:camera>
            <a:lightRig rig="balanced" dir="t">
              <a:rot lat="0" lon="0" rev="8700000"/>
            </a:lightRig>
          </a:scene3d>
        </p:grpSpPr>
        <p:sp>
          <p:nvSpPr>
            <p:cNvPr id="36" name="Овал 30">
              <a:extLst>
                <a:ext uri="{FF2B5EF4-FFF2-40B4-BE49-F238E27FC236}">
                  <a16:creationId xmlns:a16="http://schemas.microsoft.com/office/drawing/2014/main" id="{5957E2B5-48C7-4B91-B477-E842A6AD2334}"/>
                </a:ext>
              </a:extLst>
            </p:cNvPr>
            <p:cNvSpPr/>
            <p:nvPr/>
          </p:nvSpPr>
          <p:spPr>
            <a:xfrm>
              <a:off x="2711479"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7" name="Рисунок 7">
              <a:extLst>
                <a:ext uri="{FF2B5EF4-FFF2-40B4-BE49-F238E27FC236}">
                  <a16:creationId xmlns:a16="http://schemas.microsoft.com/office/drawing/2014/main" id="{36E7545C-B52A-4125-8491-984606F3FCFF}"/>
                </a:ext>
              </a:extLst>
            </p:cNvPr>
            <p:cNvPicPr>
              <a:picLocks noChangeAspect="1"/>
            </p:cNvPicPr>
            <p:nvPr/>
          </p:nvPicPr>
          <p:blipFill>
            <a:blip r:embed="rId5"/>
            <a:srcRect/>
            <a:stretch>
              <a:fillRect/>
            </a:stretch>
          </p:blipFill>
          <p:spPr>
            <a:xfrm>
              <a:off x="2477319" y="4978313"/>
              <a:ext cx="2468239" cy="1373629"/>
            </a:xfrm>
            <a:prstGeom prst="rect">
              <a:avLst/>
            </a:prstGeom>
            <a:ln>
              <a:noFill/>
            </a:ln>
            <a:effectLst>
              <a:outerShdw blurRad="292100" dist="139700" dir="2700000" algn="tl" rotWithShape="0">
                <a:srgbClr val="333333">
                  <a:alpha val="65000"/>
                </a:srgbClr>
              </a:outerShdw>
            </a:effectLst>
          </p:spPr>
        </p:pic>
      </p:grpSp>
      <p:grpSp>
        <p:nvGrpSpPr>
          <p:cNvPr id="38" name="Группа 81">
            <a:extLst>
              <a:ext uri="{FF2B5EF4-FFF2-40B4-BE49-F238E27FC236}">
                <a16:creationId xmlns:a16="http://schemas.microsoft.com/office/drawing/2014/main" id="{2872F0D2-D1D9-43AA-BF3F-B9C61BEF4F82}"/>
              </a:ext>
            </a:extLst>
          </p:cNvPr>
          <p:cNvGrpSpPr/>
          <p:nvPr/>
        </p:nvGrpSpPr>
        <p:grpSpPr>
          <a:xfrm>
            <a:off x="7443517" y="307458"/>
            <a:ext cx="2017614" cy="1882767"/>
            <a:chOff x="7467447" y="280812"/>
            <a:chExt cx="2017614" cy="1882767"/>
          </a:xfrm>
          <a:scene3d>
            <a:camera prst="orthographicFront">
              <a:rot lat="0" lon="0" rev="0"/>
            </a:camera>
            <a:lightRig rig="balanced" dir="t">
              <a:rot lat="0" lon="0" rev="8700000"/>
            </a:lightRig>
          </a:scene3d>
        </p:grpSpPr>
        <p:sp>
          <p:nvSpPr>
            <p:cNvPr id="39" name="Овал 46">
              <a:extLst>
                <a:ext uri="{FF2B5EF4-FFF2-40B4-BE49-F238E27FC236}">
                  <a16:creationId xmlns:a16="http://schemas.microsoft.com/office/drawing/2014/main" id="{0BF83781-4C80-4D00-9177-09CAD22711CC}"/>
                </a:ext>
              </a:extLst>
            </p:cNvPr>
            <p:cNvSpPr/>
            <p:nvPr/>
          </p:nvSpPr>
          <p:spPr>
            <a:xfrm>
              <a:off x="746744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0" name="Рисунок 11">
              <a:extLst>
                <a:ext uri="{FF2B5EF4-FFF2-40B4-BE49-F238E27FC236}">
                  <a16:creationId xmlns:a16="http://schemas.microsoft.com/office/drawing/2014/main" id="{78117370-657A-452A-A61E-233035DAD348}"/>
                </a:ext>
              </a:extLst>
            </p:cNvPr>
            <p:cNvPicPr>
              <a:picLocks noChangeAspect="1"/>
            </p:cNvPicPr>
            <p:nvPr/>
          </p:nvPicPr>
          <p:blipFill>
            <a:blip r:embed="rId6"/>
            <a:srcRect/>
            <a:stretch>
              <a:fillRect/>
            </a:stretch>
          </p:blipFill>
          <p:spPr>
            <a:xfrm>
              <a:off x="7476436" y="526895"/>
              <a:ext cx="1889680" cy="1417255"/>
            </a:xfrm>
            <a:prstGeom prst="rect">
              <a:avLst/>
            </a:prstGeom>
            <a:ln>
              <a:noFill/>
            </a:ln>
            <a:effectLst>
              <a:outerShdw blurRad="292100" dist="139700" dir="2700000" algn="tl" rotWithShape="0">
                <a:srgbClr val="333333">
                  <a:alpha val="65000"/>
                </a:srgbClr>
              </a:outerShdw>
            </a:effectLst>
          </p:spPr>
        </p:pic>
      </p:grpSp>
      <p:grpSp>
        <p:nvGrpSpPr>
          <p:cNvPr id="41" name="Группа 82">
            <a:extLst>
              <a:ext uri="{FF2B5EF4-FFF2-40B4-BE49-F238E27FC236}">
                <a16:creationId xmlns:a16="http://schemas.microsoft.com/office/drawing/2014/main" id="{FF775F1C-A021-4EF6-A26E-2FD3CE1D2E57}"/>
              </a:ext>
            </a:extLst>
          </p:cNvPr>
          <p:cNvGrpSpPr/>
          <p:nvPr/>
        </p:nvGrpSpPr>
        <p:grpSpPr>
          <a:xfrm>
            <a:off x="5053568" y="255490"/>
            <a:ext cx="2017614" cy="1882767"/>
            <a:chOff x="5077196" y="280812"/>
            <a:chExt cx="2017614" cy="1882767"/>
          </a:xfrm>
          <a:scene3d>
            <a:camera prst="orthographicFront">
              <a:rot lat="0" lon="0" rev="0"/>
            </a:camera>
            <a:lightRig rig="balanced" dir="t">
              <a:rot lat="0" lon="0" rev="8700000"/>
            </a:lightRig>
          </a:scene3d>
        </p:grpSpPr>
        <p:sp>
          <p:nvSpPr>
            <p:cNvPr id="42" name="Овал 34">
              <a:extLst>
                <a:ext uri="{FF2B5EF4-FFF2-40B4-BE49-F238E27FC236}">
                  <a16:creationId xmlns:a16="http://schemas.microsoft.com/office/drawing/2014/main" id="{6F321215-202F-4C35-91C5-177E6E52904B}"/>
                </a:ext>
              </a:extLst>
            </p:cNvPr>
            <p:cNvSpPr/>
            <p:nvPr/>
          </p:nvSpPr>
          <p:spPr>
            <a:xfrm>
              <a:off x="5077196"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3" name="Рисунок 19">
              <a:extLst>
                <a:ext uri="{FF2B5EF4-FFF2-40B4-BE49-F238E27FC236}">
                  <a16:creationId xmlns:a16="http://schemas.microsoft.com/office/drawing/2014/main" id="{52145C0B-3631-4ED6-9DDE-892B26964965}"/>
                </a:ext>
              </a:extLst>
            </p:cNvPr>
            <p:cNvPicPr>
              <a:picLocks noChangeAspect="1"/>
            </p:cNvPicPr>
            <p:nvPr/>
          </p:nvPicPr>
          <p:blipFill>
            <a:blip r:embed="rId7"/>
            <a:srcRect/>
            <a:stretch>
              <a:fillRect/>
            </a:stretch>
          </p:blipFill>
          <p:spPr>
            <a:xfrm>
              <a:off x="5325273" y="453551"/>
              <a:ext cx="1589190" cy="1652759"/>
            </a:xfrm>
            <a:prstGeom prst="rect">
              <a:avLst/>
            </a:prstGeom>
            <a:ln>
              <a:noFill/>
            </a:ln>
            <a:effectLst>
              <a:outerShdw blurRad="292100" dist="139700" dir="2700000" algn="tl" rotWithShape="0">
                <a:srgbClr val="333333">
                  <a:alpha val="65000"/>
                </a:srgbClr>
              </a:outerShdw>
            </a:effectLst>
          </p:spPr>
        </p:pic>
      </p:grpSp>
      <p:grpSp>
        <p:nvGrpSpPr>
          <p:cNvPr id="44" name="Группа 39">
            <a:extLst>
              <a:ext uri="{FF2B5EF4-FFF2-40B4-BE49-F238E27FC236}">
                <a16:creationId xmlns:a16="http://schemas.microsoft.com/office/drawing/2014/main" id="{729B601B-9080-4FF0-A974-5593BE206277}"/>
              </a:ext>
            </a:extLst>
          </p:cNvPr>
          <p:cNvGrpSpPr/>
          <p:nvPr/>
        </p:nvGrpSpPr>
        <p:grpSpPr>
          <a:xfrm>
            <a:off x="2657979" y="2439700"/>
            <a:ext cx="2017614" cy="1882767"/>
            <a:chOff x="2703944" y="2461171"/>
            <a:chExt cx="2017614" cy="1882767"/>
          </a:xfrm>
          <a:scene3d>
            <a:camera prst="orthographicFront">
              <a:rot lat="0" lon="0" rev="0"/>
            </a:camera>
            <a:lightRig rig="balanced" dir="t">
              <a:rot lat="0" lon="0" rev="8700000"/>
            </a:lightRig>
          </a:scene3d>
        </p:grpSpPr>
        <p:sp>
          <p:nvSpPr>
            <p:cNvPr id="45" name="Овал 26">
              <a:extLst>
                <a:ext uri="{FF2B5EF4-FFF2-40B4-BE49-F238E27FC236}">
                  <a16:creationId xmlns:a16="http://schemas.microsoft.com/office/drawing/2014/main" id="{9D10CD11-60CC-470F-B726-F6C6A33047CE}"/>
                </a:ext>
              </a:extLst>
            </p:cNvPr>
            <p:cNvSpPr/>
            <p:nvPr/>
          </p:nvSpPr>
          <p:spPr>
            <a:xfrm>
              <a:off x="2703944"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6" name="Рисунок 27">
              <a:extLst>
                <a:ext uri="{FF2B5EF4-FFF2-40B4-BE49-F238E27FC236}">
                  <a16:creationId xmlns:a16="http://schemas.microsoft.com/office/drawing/2014/main" id="{03BDF3CA-20E1-4EE3-8622-DF204E6CDE40}"/>
                </a:ext>
              </a:extLst>
            </p:cNvPr>
            <p:cNvPicPr>
              <a:picLocks noChangeAspect="1"/>
            </p:cNvPicPr>
            <p:nvPr/>
          </p:nvPicPr>
          <p:blipFill>
            <a:blip r:embed="rId8"/>
            <a:srcRect/>
            <a:stretch>
              <a:fillRect/>
            </a:stretch>
          </p:blipFill>
          <p:spPr>
            <a:xfrm>
              <a:off x="2755068" y="2642689"/>
              <a:ext cx="1941280" cy="1626360"/>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7" name="Группа 87">
            <a:extLst>
              <a:ext uri="{FF2B5EF4-FFF2-40B4-BE49-F238E27FC236}">
                <a16:creationId xmlns:a16="http://schemas.microsoft.com/office/drawing/2014/main" id="{6498C997-94AF-4094-801A-2AAB6B3AF756}"/>
              </a:ext>
            </a:extLst>
          </p:cNvPr>
          <p:cNvGrpSpPr/>
          <p:nvPr/>
        </p:nvGrpSpPr>
        <p:grpSpPr>
          <a:xfrm>
            <a:off x="4291428" y="2461706"/>
            <a:ext cx="3577105" cy="1882767"/>
            <a:chOff x="4290227" y="2461171"/>
            <a:chExt cx="3577105" cy="1882767"/>
          </a:xfrm>
          <a:scene3d>
            <a:camera prst="orthographicFront">
              <a:rot lat="0" lon="0" rev="0"/>
            </a:camera>
            <a:lightRig rig="balanced" dir="t">
              <a:rot lat="0" lon="0" rev="8700000"/>
            </a:lightRig>
          </a:scene3d>
        </p:grpSpPr>
        <p:sp>
          <p:nvSpPr>
            <p:cNvPr id="48" name="Овал 38">
              <a:extLst>
                <a:ext uri="{FF2B5EF4-FFF2-40B4-BE49-F238E27FC236}">
                  <a16:creationId xmlns:a16="http://schemas.microsoft.com/office/drawing/2014/main" id="{D4B60BB5-BADC-44B3-8AFE-9B2FA653E7A1}"/>
                </a:ext>
              </a:extLst>
            </p:cNvPr>
            <p:cNvSpPr/>
            <p:nvPr/>
          </p:nvSpPr>
          <p:spPr>
            <a:xfrm>
              <a:off x="5084731"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9" name="Рисунок 43">
              <a:extLst>
                <a:ext uri="{FF2B5EF4-FFF2-40B4-BE49-F238E27FC236}">
                  <a16:creationId xmlns:a16="http://schemas.microsoft.com/office/drawing/2014/main" id="{F68C71A9-E4B1-4E39-A55F-73B96B32B37F}"/>
                </a:ext>
              </a:extLst>
            </p:cNvPr>
            <p:cNvPicPr>
              <a:picLocks noChangeAspect="1"/>
            </p:cNvPicPr>
            <p:nvPr/>
          </p:nvPicPr>
          <p:blipFill>
            <a:blip r:embed="rId9"/>
            <a:srcRect/>
            <a:stretch>
              <a:fillRect/>
            </a:stretch>
          </p:blipFill>
          <p:spPr>
            <a:xfrm>
              <a:off x="4290227" y="2747662"/>
              <a:ext cx="3577105" cy="117646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0" name="Группа 83">
            <a:extLst>
              <a:ext uri="{FF2B5EF4-FFF2-40B4-BE49-F238E27FC236}">
                <a16:creationId xmlns:a16="http://schemas.microsoft.com/office/drawing/2014/main" id="{6880EF20-EA14-4262-A6F9-B0D80B2D7834}"/>
              </a:ext>
            </a:extLst>
          </p:cNvPr>
          <p:cNvGrpSpPr/>
          <p:nvPr/>
        </p:nvGrpSpPr>
        <p:grpSpPr>
          <a:xfrm>
            <a:off x="2690786" y="263106"/>
            <a:ext cx="2017614" cy="1882767"/>
            <a:chOff x="2712457" y="280812"/>
            <a:chExt cx="2017614" cy="1882767"/>
          </a:xfrm>
          <a:scene3d>
            <a:camera prst="orthographicFront">
              <a:rot lat="0" lon="0" rev="0"/>
            </a:camera>
            <a:lightRig rig="balanced" dir="t">
              <a:rot lat="0" lon="0" rev="8700000"/>
            </a:lightRig>
          </a:scene3d>
        </p:grpSpPr>
        <p:sp>
          <p:nvSpPr>
            <p:cNvPr id="51" name="Овал 22">
              <a:extLst>
                <a:ext uri="{FF2B5EF4-FFF2-40B4-BE49-F238E27FC236}">
                  <a16:creationId xmlns:a16="http://schemas.microsoft.com/office/drawing/2014/main" id="{7D8EB5C7-F0C3-48E3-BB0F-E52E79BB4A9B}"/>
                </a:ext>
              </a:extLst>
            </p:cNvPr>
            <p:cNvSpPr/>
            <p:nvPr/>
          </p:nvSpPr>
          <p:spPr>
            <a:xfrm>
              <a:off x="271245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2" name="Рисунок 59">
              <a:extLst>
                <a:ext uri="{FF2B5EF4-FFF2-40B4-BE49-F238E27FC236}">
                  <a16:creationId xmlns:a16="http://schemas.microsoft.com/office/drawing/2014/main" id="{AE7829B6-9ACD-4DBB-A11E-0B5438DBE3EE}"/>
                </a:ext>
              </a:extLst>
            </p:cNvPr>
            <p:cNvPicPr>
              <a:picLocks noChangeAspect="1"/>
            </p:cNvPicPr>
            <p:nvPr/>
          </p:nvPicPr>
          <p:blipFill>
            <a:blip r:embed="rId10"/>
            <a:srcRect/>
            <a:stretch>
              <a:fillRect/>
            </a:stretch>
          </p:blipFill>
          <p:spPr>
            <a:xfrm rot="20125601">
              <a:off x="3101363" y="657436"/>
              <a:ext cx="1173998" cy="1243465"/>
            </a:xfrm>
            <a:prstGeom prst="rect">
              <a:avLst/>
            </a:prstGeom>
            <a:ln>
              <a:noFill/>
            </a:ln>
            <a:effectLst>
              <a:outerShdw blurRad="292100" dist="139700" dir="2700000" algn="tl" rotWithShape="0">
                <a:srgbClr val="333333">
                  <a:alpha val="65000"/>
                </a:srgbClr>
              </a:outerShdw>
            </a:effectLst>
          </p:spPr>
        </p:pic>
      </p:grpSp>
      <p:grpSp>
        <p:nvGrpSpPr>
          <p:cNvPr id="53" name="Группа 2">
            <a:extLst>
              <a:ext uri="{FF2B5EF4-FFF2-40B4-BE49-F238E27FC236}">
                <a16:creationId xmlns:a16="http://schemas.microsoft.com/office/drawing/2014/main" id="{58FDE335-C815-40E9-B97F-031FC025E0DA}"/>
              </a:ext>
            </a:extLst>
          </p:cNvPr>
          <p:cNvGrpSpPr/>
          <p:nvPr/>
        </p:nvGrpSpPr>
        <p:grpSpPr>
          <a:xfrm>
            <a:off x="7466478" y="4685970"/>
            <a:ext cx="2017614" cy="1882767"/>
            <a:chOff x="7466478" y="4664793"/>
            <a:chExt cx="2017614" cy="1882767"/>
          </a:xfrm>
          <a:scene3d>
            <a:camera prst="orthographicFront">
              <a:rot lat="0" lon="0" rev="0"/>
            </a:camera>
            <a:lightRig rig="balanced" dir="t">
              <a:rot lat="0" lon="0" rev="8700000"/>
            </a:lightRig>
          </a:scene3d>
        </p:grpSpPr>
        <p:sp>
          <p:nvSpPr>
            <p:cNvPr id="54" name="Овал 54">
              <a:extLst>
                <a:ext uri="{FF2B5EF4-FFF2-40B4-BE49-F238E27FC236}">
                  <a16:creationId xmlns:a16="http://schemas.microsoft.com/office/drawing/2014/main" id="{856D4BC5-6D93-493C-8D22-09997BAD751B}"/>
                </a:ext>
              </a:extLst>
            </p:cNvPr>
            <p:cNvSpPr/>
            <p:nvPr/>
          </p:nvSpPr>
          <p:spPr>
            <a:xfrm>
              <a:off x="7466478"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5" name="Рисунок 68">
              <a:extLst>
                <a:ext uri="{FF2B5EF4-FFF2-40B4-BE49-F238E27FC236}">
                  <a16:creationId xmlns:a16="http://schemas.microsoft.com/office/drawing/2014/main" id="{9D12899C-18E0-4B33-B4B5-588482E94E29}"/>
                </a:ext>
              </a:extLst>
            </p:cNvPr>
            <p:cNvPicPr>
              <a:picLocks noChangeAspect="1"/>
            </p:cNvPicPr>
            <p:nvPr/>
          </p:nvPicPr>
          <p:blipFill>
            <a:blip r:embed="rId11"/>
            <a:srcRect/>
            <a:stretch>
              <a:fillRect/>
            </a:stretch>
          </p:blipFill>
          <p:spPr>
            <a:xfrm>
              <a:off x="7809707" y="4725637"/>
              <a:ext cx="1388452" cy="1800572"/>
            </a:xfrm>
            <a:prstGeom prst="rect">
              <a:avLst/>
            </a:prstGeom>
            <a:ln>
              <a:noFill/>
            </a:ln>
            <a:effectLst>
              <a:outerShdw blurRad="292100" dist="139700" dir="2700000" algn="tl" rotWithShape="0">
                <a:srgbClr val="333333">
                  <a:alpha val="65000"/>
                </a:srgbClr>
              </a:outerShdw>
            </a:effectLst>
          </p:spPr>
        </p:pic>
      </p:grpSp>
      <p:sp>
        <p:nvSpPr>
          <p:cNvPr id="56" name="Овал 65">
            <a:extLst>
              <a:ext uri="{FF2B5EF4-FFF2-40B4-BE49-F238E27FC236}">
                <a16:creationId xmlns:a16="http://schemas.microsoft.com/office/drawing/2014/main" id="{3E48BA8F-5F15-4543-A96A-C72E83C89D43}"/>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7" name="Группа 51">
            <a:extLst>
              <a:ext uri="{FF2B5EF4-FFF2-40B4-BE49-F238E27FC236}">
                <a16:creationId xmlns:a16="http://schemas.microsoft.com/office/drawing/2014/main" id="{A58671FF-C438-408B-AD3B-5D88B624CE31}"/>
              </a:ext>
            </a:extLst>
          </p:cNvPr>
          <p:cNvGrpSpPr/>
          <p:nvPr/>
        </p:nvGrpSpPr>
        <p:grpSpPr>
          <a:xfrm>
            <a:off x="9872983" y="4694933"/>
            <a:ext cx="2017614" cy="1882767"/>
            <a:chOff x="9873115" y="4670041"/>
            <a:chExt cx="2017614" cy="1882767"/>
          </a:xfrm>
          <a:scene3d>
            <a:camera prst="orthographicFront">
              <a:rot lat="0" lon="0" rev="0"/>
            </a:camera>
            <a:lightRig rig="balanced" dir="t">
              <a:rot lat="0" lon="0" rev="8700000"/>
            </a:lightRig>
          </a:scene3d>
        </p:grpSpPr>
        <p:sp>
          <p:nvSpPr>
            <p:cNvPr id="58" name="Овал 66">
              <a:extLst>
                <a:ext uri="{FF2B5EF4-FFF2-40B4-BE49-F238E27FC236}">
                  <a16:creationId xmlns:a16="http://schemas.microsoft.com/office/drawing/2014/main" id="{57E2BF1A-700A-403A-8A92-56D61B8B1DC6}"/>
                </a:ext>
              </a:extLst>
            </p:cNvPr>
            <p:cNvSpPr/>
            <p:nvPr/>
          </p:nvSpPr>
          <p:spPr>
            <a:xfrm>
              <a:off x="9873115" y="467004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Овал 23">
              <a:extLst>
                <a:ext uri="{FF2B5EF4-FFF2-40B4-BE49-F238E27FC236}">
                  <a16:creationId xmlns:a16="http://schemas.microsoft.com/office/drawing/2014/main" id="{EECF9FBA-06C2-4EC4-A2E3-88FAD79B1728}"/>
                </a:ext>
              </a:extLst>
            </p:cNvPr>
            <p:cNvSpPr/>
            <p:nvPr/>
          </p:nvSpPr>
          <p:spPr>
            <a:xfrm>
              <a:off x="10134916" y="4926650"/>
              <a:ext cx="1452835" cy="14528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95F9E5"/>
                </a:gs>
              </a:gsLst>
              <a:path path="circle">
                <a:fillToRect l="50000" t="50000" r="50000" b="50000"/>
              </a:path>
            </a:gra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0" name="Рисунок 70">
              <a:extLst>
                <a:ext uri="{FF2B5EF4-FFF2-40B4-BE49-F238E27FC236}">
                  <a16:creationId xmlns:a16="http://schemas.microsoft.com/office/drawing/2014/main" id="{FF4D4F63-E3F4-4D70-853B-B0B42A3EFE16}"/>
                </a:ext>
              </a:extLst>
            </p:cNvPr>
            <p:cNvPicPr>
              <a:picLocks noChangeAspect="1"/>
            </p:cNvPicPr>
            <p:nvPr/>
          </p:nvPicPr>
          <p:blipFill>
            <a:blip r:embed="rId12"/>
            <a:srcRect/>
            <a:stretch>
              <a:fillRect/>
            </a:stretch>
          </p:blipFill>
          <p:spPr>
            <a:xfrm>
              <a:off x="10035393" y="4774173"/>
              <a:ext cx="1685513" cy="1685513"/>
            </a:xfrm>
            <a:prstGeom prst="rect">
              <a:avLst/>
            </a:prstGeom>
            <a:ln>
              <a:noFill/>
            </a:ln>
            <a:effectLst>
              <a:outerShdw blurRad="292100" dist="139700" dir="2700000" algn="tl" rotWithShape="0">
                <a:srgbClr val="333333">
                  <a:alpha val="65000"/>
                </a:srgbClr>
              </a:outerShdw>
            </a:effectLst>
          </p:spPr>
        </p:pic>
      </p:grpSp>
      <p:grpSp>
        <p:nvGrpSpPr>
          <p:cNvPr id="61" name="Группа 85">
            <a:extLst>
              <a:ext uri="{FF2B5EF4-FFF2-40B4-BE49-F238E27FC236}">
                <a16:creationId xmlns:a16="http://schemas.microsoft.com/office/drawing/2014/main" id="{7B37A0D9-B988-4094-BF11-5DCEB4219AFD}"/>
              </a:ext>
            </a:extLst>
          </p:cNvPr>
          <p:cNvGrpSpPr/>
          <p:nvPr/>
        </p:nvGrpSpPr>
        <p:grpSpPr>
          <a:xfrm>
            <a:off x="9833776" y="277034"/>
            <a:ext cx="2017614" cy="1882767"/>
            <a:chOff x="9857405" y="277035"/>
            <a:chExt cx="2017614" cy="1882767"/>
          </a:xfrm>
          <a:scene3d>
            <a:camera prst="orthographicFront">
              <a:rot lat="0" lon="0" rev="0"/>
            </a:camera>
            <a:lightRig rig="balanced" dir="t">
              <a:rot lat="0" lon="0" rev="8700000"/>
            </a:lightRig>
          </a:scene3d>
        </p:grpSpPr>
        <p:sp>
          <p:nvSpPr>
            <p:cNvPr id="62" name="Овал 58">
              <a:extLst>
                <a:ext uri="{FF2B5EF4-FFF2-40B4-BE49-F238E27FC236}">
                  <a16:creationId xmlns:a16="http://schemas.microsoft.com/office/drawing/2014/main" id="{EEEFA7EE-FA8D-4BE7-9F38-5C9A3D2474DD}"/>
                </a:ext>
              </a:extLst>
            </p:cNvPr>
            <p:cNvSpPr/>
            <p:nvPr/>
          </p:nvSpPr>
          <p:spPr>
            <a:xfrm>
              <a:off x="9857405"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3" name="Рисунок 74">
              <a:extLst>
                <a:ext uri="{FF2B5EF4-FFF2-40B4-BE49-F238E27FC236}">
                  <a16:creationId xmlns:a16="http://schemas.microsoft.com/office/drawing/2014/main" id="{27F6A43A-8DEB-443F-996A-A8AF4EBDB956}"/>
                </a:ext>
              </a:extLst>
            </p:cNvPr>
            <p:cNvPicPr>
              <a:picLocks noChangeAspect="1"/>
            </p:cNvPicPr>
            <p:nvPr/>
          </p:nvPicPr>
          <p:blipFill>
            <a:blip r:embed="rId13"/>
            <a:srcRect/>
            <a:stretch>
              <a:fillRect/>
            </a:stretch>
          </p:blipFill>
          <p:spPr>
            <a:xfrm>
              <a:off x="10372084" y="453551"/>
              <a:ext cx="1025033" cy="1595381"/>
            </a:xfrm>
            <a:prstGeom prst="rect">
              <a:avLst/>
            </a:prstGeom>
            <a:ln>
              <a:noFill/>
            </a:ln>
            <a:effectLst>
              <a:outerShdw blurRad="292100" dist="139700" dir="2700000" algn="tl" rotWithShape="0">
                <a:srgbClr val="333333">
                  <a:alpha val="65000"/>
                </a:srgbClr>
              </a:outerShdw>
            </a:effectLst>
          </p:spPr>
        </p:pic>
      </p:grpSp>
      <p:grpSp>
        <p:nvGrpSpPr>
          <p:cNvPr id="64" name="Группа 10">
            <a:extLst>
              <a:ext uri="{FF2B5EF4-FFF2-40B4-BE49-F238E27FC236}">
                <a16:creationId xmlns:a16="http://schemas.microsoft.com/office/drawing/2014/main" id="{6F5DA61F-F661-4358-8BE3-2DD957455647}"/>
              </a:ext>
            </a:extLst>
          </p:cNvPr>
          <p:cNvGrpSpPr/>
          <p:nvPr/>
        </p:nvGrpSpPr>
        <p:grpSpPr>
          <a:xfrm>
            <a:off x="360849" y="4685970"/>
            <a:ext cx="2017614" cy="1882767"/>
            <a:chOff x="337267" y="4664793"/>
            <a:chExt cx="2017614" cy="1882767"/>
          </a:xfrm>
          <a:scene3d>
            <a:camera prst="orthographicFront">
              <a:rot lat="0" lon="0" rev="0"/>
            </a:camera>
            <a:lightRig rig="balanced" dir="t">
              <a:rot lat="0" lon="0" rev="8700000"/>
            </a:lightRig>
          </a:scene3d>
        </p:grpSpPr>
        <p:sp>
          <p:nvSpPr>
            <p:cNvPr id="65" name="Овал 18">
              <a:extLst>
                <a:ext uri="{FF2B5EF4-FFF2-40B4-BE49-F238E27FC236}">
                  <a16:creationId xmlns:a16="http://schemas.microsoft.com/office/drawing/2014/main" id="{7586163B-1191-44D6-AB56-5DF9CEB7E089}"/>
                </a:ext>
              </a:extLst>
            </p:cNvPr>
            <p:cNvSpPr/>
            <p:nvPr/>
          </p:nvSpPr>
          <p:spPr>
            <a:xfrm>
              <a:off x="337267"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6" name="Рисунок 76">
              <a:extLst>
                <a:ext uri="{FF2B5EF4-FFF2-40B4-BE49-F238E27FC236}">
                  <a16:creationId xmlns:a16="http://schemas.microsoft.com/office/drawing/2014/main" id="{B8BCA7E6-C85B-4039-9A51-16A25CB9F2A0}"/>
                </a:ext>
              </a:extLst>
            </p:cNvPr>
            <p:cNvPicPr>
              <a:picLocks noChangeAspect="1"/>
            </p:cNvPicPr>
            <p:nvPr/>
          </p:nvPicPr>
          <p:blipFill>
            <a:blip r:embed="rId14"/>
            <a:srcRect/>
            <a:stretch>
              <a:fillRect/>
            </a:stretch>
          </p:blipFill>
          <p:spPr>
            <a:xfrm>
              <a:off x="622870" y="4824895"/>
              <a:ext cx="1514548" cy="1524222"/>
            </a:xfrm>
            <a:prstGeom prst="rect">
              <a:avLst/>
            </a:prstGeom>
            <a:ln>
              <a:noFill/>
            </a:ln>
            <a:effectLst>
              <a:outerShdw blurRad="292100" dist="139700" dir="2700000" algn="tl" rotWithShape="0">
                <a:srgbClr val="333333">
                  <a:alpha val="65000"/>
                </a:srgbClr>
              </a:outerShdw>
            </a:effectLst>
          </p:spPr>
        </p:pic>
      </p:grpSp>
      <p:grpSp>
        <p:nvGrpSpPr>
          <p:cNvPr id="70" name="Группа 84">
            <a:extLst>
              <a:ext uri="{FF2B5EF4-FFF2-40B4-BE49-F238E27FC236}">
                <a16:creationId xmlns:a16="http://schemas.microsoft.com/office/drawing/2014/main" id="{7472E3AA-43BF-4E88-8ADE-35E956C0DD43}"/>
              </a:ext>
            </a:extLst>
          </p:cNvPr>
          <p:cNvGrpSpPr/>
          <p:nvPr/>
        </p:nvGrpSpPr>
        <p:grpSpPr>
          <a:xfrm>
            <a:off x="299113" y="277034"/>
            <a:ext cx="2017614" cy="1882767"/>
            <a:chOff x="322197" y="280812"/>
            <a:chExt cx="2017614" cy="1882767"/>
          </a:xfrm>
          <a:scene3d>
            <a:camera prst="orthographicFront">
              <a:rot lat="0" lon="0" rev="0"/>
            </a:camera>
            <a:lightRig rig="balanced" dir="t">
              <a:rot lat="0" lon="0" rev="8700000"/>
            </a:lightRig>
          </a:scene3d>
        </p:grpSpPr>
        <p:sp>
          <p:nvSpPr>
            <p:cNvPr id="71" name="Овал 8">
              <a:extLst>
                <a:ext uri="{FF2B5EF4-FFF2-40B4-BE49-F238E27FC236}">
                  <a16:creationId xmlns:a16="http://schemas.microsoft.com/office/drawing/2014/main" id="{1C9B7E48-B9EF-4D8E-9DE7-93B00CB98AE4}"/>
                </a:ext>
              </a:extLst>
            </p:cNvPr>
            <p:cNvSpPr/>
            <p:nvPr/>
          </p:nvSpPr>
          <p:spPr>
            <a:xfrm>
              <a:off x="32219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2" name="Рисунок 80">
              <a:extLst>
                <a:ext uri="{FF2B5EF4-FFF2-40B4-BE49-F238E27FC236}">
                  <a16:creationId xmlns:a16="http://schemas.microsoft.com/office/drawing/2014/main" id="{F6A224C3-98B4-42A5-8B3F-6D7777796F23}"/>
                </a:ext>
              </a:extLst>
            </p:cNvPr>
            <p:cNvPicPr>
              <a:picLocks noChangeAspect="1"/>
            </p:cNvPicPr>
            <p:nvPr/>
          </p:nvPicPr>
          <p:blipFill>
            <a:blip r:embed="rId15"/>
            <a:srcRect/>
            <a:stretch>
              <a:fillRect/>
            </a:stretch>
          </p:blipFill>
          <p:spPr>
            <a:xfrm>
              <a:off x="794887" y="658980"/>
              <a:ext cx="1330744" cy="1265163"/>
            </a:xfrm>
            <a:prstGeom prst="rect">
              <a:avLst/>
            </a:prstGeom>
            <a:ln>
              <a:noFill/>
            </a:ln>
            <a:effectLst>
              <a:outerShdw blurRad="292100" dist="139700" dir="2700000" algn="tl" rotWithShape="0">
                <a:srgbClr val="333333">
                  <a:alpha val="65000"/>
                </a:srgbClr>
              </a:outerShdw>
            </a:effectLst>
          </p:spPr>
        </p:pic>
      </p:grpSp>
      <p:pic>
        <p:nvPicPr>
          <p:cNvPr id="73" name="Picture 8" descr="Watch Out Wow Sticker by Mighty Oak">
            <a:extLst>
              <a:ext uri="{FF2B5EF4-FFF2-40B4-BE49-F238E27FC236}">
                <a16:creationId xmlns:a16="http://schemas.microsoft.com/office/drawing/2014/main" id="{0615BD63-3043-4261-94DB-3316D7A22F5F}"/>
              </a:ext>
            </a:extLst>
          </p:cNvPr>
          <p:cNvPicPr>
            <a:picLocks noChangeAspect="1"/>
          </p:cNvPicPr>
          <p:nvPr/>
        </p:nvPicPr>
        <p:blipFill>
          <a:blip r:embed="rId16"/>
          <a:srcRect/>
          <a:stretch>
            <a:fillRect/>
          </a:stretch>
        </p:blipFill>
        <p:spPr>
          <a:xfrm>
            <a:off x="363757" y="2534278"/>
            <a:ext cx="2616555" cy="1918804"/>
          </a:xfrm>
          <a:prstGeom prst="rect">
            <a:avLst/>
          </a:prstGeom>
          <a:noFill/>
          <a:ln cap="flat">
            <a:noFill/>
          </a:ln>
        </p:spPr>
      </p:pic>
      <p:grpSp>
        <p:nvGrpSpPr>
          <p:cNvPr id="74" name="Группа 15">
            <a:extLst>
              <a:ext uri="{FF2B5EF4-FFF2-40B4-BE49-F238E27FC236}">
                <a16:creationId xmlns:a16="http://schemas.microsoft.com/office/drawing/2014/main" id="{0DCC6FB7-1EEB-4E1D-B1E3-9D9D0F1F13A5}"/>
              </a:ext>
            </a:extLst>
          </p:cNvPr>
          <p:cNvGrpSpPr/>
          <p:nvPr/>
        </p:nvGrpSpPr>
        <p:grpSpPr>
          <a:xfrm>
            <a:off x="7482515" y="2463271"/>
            <a:ext cx="2017614" cy="1923650"/>
            <a:chOff x="7458943" y="2441493"/>
            <a:chExt cx="2017614" cy="1923650"/>
          </a:xfrm>
          <a:scene3d>
            <a:camera prst="orthographicFront">
              <a:rot lat="0" lon="0" rev="0"/>
            </a:camera>
            <a:lightRig rig="balanced" dir="t">
              <a:rot lat="0" lon="0" rev="8700000"/>
            </a:lightRig>
          </a:scene3d>
        </p:grpSpPr>
        <p:sp>
          <p:nvSpPr>
            <p:cNvPr id="75" name="Овал 50">
              <a:extLst>
                <a:ext uri="{FF2B5EF4-FFF2-40B4-BE49-F238E27FC236}">
                  <a16:creationId xmlns:a16="http://schemas.microsoft.com/office/drawing/2014/main" id="{ECB1A571-A326-49D1-9C2B-A947E086CBBE}"/>
                </a:ext>
              </a:extLst>
            </p:cNvPr>
            <p:cNvSpPr/>
            <p:nvPr/>
          </p:nvSpPr>
          <p:spPr>
            <a:xfrm>
              <a:off x="7458943"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6" name="Рисунок 35">
              <a:extLst>
                <a:ext uri="{FF2B5EF4-FFF2-40B4-BE49-F238E27FC236}">
                  <a16:creationId xmlns:a16="http://schemas.microsoft.com/office/drawing/2014/main" id="{3F2481BA-2F3A-480B-8253-D4906CD9221F}"/>
                </a:ext>
              </a:extLst>
            </p:cNvPr>
            <p:cNvPicPr>
              <a:picLocks noChangeAspect="1"/>
            </p:cNvPicPr>
            <p:nvPr/>
          </p:nvPicPr>
          <p:blipFill>
            <a:blip r:embed="rId17"/>
            <a:srcRect l="-20048"/>
            <a:stretch>
              <a:fillRect/>
            </a:stretch>
          </p:blipFill>
          <p:spPr>
            <a:xfrm>
              <a:off x="7490719" y="2441493"/>
              <a:ext cx="1934486" cy="1923650"/>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77" name="Группа 31">
            <a:extLst>
              <a:ext uri="{FF2B5EF4-FFF2-40B4-BE49-F238E27FC236}">
                <a16:creationId xmlns:a16="http://schemas.microsoft.com/office/drawing/2014/main" id="{D403C1A1-D9C1-4FD5-853B-136A61311B77}"/>
              </a:ext>
            </a:extLst>
          </p:cNvPr>
          <p:cNvGrpSpPr/>
          <p:nvPr/>
        </p:nvGrpSpPr>
        <p:grpSpPr>
          <a:xfrm>
            <a:off x="9825631" y="2480657"/>
            <a:ext cx="2017614" cy="1923659"/>
            <a:chOff x="9864940" y="2457395"/>
            <a:chExt cx="2017614" cy="1923659"/>
          </a:xfrm>
          <a:scene3d>
            <a:camera prst="orthographicFront">
              <a:rot lat="0" lon="0" rev="0"/>
            </a:camera>
            <a:lightRig rig="balanced" dir="t">
              <a:rot lat="0" lon="0" rev="8700000"/>
            </a:lightRig>
          </a:scene3d>
        </p:grpSpPr>
        <p:sp>
          <p:nvSpPr>
            <p:cNvPr id="78" name="Овал 62">
              <a:extLst>
                <a:ext uri="{FF2B5EF4-FFF2-40B4-BE49-F238E27FC236}">
                  <a16:creationId xmlns:a16="http://schemas.microsoft.com/office/drawing/2014/main" id="{A42D592D-1FD8-4902-9FE7-05A12535C074}"/>
                </a:ext>
              </a:extLst>
            </p:cNvPr>
            <p:cNvSpPr/>
            <p:nvPr/>
          </p:nvSpPr>
          <p:spPr>
            <a:xfrm>
              <a:off x="9864940"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9" name="Рисунок 72">
              <a:extLst>
                <a:ext uri="{FF2B5EF4-FFF2-40B4-BE49-F238E27FC236}">
                  <a16:creationId xmlns:a16="http://schemas.microsoft.com/office/drawing/2014/main" id="{E40794AC-B3FA-45BF-A19B-9CE581486C43}"/>
                </a:ext>
              </a:extLst>
            </p:cNvPr>
            <p:cNvPicPr>
              <a:picLocks noChangeAspect="1"/>
            </p:cNvPicPr>
            <p:nvPr/>
          </p:nvPicPr>
          <p:blipFill>
            <a:blip r:embed="rId18"/>
            <a:srcRect/>
            <a:stretch>
              <a:fillRect/>
            </a:stretch>
          </p:blipFill>
          <p:spPr>
            <a:xfrm>
              <a:off x="9968697" y="2541785"/>
              <a:ext cx="1785292" cy="1839269"/>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67" name="Группа 86">
            <a:extLst>
              <a:ext uri="{FF2B5EF4-FFF2-40B4-BE49-F238E27FC236}">
                <a16:creationId xmlns:a16="http://schemas.microsoft.com/office/drawing/2014/main" id="{7DE0C5EE-1783-4EE4-B15A-21E54511FCEF}"/>
              </a:ext>
            </a:extLst>
          </p:cNvPr>
          <p:cNvGrpSpPr/>
          <p:nvPr/>
        </p:nvGrpSpPr>
        <p:grpSpPr>
          <a:xfrm>
            <a:off x="284345" y="2438091"/>
            <a:ext cx="2017614" cy="1893018"/>
            <a:chOff x="329732" y="2461171"/>
            <a:chExt cx="2017614" cy="1893018"/>
          </a:xfrm>
          <a:scene3d>
            <a:camera prst="orthographicFront">
              <a:rot lat="0" lon="0" rev="0"/>
            </a:camera>
            <a:lightRig rig="balanced" dir="t">
              <a:rot lat="0" lon="0" rev="8700000"/>
            </a:lightRig>
          </a:scene3d>
        </p:grpSpPr>
        <p:sp>
          <p:nvSpPr>
            <p:cNvPr id="68" name="Овал 14">
              <a:extLst>
                <a:ext uri="{FF2B5EF4-FFF2-40B4-BE49-F238E27FC236}">
                  <a16:creationId xmlns:a16="http://schemas.microsoft.com/office/drawing/2014/main" id="{5B70EE94-D5E1-41DB-9573-FF7FFFA9CE8F}"/>
                </a:ext>
              </a:extLst>
            </p:cNvPr>
            <p:cNvSpPr/>
            <p:nvPr/>
          </p:nvSpPr>
          <p:spPr>
            <a:xfrm>
              <a:off x="329732"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9" name="Рисунок 78">
              <a:extLst>
                <a:ext uri="{FF2B5EF4-FFF2-40B4-BE49-F238E27FC236}">
                  <a16:creationId xmlns:a16="http://schemas.microsoft.com/office/drawing/2014/main" id="{53B190A4-E101-498B-AF00-B40987AE8B01}"/>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644922" y="2532054"/>
              <a:ext cx="1579741" cy="1822135"/>
            </a:xfrm>
            <a:prstGeom prst="rect">
              <a:avLst/>
            </a:prstGeom>
            <a:ln>
              <a:noFill/>
            </a:ln>
            <a:effectLst>
              <a:outerShdw blurRad="292100" dist="139700" dir="2700000" algn="tl" rotWithShape="0">
                <a:srgbClr val="333333">
                  <a:alpha val="65000"/>
                </a:srgbClr>
              </a:outerShdw>
            </a:effectLst>
          </p:spPr>
        </p:pic>
      </p:grpSp>
      <p:pic>
        <p:nvPicPr>
          <p:cNvPr id="80" name="Picture 4">
            <a:extLst>
              <a:ext uri="{FF2B5EF4-FFF2-40B4-BE49-F238E27FC236}">
                <a16:creationId xmlns:a16="http://schemas.microsoft.com/office/drawing/2014/main" id="{C863CBD7-349B-40BA-86C1-6C11C55D12D0}"/>
              </a:ext>
            </a:extLst>
          </p:cNvPr>
          <p:cNvPicPr>
            <a:picLocks noChangeAspect="1"/>
          </p:cNvPicPr>
          <p:nvPr/>
        </p:nvPicPr>
        <p:blipFill>
          <a:blip r:embed="rId20"/>
          <a:srcRect/>
          <a:stretch>
            <a:fillRect/>
          </a:stretch>
        </p:blipFill>
        <p:spPr>
          <a:xfrm>
            <a:off x="-1252928" y="1310321"/>
            <a:ext cx="5389455" cy="4052218"/>
          </a:xfrm>
          <a:prstGeom prst="rect">
            <a:avLst/>
          </a:prstGeom>
          <a:noFill/>
          <a:ln cap="flat">
            <a:noFill/>
          </a:ln>
        </p:spPr>
      </p:pic>
      <p:pic>
        <p:nvPicPr>
          <p:cNvPr id="82" name="Картина 81">
            <a:extLst>
              <a:ext uri="{FF2B5EF4-FFF2-40B4-BE49-F238E27FC236}">
                <a16:creationId xmlns:a16="http://schemas.microsoft.com/office/drawing/2014/main" id="{B2E657FA-17BB-4FD5-B39A-8A5EEF4FD260}"/>
              </a:ext>
            </a:extLst>
          </p:cNvPr>
          <p:cNvPicPr>
            <a:picLocks noChangeAspect="1"/>
          </p:cNvPicPr>
          <p:nvPr/>
        </p:nvPicPr>
        <p:blipFill>
          <a:blip r:embed="rId21"/>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2175849598"/>
      </p:ext>
    </p:extLst>
  </p:cSld>
  <p:clrMapOvr>
    <a:masterClrMapping/>
  </p:clrMapOvr>
  <p:timing>
    <p:tnLst>
      <p:par>
        <p:cTn id="1" dur="indefinite" restart="never" nodeType="tmRoot">
          <p:childTnLst>
            <p:seq concurrent="1" nextAc="seek">
              <p:cTn id="2" dur="indefinite" nodeType="interactiveSeq">
                <p:stCondLst>
                  <p:cond evt="onClick" delay="0">
                    <p:tgtEl>
                      <p:spTgt spid="38"/>
                    </p:tgtEl>
                  </p:cond>
                </p:stCondLst>
                <p:childTnLst>
                  <p:par>
                    <p:cTn id="3" fill="hold">
                      <p:stCondLst>
                        <p:cond evt="onBegin" delay="0">
                          <p:tn val="2"/>
                        </p:cond>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8"/>
                  </p:tgtEl>
                </p:cond>
              </p:nextCondLst>
            </p:seq>
            <p:seq concurrent="1" nextAc="seek">
              <p:cTn id="7" dur="indefinite" nodeType="interactiveSeq">
                <p:stCondLst>
                  <p:cond evt="onClick" delay="0">
                    <p:tgtEl>
                      <p:spTgt spid="61"/>
                    </p:tgtEl>
                  </p:cond>
                </p:stCondLst>
                <p:childTnLst>
                  <p:par>
                    <p:cTn id="8" fill="hold">
                      <p:stCondLst>
                        <p:cond evt="onBegin" delay="0">
                          <p:tn val="7"/>
                        </p:cond>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1"/>
                  </p:tgtEl>
                </p:cond>
              </p:nextCondLst>
            </p:seq>
            <p:seq concurrent="1" nextAc="seek">
              <p:cTn id="12" dur="indefinite" nodeType="interactiveSeq">
                <p:stCondLst>
                  <p:cond evt="onClick" delay="0">
                    <p:tgtEl>
                      <p:spTgt spid="41"/>
                    </p:tgtEl>
                  </p:cond>
                </p:stCondLst>
                <p:childTnLst>
                  <p:par>
                    <p:cTn id="13" fill="hold">
                      <p:stCondLst>
                        <p:cond evt="onBegin" delay="0">
                          <p:tn val="12"/>
                        </p:cond>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1"/>
                  </p:tgtEl>
                </p:cond>
              </p:nextCondLst>
            </p:seq>
            <p:seq concurrent="1" nextAc="seek">
              <p:cTn id="17" dur="indefinite" nodeType="interactiveSeq">
                <p:stCondLst>
                  <p:cond evt="onClick" delay="0">
                    <p:tgtEl>
                      <p:spTgt spid="50"/>
                    </p:tgtEl>
                  </p:cond>
                </p:stCondLst>
                <p:childTnLst>
                  <p:par>
                    <p:cTn id="18" fill="hold">
                      <p:stCondLst>
                        <p:cond evt="onBegin" delay="0">
                          <p:tn val="17"/>
                        </p:cond>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0"/>
                  </p:tgtEl>
                </p:cond>
              </p:nextCondLst>
            </p:seq>
            <p:seq concurrent="1" nextAc="seek">
              <p:cTn id="22" dur="indefinite" nodeType="interactiveSeq">
                <p:stCondLst>
                  <p:cond evt="onClick" delay="0">
                    <p:tgtEl>
                      <p:spTgt spid="70"/>
                    </p:tgtEl>
                  </p:cond>
                </p:stCondLst>
                <p:childTnLst>
                  <p:par>
                    <p:cTn id="23" fill="hold">
                      <p:stCondLst>
                        <p:cond evt="onBegin" delay="0">
                          <p:tn val="22"/>
                        </p:cond>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0"/>
                  </p:tgtEl>
                </p:cond>
              </p:nextCondLst>
            </p:seq>
            <p:seq concurrent="1" nextAc="seek">
              <p:cTn id="27" dur="indefinite" nodeType="interactiveSeq">
                <p:stCondLst>
                  <p:cond evt="onClick" delay="0">
                    <p:tgtEl>
                      <p:spTgt spid="67"/>
                    </p:tgtEl>
                  </p:cond>
                </p:stCondLst>
                <p:childTnLst>
                  <p:par>
                    <p:cTn id="28" fill="hold">
                      <p:stCondLst>
                        <p:cond evt="onBegin" delay="0">
                          <p:tn val="27"/>
                        </p:cond>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zvuk-odnoy-kapelkч1.wav"/>
                                        </p:tgtEl>
                                      </p:cMediaNode>
                                    </p:audio>
                                  </p:subTnLst>
                                </p:cTn>
                              </p:par>
                              <p:par>
                                <p:cTn id="32" presetID="1" presetClass="entr" presetSubtype="0"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childTnLst>
                                </p:cTn>
                              </p:par>
                              <p:par>
                                <p:cTn id="34" presetID="1" presetClass="exit" presetSubtype="0" fill="hold" nodeType="withEffect">
                                  <p:stCondLst>
                                    <p:cond delay="2000"/>
                                  </p:stCondLst>
                                  <p:childTnLst>
                                    <p:set>
                                      <p:cBhvr>
                                        <p:cTn id="35" dur="1" fill="hold">
                                          <p:stCondLst>
                                            <p:cond delay="0"/>
                                          </p:stCondLst>
                                        </p:cTn>
                                        <p:tgtEl>
                                          <p:spTgt spid="73"/>
                                        </p:tgtEl>
                                        <p:attrNameLst>
                                          <p:attrName>style.visibility</p:attrName>
                                        </p:attrNameLst>
                                      </p:cBhvr>
                                      <p:to>
                                        <p:strVal val="hidden"/>
                                      </p:to>
                                    </p:set>
                                  </p:childTnLst>
                                </p:cTn>
                              </p:par>
                              <p:par>
                                <p:cTn id="36" presetID="1" presetClass="entr" presetSubtype="0" fill="hold" nodeType="withEffect">
                                  <p:stCondLst>
                                    <p:cond delay="2000"/>
                                  </p:stCondLst>
                                  <p:childTnLst>
                                    <p:set>
                                      <p:cBhvr>
                                        <p:cTn id="3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67"/>
                  </p:tgtEl>
                </p:cond>
              </p:nextCondLst>
            </p:seq>
            <p:seq concurrent="1" nextAc="seek">
              <p:cTn id="38" dur="indefinite" nodeType="interactiveSeq">
                <p:stCondLst>
                  <p:cond evt="onClick" delay="0">
                    <p:tgtEl>
                      <p:spTgt spid="47"/>
                    </p:tgtEl>
                  </p:cond>
                </p:stCondLst>
                <p:childTnLst>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7"/>
                  </p:tgtEl>
                </p:cond>
              </p:nextCondLst>
            </p:seq>
            <p:seq concurrent="1" nextAc="seek">
              <p:cTn id="43" dur="indefinite" nodeType="interactiveSeq">
                <p:stCondLst>
                  <p:cond evt="onClick" delay="0">
                    <p:tgtEl>
                      <p:spTgt spid="64"/>
                    </p:tgtEl>
                  </p:cond>
                </p:stCondLst>
                <p:childTnLst>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4"/>
                  </p:tgtEl>
                </p:cond>
              </p:nextCondLst>
            </p:seq>
            <p:seq concurrent="1" nextAc="seek">
              <p:cTn id="48" dur="indefinite" nodeType="interactiveSeq">
                <p:stCondLst>
                  <p:cond evt="onClick" delay="0">
                    <p:tgtEl>
                      <p:spTgt spid="35"/>
                    </p:tgtEl>
                  </p:cond>
                </p:stCondLst>
                <p:childTnLst>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5"/>
                  </p:tgtEl>
                </p:cond>
              </p:nextCondLst>
            </p:seq>
            <p:seq concurrent="1" nextAc="seek">
              <p:cTn id="53" dur="indefinite" nodeType="interactiveSeq">
                <p:stCondLst>
                  <p:cond evt="onClick" delay="0">
                    <p:tgtEl>
                      <p:spTgt spid="32"/>
                    </p:tgtEl>
                  </p:cond>
                </p:stCondLst>
                <p:childTnLst>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2"/>
                  </p:tgtEl>
                </p:cond>
              </p:nextCondLst>
            </p:seq>
            <p:seq concurrent="1" nextAc="seek">
              <p:cTn id="58" dur="indefinite" nodeType="interactiveSeq">
                <p:stCondLst>
                  <p:cond evt="onClick" delay="0">
                    <p:tgtEl>
                      <p:spTgt spid="53"/>
                    </p:tgtEl>
                  </p:cond>
                </p:stCondLst>
                <p:childTnLst>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3"/>
                  </p:tgtEl>
                </p:cond>
              </p:nextCondLst>
            </p:seq>
            <p:seq concurrent="1" nextAc="seek">
              <p:cTn id="63" dur="indefinite" nodeType="interactiveSeq">
                <p:stCondLst>
                  <p:cond evt="onClick" delay="0">
                    <p:tgtEl>
                      <p:spTgt spid="74"/>
                    </p:tgtEl>
                  </p:cond>
                </p:stCondLst>
                <p:childTnLst>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4"/>
                  </p:tgtEl>
                </p:cond>
              </p:nextCondLst>
            </p:seq>
            <p:seq concurrent="1" nextAc="seek">
              <p:cTn id="68" dur="indefinite" nodeType="interactiveSeq">
                <p:stCondLst>
                  <p:cond evt="onClick" delay="0">
                    <p:tgtEl>
                      <p:spTgt spid="77"/>
                    </p:tgtEl>
                  </p:cond>
                </p:stCondLst>
                <p:childTnLst>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77"/>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7"/>
                  </p:tgtEl>
                </p:cond>
              </p:nextCondLst>
            </p:seq>
            <p:seq concurrent="1" nextAc="seek">
              <p:cTn id="73" dur="indefinite" nodeType="interactiveSeq">
                <p:stCondLst>
                  <p:cond evt="onClick" delay="0">
                    <p:tgtEl>
                      <p:spTgt spid="44"/>
                    </p:tgtEl>
                  </p:cond>
                </p:stCondLst>
                <p:childTnLst>
                  <p:par>
                    <p:cTn id="74" fill="hold">
                      <p:stCondLst>
                        <p:cond evt="onBegin" delay="0">
                          <p:tn val="73"/>
                        </p:cond>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4"/>
                  </p:tgtEl>
                </p:cond>
              </p:nextCondLst>
            </p:seq>
            <p:seq concurrent="1" nextAc="seek">
              <p:cTn id="78" dur="indefinite" nodeType="interactiveSeq">
                <p:stCondLst>
                  <p:cond evt="onClick" delay="0">
                    <p:tgtEl>
                      <p:spTgt spid="57"/>
                    </p:tgtEl>
                  </p:cond>
                </p:stCondLst>
                <p:childTnLst>
                  <p:par>
                    <p:cTn id="79" fill="hold">
                      <p:stCondLst>
                        <p:cond evt="onBegin" delay="0">
                          <p:tn val="78"/>
                        </p:cond>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56">
            <a:extLst>
              <a:ext uri="{FF2B5EF4-FFF2-40B4-BE49-F238E27FC236}">
                <a16:creationId xmlns:a16="http://schemas.microsoft.com/office/drawing/2014/main" id="{187F846A-52CA-49C3-A2C1-D0C757FB993B}"/>
              </a:ext>
            </a:extLst>
          </p:cNvPr>
          <p:cNvSpPr/>
          <p:nvPr/>
        </p:nvSpPr>
        <p:spPr>
          <a:xfrm>
            <a:off x="9647496" y="124559"/>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Прямоугольник 60">
            <a:extLst>
              <a:ext uri="{FF2B5EF4-FFF2-40B4-BE49-F238E27FC236}">
                <a16:creationId xmlns:a16="http://schemas.microsoft.com/office/drawing/2014/main" id="{631F610A-E391-4016-BBFC-8398509F15AE}"/>
              </a:ext>
            </a:extLst>
          </p:cNvPr>
          <p:cNvSpPr/>
          <p:nvPr/>
        </p:nvSpPr>
        <p:spPr>
          <a:xfrm>
            <a:off x="9655030" y="2304918"/>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4">
            <a:extLst>
              <a:ext uri="{FF2B5EF4-FFF2-40B4-BE49-F238E27FC236}">
                <a16:creationId xmlns:a16="http://schemas.microsoft.com/office/drawing/2014/main" id="{3C8865DF-EF3A-4FD7-B785-56EB4F1DF1A0}"/>
              </a:ext>
            </a:extLst>
          </p:cNvPr>
          <p:cNvSpPr/>
          <p:nvPr/>
        </p:nvSpPr>
        <p:spPr>
          <a:xfrm>
            <a:off x="11229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9">
            <a:extLst>
              <a:ext uri="{FF2B5EF4-FFF2-40B4-BE49-F238E27FC236}">
                <a16:creationId xmlns:a16="http://schemas.microsoft.com/office/drawing/2014/main" id="{17196EEC-DF37-41A6-A88C-EEC58050F1EB}"/>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2">
            <a:extLst>
              <a:ext uri="{FF2B5EF4-FFF2-40B4-BE49-F238E27FC236}">
                <a16:creationId xmlns:a16="http://schemas.microsoft.com/office/drawing/2014/main" id="{DF5930EA-EE88-452E-B6F5-2E0F3FD0B7AC}"/>
              </a:ext>
            </a:extLst>
          </p:cNvPr>
          <p:cNvSpPr/>
          <p:nvPr/>
        </p:nvSpPr>
        <p:spPr>
          <a:xfrm>
            <a:off x="119832"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3">
            <a:extLst>
              <a:ext uri="{FF2B5EF4-FFF2-40B4-BE49-F238E27FC236}">
                <a16:creationId xmlns:a16="http://schemas.microsoft.com/office/drawing/2014/main" id="{431C3546-E0B3-4099-8229-B148CA0370CC}"/>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16">
            <a:extLst>
              <a:ext uri="{FF2B5EF4-FFF2-40B4-BE49-F238E27FC236}">
                <a16:creationId xmlns:a16="http://schemas.microsoft.com/office/drawing/2014/main" id="{9E7CE548-B91F-4B63-A4AC-74B257F1C394}"/>
              </a:ext>
            </a:extLst>
          </p:cNvPr>
          <p:cNvSpPr/>
          <p:nvPr/>
        </p:nvSpPr>
        <p:spPr>
          <a:xfrm>
            <a:off x="127366"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17">
            <a:extLst>
              <a:ext uri="{FF2B5EF4-FFF2-40B4-BE49-F238E27FC236}">
                <a16:creationId xmlns:a16="http://schemas.microsoft.com/office/drawing/2014/main" id="{E534284E-48FC-4D89-A859-3F54634B0B3B}"/>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0">
            <a:extLst>
              <a:ext uri="{FF2B5EF4-FFF2-40B4-BE49-F238E27FC236}">
                <a16:creationId xmlns:a16="http://schemas.microsoft.com/office/drawing/2014/main" id="{204859A9-9902-4195-BC9E-7462CE2B327B}"/>
              </a:ext>
            </a:extLst>
          </p:cNvPr>
          <p:cNvSpPr/>
          <p:nvPr/>
        </p:nvSpPr>
        <p:spPr>
          <a:xfrm>
            <a:off x="2502548"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1">
            <a:extLst>
              <a:ext uri="{FF2B5EF4-FFF2-40B4-BE49-F238E27FC236}">
                <a16:creationId xmlns:a16="http://schemas.microsoft.com/office/drawing/2014/main" id="{E440CB28-28FF-4220-AC2A-56BB580434AE}"/>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4">
            <a:extLst>
              <a:ext uri="{FF2B5EF4-FFF2-40B4-BE49-F238E27FC236}">
                <a16:creationId xmlns:a16="http://schemas.microsoft.com/office/drawing/2014/main" id="{860ACFED-CEBC-4794-94CA-9DD52559A9FF}"/>
              </a:ext>
            </a:extLst>
          </p:cNvPr>
          <p:cNvSpPr/>
          <p:nvPr/>
        </p:nvSpPr>
        <p:spPr>
          <a:xfrm>
            <a:off x="2494044"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5">
            <a:extLst>
              <a:ext uri="{FF2B5EF4-FFF2-40B4-BE49-F238E27FC236}">
                <a16:creationId xmlns:a16="http://schemas.microsoft.com/office/drawing/2014/main" id="{3F4139B2-FC47-463F-8828-BA31E1BA377A}"/>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28">
            <a:extLst>
              <a:ext uri="{FF2B5EF4-FFF2-40B4-BE49-F238E27FC236}">
                <a16:creationId xmlns:a16="http://schemas.microsoft.com/office/drawing/2014/main" id="{46C6FA7D-D554-4487-A2E6-874B1263B8A5}"/>
              </a:ext>
            </a:extLst>
          </p:cNvPr>
          <p:cNvSpPr/>
          <p:nvPr/>
        </p:nvSpPr>
        <p:spPr>
          <a:xfrm>
            <a:off x="2501578"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29">
            <a:extLst>
              <a:ext uri="{FF2B5EF4-FFF2-40B4-BE49-F238E27FC236}">
                <a16:creationId xmlns:a16="http://schemas.microsoft.com/office/drawing/2014/main" id="{454CED2A-00E0-4006-8864-0BEC2AAF1271}"/>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2">
            <a:extLst>
              <a:ext uri="{FF2B5EF4-FFF2-40B4-BE49-F238E27FC236}">
                <a16:creationId xmlns:a16="http://schemas.microsoft.com/office/drawing/2014/main" id="{BDB8CEA9-8C14-473F-8C57-60E72DB5C6AE}"/>
              </a:ext>
            </a:extLst>
          </p:cNvPr>
          <p:cNvSpPr/>
          <p:nvPr/>
        </p:nvSpPr>
        <p:spPr>
          <a:xfrm>
            <a:off x="486728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3">
            <a:extLst>
              <a:ext uri="{FF2B5EF4-FFF2-40B4-BE49-F238E27FC236}">
                <a16:creationId xmlns:a16="http://schemas.microsoft.com/office/drawing/2014/main" id="{2E08EB96-29F5-43AC-96EA-3BDD3F4F46DF}"/>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36">
            <a:extLst>
              <a:ext uri="{FF2B5EF4-FFF2-40B4-BE49-F238E27FC236}">
                <a16:creationId xmlns:a16="http://schemas.microsoft.com/office/drawing/2014/main" id="{0E29A0AA-3AFA-42C1-A1BB-804A1522B655}"/>
              </a:ext>
            </a:extLst>
          </p:cNvPr>
          <p:cNvSpPr/>
          <p:nvPr/>
        </p:nvSpPr>
        <p:spPr>
          <a:xfrm>
            <a:off x="4874821"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37">
            <a:extLst>
              <a:ext uri="{FF2B5EF4-FFF2-40B4-BE49-F238E27FC236}">
                <a16:creationId xmlns:a16="http://schemas.microsoft.com/office/drawing/2014/main" id="{E7CE8890-A85E-455A-91E9-697D68C11748}"/>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0">
            <a:extLst>
              <a:ext uri="{FF2B5EF4-FFF2-40B4-BE49-F238E27FC236}">
                <a16:creationId xmlns:a16="http://schemas.microsoft.com/office/drawing/2014/main" id="{44516B0D-C971-465F-848B-21675EB1B5E1}"/>
              </a:ext>
            </a:extLst>
          </p:cNvPr>
          <p:cNvSpPr/>
          <p:nvPr/>
        </p:nvSpPr>
        <p:spPr>
          <a:xfrm>
            <a:off x="4882356"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1">
            <a:extLst>
              <a:ext uri="{FF2B5EF4-FFF2-40B4-BE49-F238E27FC236}">
                <a16:creationId xmlns:a16="http://schemas.microsoft.com/office/drawing/2014/main" id="{A258642F-71AA-4ABB-BAF6-3B293D5B2F77}"/>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4">
            <a:extLst>
              <a:ext uri="{FF2B5EF4-FFF2-40B4-BE49-F238E27FC236}">
                <a16:creationId xmlns:a16="http://schemas.microsoft.com/office/drawing/2014/main" id="{0F78F7B2-6A1E-48D7-8F43-0FE06A506213}"/>
              </a:ext>
            </a:extLst>
          </p:cNvPr>
          <p:cNvSpPr/>
          <p:nvPr/>
        </p:nvSpPr>
        <p:spPr>
          <a:xfrm>
            <a:off x="725754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5">
            <a:extLst>
              <a:ext uri="{FF2B5EF4-FFF2-40B4-BE49-F238E27FC236}">
                <a16:creationId xmlns:a16="http://schemas.microsoft.com/office/drawing/2014/main" id="{A2948158-D747-4064-B64E-FF64B8F302D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48">
            <a:extLst>
              <a:ext uri="{FF2B5EF4-FFF2-40B4-BE49-F238E27FC236}">
                <a16:creationId xmlns:a16="http://schemas.microsoft.com/office/drawing/2014/main" id="{CE72ED2C-0B07-4143-B1C9-12A94C119AC0}"/>
              </a:ext>
            </a:extLst>
          </p:cNvPr>
          <p:cNvSpPr/>
          <p:nvPr/>
        </p:nvSpPr>
        <p:spPr>
          <a:xfrm>
            <a:off x="7249043"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49">
            <a:extLst>
              <a:ext uri="{FF2B5EF4-FFF2-40B4-BE49-F238E27FC236}">
                <a16:creationId xmlns:a16="http://schemas.microsoft.com/office/drawing/2014/main" id="{31BA02E9-7D40-498A-B9C0-127178E5B067}"/>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2">
            <a:extLst>
              <a:ext uri="{FF2B5EF4-FFF2-40B4-BE49-F238E27FC236}">
                <a16:creationId xmlns:a16="http://schemas.microsoft.com/office/drawing/2014/main" id="{5E62E6AF-D5EA-4584-8C34-9260A54A7381}"/>
              </a:ext>
            </a:extLst>
          </p:cNvPr>
          <p:cNvSpPr/>
          <p:nvPr/>
        </p:nvSpPr>
        <p:spPr>
          <a:xfrm>
            <a:off x="7256577"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3">
            <a:extLst>
              <a:ext uri="{FF2B5EF4-FFF2-40B4-BE49-F238E27FC236}">
                <a16:creationId xmlns:a16="http://schemas.microsoft.com/office/drawing/2014/main" id="{2BB3DBA5-8B81-4C31-9874-74F929D7E957}"/>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Овал 57">
            <a:extLst>
              <a:ext uri="{FF2B5EF4-FFF2-40B4-BE49-F238E27FC236}">
                <a16:creationId xmlns:a16="http://schemas.microsoft.com/office/drawing/2014/main" id="{E88FE1E6-10C5-44DE-A2B4-EB0DB597C991}"/>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C60F0117-0640-4E83-A632-FBE7449297BA}"/>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8E5D4E1A-CADD-4C97-9F14-60C55C154308}"/>
              </a:ext>
            </a:extLst>
          </p:cNvPr>
          <p:cNvSpPr/>
          <p:nvPr/>
        </p:nvSpPr>
        <p:spPr>
          <a:xfrm>
            <a:off x="9662574" y="4508540"/>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Рамка 67">
            <a:extLst>
              <a:ext uri="{FF2B5EF4-FFF2-40B4-BE49-F238E27FC236}">
                <a16:creationId xmlns:a16="http://schemas.microsoft.com/office/drawing/2014/main" id="{20338B55-13FF-47DE-A405-4B83E112A452}"/>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a:bevelT prst="angl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2" name="Группа 3">
            <a:extLst>
              <a:ext uri="{FF2B5EF4-FFF2-40B4-BE49-F238E27FC236}">
                <a16:creationId xmlns:a16="http://schemas.microsoft.com/office/drawing/2014/main" id="{487AF1A5-22E9-4050-9C96-29573606AEC3}"/>
              </a:ext>
            </a:extLst>
          </p:cNvPr>
          <p:cNvGrpSpPr/>
          <p:nvPr/>
        </p:nvGrpSpPr>
        <p:grpSpPr>
          <a:xfrm>
            <a:off x="5044640" y="4661606"/>
            <a:ext cx="2017614" cy="1882767"/>
            <a:chOff x="5092266" y="4664793"/>
            <a:chExt cx="2017614" cy="1882767"/>
          </a:xfrm>
          <a:scene3d>
            <a:camera prst="orthographicFront">
              <a:rot lat="0" lon="0" rev="0"/>
            </a:camera>
            <a:lightRig rig="balanced" dir="t">
              <a:rot lat="0" lon="0" rev="8700000"/>
            </a:lightRig>
          </a:scene3d>
        </p:grpSpPr>
        <p:sp>
          <p:nvSpPr>
            <p:cNvPr id="33" name="Овал 42">
              <a:extLst>
                <a:ext uri="{FF2B5EF4-FFF2-40B4-BE49-F238E27FC236}">
                  <a16:creationId xmlns:a16="http://schemas.microsoft.com/office/drawing/2014/main" id="{F8CD6E2E-EE61-49EC-87D1-BA51C4A19BC4}"/>
                </a:ext>
              </a:extLst>
            </p:cNvPr>
            <p:cNvSpPr/>
            <p:nvPr/>
          </p:nvSpPr>
          <p:spPr>
            <a:xfrm>
              <a:off x="5092266"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Рисунок 5">
              <a:extLst>
                <a:ext uri="{FF2B5EF4-FFF2-40B4-BE49-F238E27FC236}">
                  <a16:creationId xmlns:a16="http://schemas.microsoft.com/office/drawing/2014/main" id="{6401F463-1342-4DA6-B299-0C8297440B59}"/>
                </a:ext>
              </a:extLst>
            </p:cNvPr>
            <p:cNvPicPr>
              <a:picLocks noChangeAspect="1"/>
            </p:cNvPicPr>
            <p:nvPr/>
          </p:nvPicPr>
          <p:blipFill>
            <a:blip r:embed="rId4"/>
            <a:srcRect/>
            <a:stretch>
              <a:fillRect/>
            </a:stretch>
          </p:blipFill>
          <p:spPr>
            <a:xfrm>
              <a:off x="5471105" y="4997298"/>
              <a:ext cx="1313050" cy="1313050"/>
            </a:xfrm>
            <a:prstGeom prst="rect">
              <a:avLst/>
            </a:prstGeom>
            <a:ln>
              <a:noFill/>
            </a:ln>
            <a:effectLst>
              <a:outerShdw blurRad="292100" dist="139700" dir="2700000" algn="tl" rotWithShape="0">
                <a:srgbClr val="333333">
                  <a:alpha val="65000"/>
                </a:srgbClr>
              </a:outerShdw>
            </a:effectLst>
          </p:spPr>
        </p:pic>
      </p:grpSp>
      <p:grpSp>
        <p:nvGrpSpPr>
          <p:cNvPr id="35" name="Группа 6">
            <a:extLst>
              <a:ext uri="{FF2B5EF4-FFF2-40B4-BE49-F238E27FC236}">
                <a16:creationId xmlns:a16="http://schemas.microsoft.com/office/drawing/2014/main" id="{ACDBF4B9-6DDF-4D9E-AED2-31C89EE89A8E}"/>
              </a:ext>
            </a:extLst>
          </p:cNvPr>
          <p:cNvGrpSpPr/>
          <p:nvPr/>
        </p:nvGrpSpPr>
        <p:grpSpPr>
          <a:xfrm>
            <a:off x="2499570" y="4691439"/>
            <a:ext cx="2468239" cy="1882767"/>
            <a:chOff x="2477319" y="4664793"/>
            <a:chExt cx="2468239" cy="1882767"/>
          </a:xfrm>
          <a:scene3d>
            <a:camera prst="orthographicFront">
              <a:rot lat="0" lon="0" rev="0"/>
            </a:camera>
            <a:lightRig rig="balanced" dir="t">
              <a:rot lat="0" lon="0" rev="8700000"/>
            </a:lightRig>
          </a:scene3d>
        </p:grpSpPr>
        <p:sp>
          <p:nvSpPr>
            <p:cNvPr id="36" name="Овал 30">
              <a:extLst>
                <a:ext uri="{FF2B5EF4-FFF2-40B4-BE49-F238E27FC236}">
                  <a16:creationId xmlns:a16="http://schemas.microsoft.com/office/drawing/2014/main" id="{5957E2B5-48C7-4B91-B477-E842A6AD2334}"/>
                </a:ext>
              </a:extLst>
            </p:cNvPr>
            <p:cNvSpPr/>
            <p:nvPr/>
          </p:nvSpPr>
          <p:spPr>
            <a:xfrm>
              <a:off x="2711479"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7" name="Рисунок 7">
              <a:extLst>
                <a:ext uri="{FF2B5EF4-FFF2-40B4-BE49-F238E27FC236}">
                  <a16:creationId xmlns:a16="http://schemas.microsoft.com/office/drawing/2014/main" id="{36E7545C-B52A-4125-8491-984606F3FCFF}"/>
                </a:ext>
              </a:extLst>
            </p:cNvPr>
            <p:cNvPicPr>
              <a:picLocks noChangeAspect="1"/>
            </p:cNvPicPr>
            <p:nvPr/>
          </p:nvPicPr>
          <p:blipFill>
            <a:blip r:embed="rId5"/>
            <a:srcRect/>
            <a:stretch>
              <a:fillRect/>
            </a:stretch>
          </p:blipFill>
          <p:spPr>
            <a:xfrm>
              <a:off x="2477319" y="4978313"/>
              <a:ext cx="2468239" cy="1373629"/>
            </a:xfrm>
            <a:prstGeom prst="rect">
              <a:avLst/>
            </a:prstGeom>
            <a:ln>
              <a:noFill/>
            </a:ln>
            <a:effectLst>
              <a:outerShdw blurRad="292100" dist="139700" dir="2700000" algn="tl" rotWithShape="0">
                <a:srgbClr val="333333">
                  <a:alpha val="65000"/>
                </a:srgbClr>
              </a:outerShdw>
            </a:effectLst>
          </p:spPr>
        </p:pic>
      </p:grpSp>
      <p:grpSp>
        <p:nvGrpSpPr>
          <p:cNvPr id="38" name="Группа 81">
            <a:extLst>
              <a:ext uri="{FF2B5EF4-FFF2-40B4-BE49-F238E27FC236}">
                <a16:creationId xmlns:a16="http://schemas.microsoft.com/office/drawing/2014/main" id="{2872F0D2-D1D9-43AA-BF3F-B9C61BEF4F82}"/>
              </a:ext>
            </a:extLst>
          </p:cNvPr>
          <p:cNvGrpSpPr/>
          <p:nvPr/>
        </p:nvGrpSpPr>
        <p:grpSpPr>
          <a:xfrm>
            <a:off x="7443517" y="307458"/>
            <a:ext cx="2017614" cy="1882767"/>
            <a:chOff x="7467447" y="280812"/>
            <a:chExt cx="2017614" cy="1882767"/>
          </a:xfrm>
          <a:scene3d>
            <a:camera prst="orthographicFront">
              <a:rot lat="0" lon="0" rev="0"/>
            </a:camera>
            <a:lightRig rig="balanced" dir="t">
              <a:rot lat="0" lon="0" rev="8700000"/>
            </a:lightRig>
          </a:scene3d>
        </p:grpSpPr>
        <p:sp>
          <p:nvSpPr>
            <p:cNvPr id="39" name="Овал 46">
              <a:extLst>
                <a:ext uri="{FF2B5EF4-FFF2-40B4-BE49-F238E27FC236}">
                  <a16:creationId xmlns:a16="http://schemas.microsoft.com/office/drawing/2014/main" id="{0BF83781-4C80-4D00-9177-09CAD22711CC}"/>
                </a:ext>
              </a:extLst>
            </p:cNvPr>
            <p:cNvSpPr/>
            <p:nvPr/>
          </p:nvSpPr>
          <p:spPr>
            <a:xfrm>
              <a:off x="746744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0" name="Рисунок 11">
              <a:extLst>
                <a:ext uri="{FF2B5EF4-FFF2-40B4-BE49-F238E27FC236}">
                  <a16:creationId xmlns:a16="http://schemas.microsoft.com/office/drawing/2014/main" id="{78117370-657A-452A-A61E-233035DAD348}"/>
                </a:ext>
              </a:extLst>
            </p:cNvPr>
            <p:cNvPicPr>
              <a:picLocks noChangeAspect="1"/>
            </p:cNvPicPr>
            <p:nvPr/>
          </p:nvPicPr>
          <p:blipFill>
            <a:blip r:embed="rId6"/>
            <a:srcRect/>
            <a:stretch>
              <a:fillRect/>
            </a:stretch>
          </p:blipFill>
          <p:spPr>
            <a:xfrm>
              <a:off x="7476436" y="526895"/>
              <a:ext cx="1889680" cy="1417255"/>
            </a:xfrm>
            <a:prstGeom prst="rect">
              <a:avLst/>
            </a:prstGeom>
            <a:ln>
              <a:noFill/>
            </a:ln>
            <a:effectLst>
              <a:outerShdw blurRad="292100" dist="139700" dir="2700000" algn="tl" rotWithShape="0">
                <a:srgbClr val="333333">
                  <a:alpha val="65000"/>
                </a:srgbClr>
              </a:outerShdw>
            </a:effectLst>
          </p:spPr>
        </p:pic>
      </p:grpSp>
      <p:grpSp>
        <p:nvGrpSpPr>
          <p:cNvPr id="41" name="Группа 82">
            <a:extLst>
              <a:ext uri="{FF2B5EF4-FFF2-40B4-BE49-F238E27FC236}">
                <a16:creationId xmlns:a16="http://schemas.microsoft.com/office/drawing/2014/main" id="{FF775F1C-A021-4EF6-A26E-2FD3CE1D2E57}"/>
              </a:ext>
            </a:extLst>
          </p:cNvPr>
          <p:cNvGrpSpPr/>
          <p:nvPr/>
        </p:nvGrpSpPr>
        <p:grpSpPr>
          <a:xfrm>
            <a:off x="5053568" y="255490"/>
            <a:ext cx="2017614" cy="1882767"/>
            <a:chOff x="5077196" y="280812"/>
            <a:chExt cx="2017614" cy="1882767"/>
          </a:xfrm>
          <a:scene3d>
            <a:camera prst="orthographicFront">
              <a:rot lat="0" lon="0" rev="0"/>
            </a:camera>
            <a:lightRig rig="balanced" dir="t">
              <a:rot lat="0" lon="0" rev="8700000"/>
            </a:lightRig>
          </a:scene3d>
        </p:grpSpPr>
        <p:sp>
          <p:nvSpPr>
            <p:cNvPr id="42" name="Овал 34">
              <a:extLst>
                <a:ext uri="{FF2B5EF4-FFF2-40B4-BE49-F238E27FC236}">
                  <a16:creationId xmlns:a16="http://schemas.microsoft.com/office/drawing/2014/main" id="{6F321215-202F-4C35-91C5-177E6E52904B}"/>
                </a:ext>
              </a:extLst>
            </p:cNvPr>
            <p:cNvSpPr/>
            <p:nvPr/>
          </p:nvSpPr>
          <p:spPr>
            <a:xfrm>
              <a:off x="5077196"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3" name="Рисунок 19">
              <a:extLst>
                <a:ext uri="{FF2B5EF4-FFF2-40B4-BE49-F238E27FC236}">
                  <a16:creationId xmlns:a16="http://schemas.microsoft.com/office/drawing/2014/main" id="{52145C0B-3631-4ED6-9DDE-892B26964965}"/>
                </a:ext>
              </a:extLst>
            </p:cNvPr>
            <p:cNvPicPr>
              <a:picLocks noChangeAspect="1"/>
            </p:cNvPicPr>
            <p:nvPr/>
          </p:nvPicPr>
          <p:blipFill>
            <a:blip r:embed="rId7"/>
            <a:srcRect/>
            <a:stretch>
              <a:fillRect/>
            </a:stretch>
          </p:blipFill>
          <p:spPr>
            <a:xfrm>
              <a:off x="5325273" y="453551"/>
              <a:ext cx="1589190" cy="1652759"/>
            </a:xfrm>
            <a:prstGeom prst="rect">
              <a:avLst/>
            </a:prstGeom>
            <a:ln>
              <a:noFill/>
            </a:ln>
            <a:effectLst>
              <a:outerShdw blurRad="292100" dist="139700" dir="2700000" algn="tl" rotWithShape="0">
                <a:srgbClr val="333333">
                  <a:alpha val="65000"/>
                </a:srgbClr>
              </a:outerShdw>
            </a:effectLst>
          </p:spPr>
        </p:pic>
      </p:grpSp>
      <p:grpSp>
        <p:nvGrpSpPr>
          <p:cNvPr id="44" name="Группа 39">
            <a:extLst>
              <a:ext uri="{FF2B5EF4-FFF2-40B4-BE49-F238E27FC236}">
                <a16:creationId xmlns:a16="http://schemas.microsoft.com/office/drawing/2014/main" id="{729B601B-9080-4FF0-A974-5593BE206277}"/>
              </a:ext>
            </a:extLst>
          </p:cNvPr>
          <p:cNvGrpSpPr/>
          <p:nvPr/>
        </p:nvGrpSpPr>
        <p:grpSpPr>
          <a:xfrm>
            <a:off x="2657979" y="2439700"/>
            <a:ext cx="2017614" cy="1882767"/>
            <a:chOff x="2703944" y="2461171"/>
            <a:chExt cx="2017614" cy="1882767"/>
          </a:xfrm>
          <a:scene3d>
            <a:camera prst="orthographicFront">
              <a:rot lat="0" lon="0" rev="0"/>
            </a:camera>
            <a:lightRig rig="balanced" dir="t">
              <a:rot lat="0" lon="0" rev="8700000"/>
            </a:lightRig>
          </a:scene3d>
        </p:grpSpPr>
        <p:sp>
          <p:nvSpPr>
            <p:cNvPr id="45" name="Овал 26">
              <a:extLst>
                <a:ext uri="{FF2B5EF4-FFF2-40B4-BE49-F238E27FC236}">
                  <a16:creationId xmlns:a16="http://schemas.microsoft.com/office/drawing/2014/main" id="{9D10CD11-60CC-470F-B726-F6C6A33047CE}"/>
                </a:ext>
              </a:extLst>
            </p:cNvPr>
            <p:cNvSpPr/>
            <p:nvPr/>
          </p:nvSpPr>
          <p:spPr>
            <a:xfrm>
              <a:off x="2703944"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6" name="Рисунок 27">
              <a:extLst>
                <a:ext uri="{FF2B5EF4-FFF2-40B4-BE49-F238E27FC236}">
                  <a16:creationId xmlns:a16="http://schemas.microsoft.com/office/drawing/2014/main" id="{03BDF3CA-20E1-4EE3-8622-DF204E6CDE40}"/>
                </a:ext>
              </a:extLst>
            </p:cNvPr>
            <p:cNvPicPr>
              <a:picLocks noChangeAspect="1"/>
            </p:cNvPicPr>
            <p:nvPr/>
          </p:nvPicPr>
          <p:blipFill>
            <a:blip r:embed="rId8"/>
            <a:srcRect/>
            <a:stretch>
              <a:fillRect/>
            </a:stretch>
          </p:blipFill>
          <p:spPr>
            <a:xfrm>
              <a:off x="2755068" y="2642689"/>
              <a:ext cx="1941280" cy="1626360"/>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7" name="Группа 87">
            <a:extLst>
              <a:ext uri="{FF2B5EF4-FFF2-40B4-BE49-F238E27FC236}">
                <a16:creationId xmlns:a16="http://schemas.microsoft.com/office/drawing/2014/main" id="{6498C997-94AF-4094-801A-2AAB6B3AF756}"/>
              </a:ext>
            </a:extLst>
          </p:cNvPr>
          <p:cNvGrpSpPr/>
          <p:nvPr/>
        </p:nvGrpSpPr>
        <p:grpSpPr>
          <a:xfrm>
            <a:off x="4291428" y="2461706"/>
            <a:ext cx="3577105" cy="1882767"/>
            <a:chOff x="4290227" y="2461171"/>
            <a:chExt cx="3577105" cy="1882767"/>
          </a:xfrm>
          <a:scene3d>
            <a:camera prst="orthographicFront">
              <a:rot lat="0" lon="0" rev="0"/>
            </a:camera>
            <a:lightRig rig="balanced" dir="t">
              <a:rot lat="0" lon="0" rev="8700000"/>
            </a:lightRig>
          </a:scene3d>
        </p:grpSpPr>
        <p:sp>
          <p:nvSpPr>
            <p:cNvPr id="48" name="Овал 38">
              <a:extLst>
                <a:ext uri="{FF2B5EF4-FFF2-40B4-BE49-F238E27FC236}">
                  <a16:creationId xmlns:a16="http://schemas.microsoft.com/office/drawing/2014/main" id="{D4B60BB5-BADC-44B3-8AFE-9B2FA653E7A1}"/>
                </a:ext>
              </a:extLst>
            </p:cNvPr>
            <p:cNvSpPr/>
            <p:nvPr/>
          </p:nvSpPr>
          <p:spPr>
            <a:xfrm>
              <a:off x="5084731"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9" name="Рисунок 43">
              <a:extLst>
                <a:ext uri="{FF2B5EF4-FFF2-40B4-BE49-F238E27FC236}">
                  <a16:creationId xmlns:a16="http://schemas.microsoft.com/office/drawing/2014/main" id="{F68C71A9-E4B1-4E39-A55F-73B96B32B37F}"/>
                </a:ext>
              </a:extLst>
            </p:cNvPr>
            <p:cNvPicPr>
              <a:picLocks noChangeAspect="1"/>
            </p:cNvPicPr>
            <p:nvPr/>
          </p:nvPicPr>
          <p:blipFill>
            <a:blip r:embed="rId9"/>
            <a:srcRect/>
            <a:stretch>
              <a:fillRect/>
            </a:stretch>
          </p:blipFill>
          <p:spPr>
            <a:xfrm>
              <a:off x="4290227" y="2747662"/>
              <a:ext cx="3577105" cy="117646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0" name="Группа 83">
            <a:extLst>
              <a:ext uri="{FF2B5EF4-FFF2-40B4-BE49-F238E27FC236}">
                <a16:creationId xmlns:a16="http://schemas.microsoft.com/office/drawing/2014/main" id="{6880EF20-EA14-4262-A6F9-B0D80B2D7834}"/>
              </a:ext>
            </a:extLst>
          </p:cNvPr>
          <p:cNvGrpSpPr/>
          <p:nvPr/>
        </p:nvGrpSpPr>
        <p:grpSpPr>
          <a:xfrm>
            <a:off x="2690786" y="263106"/>
            <a:ext cx="2017614" cy="1882767"/>
            <a:chOff x="2712457" y="280812"/>
            <a:chExt cx="2017614" cy="1882767"/>
          </a:xfrm>
          <a:scene3d>
            <a:camera prst="orthographicFront">
              <a:rot lat="0" lon="0" rev="0"/>
            </a:camera>
            <a:lightRig rig="balanced" dir="t">
              <a:rot lat="0" lon="0" rev="8700000"/>
            </a:lightRig>
          </a:scene3d>
        </p:grpSpPr>
        <p:sp>
          <p:nvSpPr>
            <p:cNvPr id="51" name="Овал 22">
              <a:extLst>
                <a:ext uri="{FF2B5EF4-FFF2-40B4-BE49-F238E27FC236}">
                  <a16:creationId xmlns:a16="http://schemas.microsoft.com/office/drawing/2014/main" id="{7D8EB5C7-F0C3-48E3-BB0F-E52E79BB4A9B}"/>
                </a:ext>
              </a:extLst>
            </p:cNvPr>
            <p:cNvSpPr/>
            <p:nvPr/>
          </p:nvSpPr>
          <p:spPr>
            <a:xfrm>
              <a:off x="271245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2" name="Рисунок 59">
              <a:extLst>
                <a:ext uri="{FF2B5EF4-FFF2-40B4-BE49-F238E27FC236}">
                  <a16:creationId xmlns:a16="http://schemas.microsoft.com/office/drawing/2014/main" id="{AE7829B6-9ACD-4DBB-A11E-0B5438DBE3EE}"/>
                </a:ext>
              </a:extLst>
            </p:cNvPr>
            <p:cNvPicPr>
              <a:picLocks noChangeAspect="1"/>
            </p:cNvPicPr>
            <p:nvPr/>
          </p:nvPicPr>
          <p:blipFill>
            <a:blip r:embed="rId10"/>
            <a:srcRect/>
            <a:stretch>
              <a:fillRect/>
            </a:stretch>
          </p:blipFill>
          <p:spPr>
            <a:xfrm rot="20125601">
              <a:off x="3101363" y="657436"/>
              <a:ext cx="1173998" cy="1243465"/>
            </a:xfrm>
            <a:prstGeom prst="rect">
              <a:avLst/>
            </a:prstGeom>
            <a:ln>
              <a:noFill/>
            </a:ln>
            <a:effectLst>
              <a:outerShdw blurRad="292100" dist="139700" dir="2700000" algn="tl" rotWithShape="0">
                <a:srgbClr val="333333">
                  <a:alpha val="65000"/>
                </a:srgbClr>
              </a:outerShdw>
            </a:effectLst>
          </p:spPr>
        </p:pic>
      </p:grpSp>
      <p:grpSp>
        <p:nvGrpSpPr>
          <p:cNvPr id="53" name="Группа 2">
            <a:extLst>
              <a:ext uri="{FF2B5EF4-FFF2-40B4-BE49-F238E27FC236}">
                <a16:creationId xmlns:a16="http://schemas.microsoft.com/office/drawing/2014/main" id="{58FDE335-C815-40E9-B97F-031FC025E0DA}"/>
              </a:ext>
            </a:extLst>
          </p:cNvPr>
          <p:cNvGrpSpPr/>
          <p:nvPr/>
        </p:nvGrpSpPr>
        <p:grpSpPr>
          <a:xfrm>
            <a:off x="7466478" y="4685970"/>
            <a:ext cx="2017614" cy="1882767"/>
            <a:chOff x="7466478" y="4664793"/>
            <a:chExt cx="2017614" cy="1882767"/>
          </a:xfrm>
          <a:scene3d>
            <a:camera prst="orthographicFront">
              <a:rot lat="0" lon="0" rev="0"/>
            </a:camera>
            <a:lightRig rig="balanced" dir="t">
              <a:rot lat="0" lon="0" rev="8700000"/>
            </a:lightRig>
          </a:scene3d>
        </p:grpSpPr>
        <p:sp>
          <p:nvSpPr>
            <p:cNvPr id="54" name="Овал 54">
              <a:extLst>
                <a:ext uri="{FF2B5EF4-FFF2-40B4-BE49-F238E27FC236}">
                  <a16:creationId xmlns:a16="http://schemas.microsoft.com/office/drawing/2014/main" id="{856D4BC5-6D93-493C-8D22-09997BAD751B}"/>
                </a:ext>
              </a:extLst>
            </p:cNvPr>
            <p:cNvSpPr/>
            <p:nvPr/>
          </p:nvSpPr>
          <p:spPr>
            <a:xfrm>
              <a:off x="7466478"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5" name="Рисунок 68">
              <a:extLst>
                <a:ext uri="{FF2B5EF4-FFF2-40B4-BE49-F238E27FC236}">
                  <a16:creationId xmlns:a16="http://schemas.microsoft.com/office/drawing/2014/main" id="{9D12899C-18E0-4B33-B4B5-588482E94E29}"/>
                </a:ext>
              </a:extLst>
            </p:cNvPr>
            <p:cNvPicPr>
              <a:picLocks noChangeAspect="1"/>
            </p:cNvPicPr>
            <p:nvPr/>
          </p:nvPicPr>
          <p:blipFill>
            <a:blip r:embed="rId11"/>
            <a:srcRect/>
            <a:stretch>
              <a:fillRect/>
            </a:stretch>
          </p:blipFill>
          <p:spPr>
            <a:xfrm>
              <a:off x="7809707" y="4725637"/>
              <a:ext cx="1388452" cy="1800572"/>
            </a:xfrm>
            <a:prstGeom prst="rect">
              <a:avLst/>
            </a:prstGeom>
            <a:ln>
              <a:noFill/>
            </a:ln>
            <a:effectLst>
              <a:outerShdw blurRad="292100" dist="139700" dir="2700000" algn="tl" rotWithShape="0">
                <a:srgbClr val="333333">
                  <a:alpha val="65000"/>
                </a:srgbClr>
              </a:outerShdw>
            </a:effectLst>
          </p:spPr>
        </p:pic>
      </p:grpSp>
      <p:sp>
        <p:nvSpPr>
          <p:cNvPr id="56" name="Овал 65">
            <a:extLst>
              <a:ext uri="{FF2B5EF4-FFF2-40B4-BE49-F238E27FC236}">
                <a16:creationId xmlns:a16="http://schemas.microsoft.com/office/drawing/2014/main" id="{3E48BA8F-5F15-4543-A96A-C72E83C89D43}"/>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7" name="Группа 51">
            <a:extLst>
              <a:ext uri="{FF2B5EF4-FFF2-40B4-BE49-F238E27FC236}">
                <a16:creationId xmlns:a16="http://schemas.microsoft.com/office/drawing/2014/main" id="{A58671FF-C438-408B-AD3B-5D88B624CE31}"/>
              </a:ext>
            </a:extLst>
          </p:cNvPr>
          <p:cNvGrpSpPr/>
          <p:nvPr/>
        </p:nvGrpSpPr>
        <p:grpSpPr>
          <a:xfrm>
            <a:off x="9872983" y="4694933"/>
            <a:ext cx="2017614" cy="1882767"/>
            <a:chOff x="9873115" y="4670041"/>
            <a:chExt cx="2017614" cy="1882767"/>
          </a:xfrm>
          <a:scene3d>
            <a:camera prst="orthographicFront">
              <a:rot lat="0" lon="0" rev="0"/>
            </a:camera>
            <a:lightRig rig="balanced" dir="t">
              <a:rot lat="0" lon="0" rev="8700000"/>
            </a:lightRig>
          </a:scene3d>
        </p:grpSpPr>
        <p:sp>
          <p:nvSpPr>
            <p:cNvPr id="58" name="Овал 66">
              <a:extLst>
                <a:ext uri="{FF2B5EF4-FFF2-40B4-BE49-F238E27FC236}">
                  <a16:creationId xmlns:a16="http://schemas.microsoft.com/office/drawing/2014/main" id="{57E2BF1A-700A-403A-8A92-56D61B8B1DC6}"/>
                </a:ext>
              </a:extLst>
            </p:cNvPr>
            <p:cNvSpPr/>
            <p:nvPr/>
          </p:nvSpPr>
          <p:spPr>
            <a:xfrm>
              <a:off x="9873115" y="467004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Овал 23">
              <a:extLst>
                <a:ext uri="{FF2B5EF4-FFF2-40B4-BE49-F238E27FC236}">
                  <a16:creationId xmlns:a16="http://schemas.microsoft.com/office/drawing/2014/main" id="{EECF9FBA-06C2-4EC4-A2E3-88FAD79B1728}"/>
                </a:ext>
              </a:extLst>
            </p:cNvPr>
            <p:cNvSpPr/>
            <p:nvPr/>
          </p:nvSpPr>
          <p:spPr>
            <a:xfrm>
              <a:off x="10134916" y="4926650"/>
              <a:ext cx="1452835" cy="14528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95F9E5"/>
                </a:gs>
              </a:gsLst>
              <a:path path="circle">
                <a:fillToRect l="50000" t="50000" r="50000" b="50000"/>
              </a:path>
            </a:gra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0" name="Рисунок 70">
              <a:extLst>
                <a:ext uri="{FF2B5EF4-FFF2-40B4-BE49-F238E27FC236}">
                  <a16:creationId xmlns:a16="http://schemas.microsoft.com/office/drawing/2014/main" id="{FF4D4F63-E3F4-4D70-853B-B0B42A3EFE16}"/>
                </a:ext>
              </a:extLst>
            </p:cNvPr>
            <p:cNvPicPr>
              <a:picLocks noChangeAspect="1"/>
            </p:cNvPicPr>
            <p:nvPr/>
          </p:nvPicPr>
          <p:blipFill>
            <a:blip r:embed="rId12"/>
            <a:srcRect/>
            <a:stretch>
              <a:fillRect/>
            </a:stretch>
          </p:blipFill>
          <p:spPr>
            <a:xfrm>
              <a:off x="10035393" y="4774173"/>
              <a:ext cx="1685513" cy="1685513"/>
            </a:xfrm>
            <a:prstGeom prst="rect">
              <a:avLst/>
            </a:prstGeom>
            <a:ln>
              <a:noFill/>
            </a:ln>
            <a:effectLst>
              <a:outerShdw blurRad="292100" dist="139700" dir="2700000" algn="tl" rotWithShape="0">
                <a:srgbClr val="333333">
                  <a:alpha val="65000"/>
                </a:srgbClr>
              </a:outerShdw>
            </a:effectLst>
          </p:spPr>
        </p:pic>
      </p:grpSp>
      <p:grpSp>
        <p:nvGrpSpPr>
          <p:cNvPr id="61" name="Группа 85">
            <a:extLst>
              <a:ext uri="{FF2B5EF4-FFF2-40B4-BE49-F238E27FC236}">
                <a16:creationId xmlns:a16="http://schemas.microsoft.com/office/drawing/2014/main" id="{7B37A0D9-B988-4094-BF11-5DCEB4219AFD}"/>
              </a:ext>
            </a:extLst>
          </p:cNvPr>
          <p:cNvGrpSpPr/>
          <p:nvPr/>
        </p:nvGrpSpPr>
        <p:grpSpPr>
          <a:xfrm>
            <a:off x="9833776" y="277034"/>
            <a:ext cx="2017614" cy="1882767"/>
            <a:chOff x="9857405" y="277035"/>
            <a:chExt cx="2017614" cy="1882767"/>
          </a:xfrm>
          <a:scene3d>
            <a:camera prst="orthographicFront">
              <a:rot lat="0" lon="0" rev="0"/>
            </a:camera>
            <a:lightRig rig="balanced" dir="t">
              <a:rot lat="0" lon="0" rev="8700000"/>
            </a:lightRig>
          </a:scene3d>
        </p:grpSpPr>
        <p:sp>
          <p:nvSpPr>
            <p:cNvPr id="62" name="Овал 58">
              <a:extLst>
                <a:ext uri="{FF2B5EF4-FFF2-40B4-BE49-F238E27FC236}">
                  <a16:creationId xmlns:a16="http://schemas.microsoft.com/office/drawing/2014/main" id="{EEEFA7EE-FA8D-4BE7-9F38-5C9A3D2474DD}"/>
                </a:ext>
              </a:extLst>
            </p:cNvPr>
            <p:cNvSpPr/>
            <p:nvPr/>
          </p:nvSpPr>
          <p:spPr>
            <a:xfrm>
              <a:off x="9857405"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3" name="Рисунок 74">
              <a:extLst>
                <a:ext uri="{FF2B5EF4-FFF2-40B4-BE49-F238E27FC236}">
                  <a16:creationId xmlns:a16="http://schemas.microsoft.com/office/drawing/2014/main" id="{27F6A43A-8DEB-443F-996A-A8AF4EBDB956}"/>
                </a:ext>
              </a:extLst>
            </p:cNvPr>
            <p:cNvPicPr>
              <a:picLocks noChangeAspect="1"/>
            </p:cNvPicPr>
            <p:nvPr/>
          </p:nvPicPr>
          <p:blipFill>
            <a:blip r:embed="rId13"/>
            <a:srcRect/>
            <a:stretch>
              <a:fillRect/>
            </a:stretch>
          </p:blipFill>
          <p:spPr>
            <a:xfrm>
              <a:off x="10372084" y="453551"/>
              <a:ext cx="1025033" cy="1595381"/>
            </a:xfrm>
            <a:prstGeom prst="rect">
              <a:avLst/>
            </a:prstGeom>
            <a:ln>
              <a:noFill/>
            </a:ln>
            <a:effectLst>
              <a:outerShdw blurRad="292100" dist="139700" dir="2700000" algn="tl" rotWithShape="0">
                <a:srgbClr val="333333">
                  <a:alpha val="65000"/>
                </a:srgbClr>
              </a:outerShdw>
            </a:effectLst>
          </p:spPr>
        </p:pic>
      </p:grpSp>
      <p:grpSp>
        <p:nvGrpSpPr>
          <p:cNvPr id="64" name="Группа 10">
            <a:extLst>
              <a:ext uri="{FF2B5EF4-FFF2-40B4-BE49-F238E27FC236}">
                <a16:creationId xmlns:a16="http://schemas.microsoft.com/office/drawing/2014/main" id="{6F5DA61F-F661-4358-8BE3-2DD957455647}"/>
              </a:ext>
            </a:extLst>
          </p:cNvPr>
          <p:cNvGrpSpPr/>
          <p:nvPr/>
        </p:nvGrpSpPr>
        <p:grpSpPr>
          <a:xfrm>
            <a:off x="360849" y="4685970"/>
            <a:ext cx="2017614" cy="1882767"/>
            <a:chOff x="337267" y="4664793"/>
            <a:chExt cx="2017614" cy="1882767"/>
          </a:xfrm>
          <a:scene3d>
            <a:camera prst="orthographicFront">
              <a:rot lat="0" lon="0" rev="0"/>
            </a:camera>
            <a:lightRig rig="balanced" dir="t">
              <a:rot lat="0" lon="0" rev="8700000"/>
            </a:lightRig>
          </a:scene3d>
        </p:grpSpPr>
        <p:sp>
          <p:nvSpPr>
            <p:cNvPr id="65" name="Овал 18">
              <a:extLst>
                <a:ext uri="{FF2B5EF4-FFF2-40B4-BE49-F238E27FC236}">
                  <a16:creationId xmlns:a16="http://schemas.microsoft.com/office/drawing/2014/main" id="{7586163B-1191-44D6-AB56-5DF9CEB7E089}"/>
                </a:ext>
              </a:extLst>
            </p:cNvPr>
            <p:cNvSpPr/>
            <p:nvPr/>
          </p:nvSpPr>
          <p:spPr>
            <a:xfrm>
              <a:off x="337267"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6" name="Рисунок 76">
              <a:extLst>
                <a:ext uri="{FF2B5EF4-FFF2-40B4-BE49-F238E27FC236}">
                  <a16:creationId xmlns:a16="http://schemas.microsoft.com/office/drawing/2014/main" id="{B8BCA7E6-C85B-4039-9A51-16A25CB9F2A0}"/>
                </a:ext>
              </a:extLst>
            </p:cNvPr>
            <p:cNvPicPr>
              <a:picLocks noChangeAspect="1"/>
            </p:cNvPicPr>
            <p:nvPr/>
          </p:nvPicPr>
          <p:blipFill>
            <a:blip r:embed="rId14"/>
            <a:srcRect/>
            <a:stretch>
              <a:fillRect/>
            </a:stretch>
          </p:blipFill>
          <p:spPr>
            <a:xfrm>
              <a:off x="622870" y="4824895"/>
              <a:ext cx="1514548" cy="1524222"/>
            </a:xfrm>
            <a:prstGeom prst="rect">
              <a:avLst/>
            </a:prstGeom>
            <a:ln>
              <a:noFill/>
            </a:ln>
            <a:effectLst>
              <a:outerShdw blurRad="292100" dist="139700" dir="2700000" algn="tl" rotWithShape="0">
                <a:srgbClr val="333333">
                  <a:alpha val="65000"/>
                </a:srgbClr>
              </a:outerShdw>
            </a:effectLst>
          </p:spPr>
        </p:pic>
      </p:grpSp>
      <p:pic>
        <p:nvPicPr>
          <p:cNvPr id="73" name="Picture 8" descr="Watch Out Wow Sticker by Mighty Oak">
            <a:extLst>
              <a:ext uri="{FF2B5EF4-FFF2-40B4-BE49-F238E27FC236}">
                <a16:creationId xmlns:a16="http://schemas.microsoft.com/office/drawing/2014/main" id="{0615BD63-3043-4261-94DB-3316D7A22F5F}"/>
              </a:ext>
            </a:extLst>
          </p:cNvPr>
          <p:cNvPicPr>
            <a:picLocks noChangeAspect="1"/>
          </p:cNvPicPr>
          <p:nvPr/>
        </p:nvPicPr>
        <p:blipFill>
          <a:blip r:embed="rId15"/>
          <a:srcRect/>
          <a:stretch>
            <a:fillRect/>
          </a:stretch>
        </p:blipFill>
        <p:spPr>
          <a:xfrm>
            <a:off x="390138" y="573795"/>
            <a:ext cx="2026466" cy="1486073"/>
          </a:xfrm>
          <a:prstGeom prst="rect">
            <a:avLst/>
          </a:prstGeom>
          <a:noFill/>
          <a:ln cap="flat">
            <a:noFill/>
          </a:ln>
        </p:spPr>
      </p:pic>
      <p:grpSp>
        <p:nvGrpSpPr>
          <p:cNvPr id="74" name="Группа 15">
            <a:extLst>
              <a:ext uri="{FF2B5EF4-FFF2-40B4-BE49-F238E27FC236}">
                <a16:creationId xmlns:a16="http://schemas.microsoft.com/office/drawing/2014/main" id="{0DCC6FB7-1EEB-4E1D-B1E3-9D9D0F1F13A5}"/>
              </a:ext>
            </a:extLst>
          </p:cNvPr>
          <p:cNvGrpSpPr/>
          <p:nvPr/>
        </p:nvGrpSpPr>
        <p:grpSpPr>
          <a:xfrm>
            <a:off x="7482515" y="2463271"/>
            <a:ext cx="2017614" cy="1923650"/>
            <a:chOff x="7458943" y="2441493"/>
            <a:chExt cx="2017614" cy="1923650"/>
          </a:xfrm>
          <a:scene3d>
            <a:camera prst="orthographicFront">
              <a:rot lat="0" lon="0" rev="0"/>
            </a:camera>
            <a:lightRig rig="balanced" dir="t">
              <a:rot lat="0" lon="0" rev="8700000"/>
            </a:lightRig>
          </a:scene3d>
        </p:grpSpPr>
        <p:sp>
          <p:nvSpPr>
            <p:cNvPr id="75" name="Овал 50">
              <a:extLst>
                <a:ext uri="{FF2B5EF4-FFF2-40B4-BE49-F238E27FC236}">
                  <a16:creationId xmlns:a16="http://schemas.microsoft.com/office/drawing/2014/main" id="{ECB1A571-A326-49D1-9C2B-A947E086CBBE}"/>
                </a:ext>
              </a:extLst>
            </p:cNvPr>
            <p:cNvSpPr/>
            <p:nvPr/>
          </p:nvSpPr>
          <p:spPr>
            <a:xfrm>
              <a:off x="7458943"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6" name="Рисунок 35">
              <a:extLst>
                <a:ext uri="{FF2B5EF4-FFF2-40B4-BE49-F238E27FC236}">
                  <a16:creationId xmlns:a16="http://schemas.microsoft.com/office/drawing/2014/main" id="{3F2481BA-2F3A-480B-8253-D4906CD9221F}"/>
                </a:ext>
              </a:extLst>
            </p:cNvPr>
            <p:cNvPicPr>
              <a:picLocks noChangeAspect="1"/>
            </p:cNvPicPr>
            <p:nvPr/>
          </p:nvPicPr>
          <p:blipFill>
            <a:blip r:embed="rId16"/>
            <a:srcRect l="-20048"/>
            <a:stretch>
              <a:fillRect/>
            </a:stretch>
          </p:blipFill>
          <p:spPr>
            <a:xfrm>
              <a:off x="7490719" y="2441493"/>
              <a:ext cx="1934486" cy="1923650"/>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77" name="Группа 31">
            <a:extLst>
              <a:ext uri="{FF2B5EF4-FFF2-40B4-BE49-F238E27FC236}">
                <a16:creationId xmlns:a16="http://schemas.microsoft.com/office/drawing/2014/main" id="{D403C1A1-D9C1-4FD5-853B-136A61311B77}"/>
              </a:ext>
            </a:extLst>
          </p:cNvPr>
          <p:cNvGrpSpPr/>
          <p:nvPr/>
        </p:nvGrpSpPr>
        <p:grpSpPr>
          <a:xfrm>
            <a:off x="9825631" y="2480657"/>
            <a:ext cx="2017614" cy="1923659"/>
            <a:chOff x="9864940" y="2457395"/>
            <a:chExt cx="2017614" cy="1923659"/>
          </a:xfrm>
          <a:scene3d>
            <a:camera prst="orthographicFront">
              <a:rot lat="0" lon="0" rev="0"/>
            </a:camera>
            <a:lightRig rig="balanced" dir="t">
              <a:rot lat="0" lon="0" rev="8700000"/>
            </a:lightRig>
          </a:scene3d>
        </p:grpSpPr>
        <p:sp>
          <p:nvSpPr>
            <p:cNvPr id="78" name="Овал 62">
              <a:extLst>
                <a:ext uri="{FF2B5EF4-FFF2-40B4-BE49-F238E27FC236}">
                  <a16:creationId xmlns:a16="http://schemas.microsoft.com/office/drawing/2014/main" id="{A42D592D-1FD8-4902-9FE7-05A12535C074}"/>
                </a:ext>
              </a:extLst>
            </p:cNvPr>
            <p:cNvSpPr/>
            <p:nvPr/>
          </p:nvSpPr>
          <p:spPr>
            <a:xfrm>
              <a:off x="9864940"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9" name="Рисунок 72">
              <a:extLst>
                <a:ext uri="{FF2B5EF4-FFF2-40B4-BE49-F238E27FC236}">
                  <a16:creationId xmlns:a16="http://schemas.microsoft.com/office/drawing/2014/main" id="{E40794AC-B3FA-45BF-A19B-9CE581486C43}"/>
                </a:ext>
              </a:extLst>
            </p:cNvPr>
            <p:cNvPicPr>
              <a:picLocks noChangeAspect="1"/>
            </p:cNvPicPr>
            <p:nvPr/>
          </p:nvPicPr>
          <p:blipFill>
            <a:blip r:embed="rId17"/>
            <a:srcRect/>
            <a:stretch>
              <a:fillRect/>
            </a:stretch>
          </p:blipFill>
          <p:spPr>
            <a:xfrm>
              <a:off x="9968697" y="2541785"/>
              <a:ext cx="1785292" cy="1839269"/>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67" name="Группа 86">
            <a:extLst>
              <a:ext uri="{FF2B5EF4-FFF2-40B4-BE49-F238E27FC236}">
                <a16:creationId xmlns:a16="http://schemas.microsoft.com/office/drawing/2014/main" id="{7DE0C5EE-1783-4EE4-B15A-21E54511FCEF}"/>
              </a:ext>
            </a:extLst>
          </p:cNvPr>
          <p:cNvGrpSpPr/>
          <p:nvPr/>
        </p:nvGrpSpPr>
        <p:grpSpPr>
          <a:xfrm>
            <a:off x="284345" y="2438091"/>
            <a:ext cx="2017614" cy="1896469"/>
            <a:chOff x="329732" y="2461171"/>
            <a:chExt cx="2017614" cy="1896469"/>
          </a:xfrm>
          <a:scene3d>
            <a:camera prst="orthographicFront">
              <a:rot lat="0" lon="0" rev="0"/>
            </a:camera>
            <a:lightRig rig="balanced" dir="t">
              <a:rot lat="0" lon="0" rev="8700000"/>
            </a:lightRig>
          </a:scene3d>
        </p:grpSpPr>
        <p:sp>
          <p:nvSpPr>
            <p:cNvPr id="68" name="Овал 14">
              <a:extLst>
                <a:ext uri="{FF2B5EF4-FFF2-40B4-BE49-F238E27FC236}">
                  <a16:creationId xmlns:a16="http://schemas.microsoft.com/office/drawing/2014/main" id="{5B70EE94-D5E1-41DB-9573-FF7FFFA9CE8F}"/>
                </a:ext>
              </a:extLst>
            </p:cNvPr>
            <p:cNvSpPr/>
            <p:nvPr/>
          </p:nvSpPr>
          <p:spPr>
            <a:xfrm>
              <a:off x="329732"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9" name="Рисунок 78">
              <a:extLst>
                <a:ext uri="{FF2B5EF4-FFF2-40B4-BE49-F238E27FC236}">
                  <a16:creationId xmlns:a16="http://schemas.microsoft.com/office/drawing/2014/main" id="{53B190A4-E101-498B-AF00-B40987AE8B01}"/>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594296" y="2516197"/>
              <a:ext cx="1596481" cy="1841443"/>
            </a:xfrm>
            <a:prstGeom prst="rect">
              <a:avLst/>
            </a:prstGeom>
            <a:ln>
              <a:noFill/>
            </a:ln>
            <a:effectLst>
              <a:outerShdw blurRad="292100" dist="139700" dir="2700000" algn="tl" rotWithShape="0">
                <a:srgbClr val="333333">
                  <a:alpha val="65000"/>
                </a:srgbClr>
              </a:outerShdw>
            </a:effectLst>
          </p:spPr>
        </p:pic>
      </p:grpSp>
      <p:grpSp>
        <p:nvGrpSpPr>
          <p:cNvPr id="70" name="Группа 84">
            <a:extLst>
              <a:ext uri="{FF2B5EF4-FFF2-40B4-BE49-F238E27FC236}">
                <a16:creationId xmlns:a16="http://schemas.microsoft.com/office/drawing/2014/main" id="{7472E3AA-43BF-4E88-8ADE-35E956C0DD43}"/>
              </a:ext>
            </a:extLst>
          </p:cNvPr>
          <p:cNvGrpSpPr/>
          <p:nvPr/>
        </p:nvGrpSpPr>
        <p:grpSpPr>
          <a:xfrm>
            <a:off x="300535" y="255489"/>
            <a:ext cx="2017614" cy="1882767"/>
            <a:chOff x="322197" y="280812"/>
            <a:chExt cx="2017614" cy="1882767"/>
          </a:xfrm>
          <a:scene3d>
            <a:camera prst="orthographicFront">
              <a:rot lat="0" lon="0" rev="0"/>
            </a:camera>
            <a:lightRig rig="balanced" dir="t">
              <a:rot lat="0" lon="0" rev="8700000"/>
            </a:lightRig>
          </a:scene3d>
        </p:grpSpPr>
        <p:sp>
          <p:nvSpPr>
            <p:cNvPr id="71" name="Овал 8">
              <a:extLst>
                <a:ext uri="{FF2B5EF4-FFF2-40B4-BE49-F238E27FC236}">
                  <a16:creationId xmlns:a16="http://schemas.microsoft.com/office/drawing/2014/main" id="{1C9B7E48-B9EF-4D8E-9DE7-93B00CB98AE4}"/>
                </a:ext>
              </a:extLst>
            </p:cNvPr>
            <p:cNvSpPr/>
            <p:nvPr/>
          </p:nvSpPr>
          <p:spPr>
            <a:xfrm>
              <a:off x="32219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2" name="Рисунок 80">
              <a:extLst>
                <a:ext uri="{FF2B5EF4-FFF2-40B4-BE49-F238E27FC236}">
                  <a16:creationId xmlns:a16="http://schemas.microsoft.com/office/drawing/2014/main" id="{F6A224C3-98B4-42A5-8B3F-6D7777796F23}"/>
                </a:ext>
              </a:extLst>
            </p:cNvPr>
            <p:cNvPicPr>
              <a:picLocks noChangeAspect="1"/>
            </p:cNvPicPr>
            <p:nvPr/>
          </p:nvPicPr>
          <p:blipFill>
            <a:blip r:embed="rId19"/>
            <a:srcRect/>
            <a:stretch>
              <a:fillRect/>
            </a:stretch>
          </p:blipFill>
          <p:spPr>
            <a:xfrm>
              <a:off x="794887" y="658980"/>
              <a:ext cx="1330744" cy="1265163"/>
            </a:xfrm>
            <a:prstGeom prst="rect">
              <a:avLst/>
            </a:prstGeom>
            <a:ln>
              <a:noFill/>
            </a:ln>
            <a:effectLst>
              <a:outerShdw blurRad="292100" dist="139700" dir="2700000" algn="tl" rotWithShape="0">
                <a:srgbClr val="333333">
                  <a:alpha val="65000"/>
                </a:srgbClr>
              </a:outerShdw>
            </a:effectLst>
          </p:spPr>
        </p:pic>
      </p:grpSp>
      <p:pic>
        <p:nvPicPr>
          <p:cNvPr id="80" name="Picture 4">
            <a:extLst>
              <a:ext uri="{FF2B5EF4-FFF2-40B4-BE49-F238E27FC236}">
                <a16:creationId xmlns:a16="http://schemas.microsoft.com/office/drawing/2014/main" id="{C863CBD7-349B-40BA-86C1-6C11C55D12D0}"/>
              </a:ext>
            </a:extLst>
          </p:cNvPr>
          <p:cNvPicPr>
            <a:picLocks noChangeAspect="1"/>
          </p:cNvPicPr>
          <p:nvPr/>
        </p:nvPicPr>
        <p:blipFill>
          <a:blip r:embed="rId20"/>
          <a:srcRect/>
          <a:stretch>
            <a:fillRect/>
          </a:stretch>
        </p:blipFill>
        <p:spPr>
          <a:xfrm>
            <a:off x="-1325072" y="-976012"/>
            <a:ext cx="5389455" cy="4052218"/>
          </a:xfrm>
          <a:prstGeom prst="rect">
            <a:avLst/>
          </a:prstGeom>
          <a:noFill/>
          <a:ln cap="flat">
            <a:noFill/>
          </a:ln>
        </p:spPr>
      </p:pic>
      <p:pic>
        <p:nvPicPr>
          <p:cNvPr id="82" name="Картина 81">
            <a:extLst>
              <a:ext uri="{FF2B5EF4-FFF2-40B4-BE49-F238E27FC236}">
                <a16:creationId xmlns:a16="http://schemas.microsoft.com/office/drawing/2014/main" id="{DB2AB6CC-56F8-4BD0-84C3-8F2AC23D95FB}"/>
              </a:ext>
            </a:extLst>
          </p:cNvPr>
          <p:cNvPicPr>
            <a:picLocks noChangeAspect="1"/>
          </p:cNvPicPr>
          <p:nvPr/>
        </p:nvPicPr>
        <p:blipFill>
          <a:blip r:embed="rId21"/>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3000466812"/>
      </p:ext>
    </p:extLst>
  </p:cSld>
  <p:clrMapOvr>
    <a:masterClrMapping/>
  </p:clrMapOvr>
  <p:timing>
    <p:tnLst>
      <p:par>
        <p:cTn id="1" dur="indefinite" restart="never" nodeType="tmRoot">
          <p:childTnLst>
            <p:seq concurrent="1" nextAc="seek">
              <p:cTn id="2" dur="indefinite" nodeType="interactiveSeq">
                <p:stCondLst>
                  <p:cond evt="onClick" delay="0">
                    <p:tgtEl>
                      <p:spTgt spid="38"/>
                    </p:tgtEl>
                  </p:cond>
                </p:stCondLst>
                <p:childTnLst>
                  <p:par>
                    <p:cTn id="3" fill="hold">
                      <p:stCondLst>
                        <p:cond evt="onBegin" delay="0">
                          <p:tn val="2"/>
                        </p:cond>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8"/>
                  </p:tgtEl>
                </p:cond>
              </p:nextCondLst>
            </p:seq>
            <p:seq concurrent="1" nextAc="seek">
              <p:cTn id="7" dur="indefinite" nodeType="interactiveSeq">
                <p:stCondLst>
                  <p:cond evt="onClick" delay="0">
                    <p:tgtEl>
                      <p:spTgt spid="61"/>
                    </p:tgtEl>
                  </p:cond>
                </p:stCondLst>
                <p:childTnLst>
                  <p:par>
                    <p:cTn id="8" fill="hold">
                      <p:stCondLst>
                        <p:cond evt="onBegin" delay="0">
                          <p:tn val="7"/>
                        </p:cond>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1"/>
                  </p:tgtEl>
                </p:cond>
              </p:nextCondLst>
            </p:seq>
            <p:seq concurrent="1" nextAc="seek">
              <p:cTn id="12" dur="indefinite" nodeType="interactiveSeq">
                <p:stCondLst>
                  <p:cond evt="onClick" delay="0">
                    <p:tgtEl>
                      <p:spTgt spid="41"/>
                    </p:tgtEl>
                  </p:cond>
                </p:stCondLst>
                <p:childTnLst>
                  <p:par>
                    <p:cTn id="13" fill="hold">
                      <p:stCondLst>
                        <p:cond evt="onBegin" delay="0">
                          <p:tn val="12"/>
                        </p:cond>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1"/>
                  </p:tgtEl>
                </p:cond>
              </p:nextCondLst>
            </p:seq>
            <p:seq concurrent="1" nextAc="seek">
              <p:cTn id="17" dur="indefinite" nodeType="interactiveSeq">
                <p:stCondLst>
                  <p:cond evt="onClick" delay="0">
                    <p:tgtEl>
                      <p:spTgt spid="50"/>
                    </p:tgtEl>
                  </p:cond>
                </p:stCondLst>
                <p:childTnLst>
                  <p:par>
                    <p:cTn id="18" fill="hold">
                      <p:stCondLst>
                        <p:cond evt="onBegin" delay="0">
                          <p:tn val="17"/>
                        </p:cond>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0"/>
                  </p:tgtEl>
                </p:cond>
              </p:nextCondLst>
            </p:seq>
            <p:seq concurrent="1" nextAc="seek">
              <p:cTn id="22" dur="indefinite" nodeType="interactiveSeq">
                <p:stCondLst>
                  <p:cond evt="onClick" delay="0">
                    <p:tgtEl>
                      <p:spTgt spid="70"/>
                    </p:tgtEl>
                  </p:cond>
                </p:stCondLst>
                <p:childTnLst>
                  <p:par>
                    <p:cTn id="23" fill="hold">
                      <p:stCondLst>
                        <p:cond evt="onBegin" delay="0">
                          <p:tn val="22"/>
                        </p:cond>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zvuk-odnoy-kapelkч1.wav"/>
                                        </p:tgtEl>
                                      </p:cMediaNode>
                                    </p:audio>
                                  </p:subTnLst>
                                </p:cTn>
                              </p:par>
                              <p:par>
                                <p:cTn id="27" presetID="1"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xit" presetSubtype="0" fill="hold" nodeType="withEffect">
                                  <p:stCondLst>
                                    <p:cond delay="2000"/>
                                  </p:stCondLst>
                                  <p:childTnLst>
                                    <p:set>
                                      <p:cBhvr>
                                        <p:cTn id="30" dur="1" fill="hold">
                                          <p:stCondLst>
                                            <p:cond delay="0"/>
                                          </p:stCondLst>
                                        </p:cTn>
                                        <p:tgtEl>
                                          <p:spTgt spid="73"/>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70"/>
                  </p:tgtEl>
                </p:cond>
              </p:nextCondLst>
            </p:seq>
            <p:seq concurrent="1" nextAc="seek">
              <p:cTn id="33" dur="indefinite" nodeType="interactiveSeq">
                <p:stCondLst>
                  <p:cond evt="onClick" delay="0">
                    <p:tgtEl>
                      <p:spTgt spid="67"/>
                    </p:tgtEl>
                  </p:cond>
                </p:stCondLst>
                <p:childTnLst>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7"/>
                  </p:tgtEl>
                </p:cond>
              </p:nextCondLst>
            </p:seq>
            <p:seq concurrent="1" nextAc="seek">
              <p:cTn id="38" dur="indefinite" nodeType="interactiveSeq">
                <p:stCondLst>
                  <p:cond evt="onClick" delay="0">
                    <p:tgtEl>
                      <p:spTgt spid="47"/>
                    </p:tgtEl>
                  </p:cond>
                </p:stCondLst>
                <p:childTnLst>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7"/>
                  </p:tgtEl>
                </p:cond>
              </p:nextCondLst>
            </p:seq>
            <p:seq concurrent="1" nextAc="seek">
              <p:cTn id="43" dur="indefinite" nodeType="interactiveSeq">
                <p:stCondLst>
                  <p:cond evt="onClick" delay="0">
                    <p:tgtEl>
                      <p:spTgt spid="64"/>
                    </p:tgtEl>
                  </p:cond>
                </p:stCondLst>
                <p:childTnLst>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4"/>
                  </p:tgtEl>
                </p:cond>
              </p:nextCondLst>
            </p:seq>
            <p:seq concurrent="1" nextAc="seek">
              <p:cTn id="48" dur="indefinite" nodeType="interactiveSeq">
                <p:stCondLst>
                  <p:cond evt="onClick" delay="0">
                    <p:tgtEl>
                      <p:spTgt spid="35"/>
                    </p:tgtEl>
                  </p:cond>
                </p:stCondLst>
                <p:childTnLst>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5"/>
                  </p:tgtEl>
                </p:cond>
              </p:nextCondLst>
            </p:seq>
            <p:seq concurrent="1" nextAc="seek">
              <p:cTn id="53" dur="indefinite" nodeType="interactiveSeq">
                <p:stCondLst>
                  <p:cond evt="onClick" delay="0">
                    <p:tgtEl>
                      <p:spTgt spid="32"/>
                    </p:tgtEl>
                  </p:cond>
                </p:stCondLst>
                <p:childTnLst>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2"/>
                  </p:tgtEl>
                </p:cond>
              </p:nextCondLst>
            </p:seq>
            <p:seq concurrent="1" nextAc="seek">
              <p:cTn id="58" dur="indefinite" nodeType="interactiveSeq">
                <p:stCondLst>
                  <p:cond evt="onClick" delay="0">
                    <p:tgtEl>
                      <p:spTgt spid="53"/>
                    </p:tgtEl>
                  </p:cond>
                </p:stCondLst>
                <p:childTnLst>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3"/>
                  </p:tgtEl>
                </p:cond>
              </p:nextCondLst>
            </p:seq>
            <p:seq concurrent="1" nextAc="seek">
              <p:cTn id="63" dur="indefinite" nodeType="interactiveSeq">
                <p:stCondLst>
                  <p:cond evt="onClick" delay="0">
                    <p:tgtEl>
                      <p:spTgt spid="74"/>
                    </p:tgtEl>
                  </p:cond>
                </p:stCondLst>
                <p:childTnLst>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4"/>
                  </p:tgtEl>
                </p:cond>
              </p:nextCondLst>
            </p:seq>
            <p:seq concurrent="1" nextAc="seek">
              <p:cTn id="68" dur="indefinite" nodeType="interactiveSeq">
                <p:stCondLst>
                  <p:cond evt="onClick" delay="0">
                    <p:tgtEl>
                      <p:spTgt spid="77"/>
                    </p:tgtEl>
                  </p:cond>
                </p:stCondLst>
                <p:childTnLst>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77"/>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7"/>
                  </p:tgtEl>
                </p:cond>
              </p:nextCondLst>
            </p:seq>
            <p:seq concurrent="1" nextAc="seek">
              <p:cTn id="73" dur="indefinite" nodeType="interactiveSeq">
                <p:stCondLst>
                  <p:cond evt="onClick" delay="0">
                    <p:tgtEl>
                      <p:spTgt spid="44"/>
                    </p:tgtEl>
                  </p:cond>
                </p:stCondLst>
                <p:childTnLst>
                  <p:par>
                    <p:cTn id="74" fill="hold">
                      <p:stCondLst>
                        <p:cond evt="onBegin" delay="0">
                          <p:tn val="73"/>
                        </p:cond>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4"/>
                  </p:tgtEl>
                </p:cond>
              </p:nextCondLst>
            </p:seq>
            <p:seq concurrent="1" nextAc="seek">
              <p:cTn id="78" dur="indefinite" nodeType="interactiveSeq">
                <p:stCondLst>
                  <p:cond evt="onClick" delay="0">
                    <p:tgtEl>
                      <p:spTgt spid="57"/>
                    </p:tgtEl>
                  </p:cond>
                </p:stCondLst>
                <p:childTnLst>
                  <p:par>
                    <p:cTn id="79" fill="hold">
                      <p:stCondLst>
                        <p:cond evt="onBegin" delay="0">
                          <p:tn val="78"/>
                        </p:cond>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56">
            <a:extLst>
              <a:ext uri="{FF2B5EF4-FFF2-40B4-BE49-F238E27FC236}">
                <a16:creationId xmlns:a16="http://schemas.microsoft.com/office/drawing/2014/main" id="{187F846A-52CA-49C3-A2C1-D0C757FB993B}"/>
              </a:ext>
            </a:extLst>
          </p:cNvPr>
          <p:cNvSpPr/>
          <p:nvPr/>
        </p:nvSpPr>
        <p:spPr>
          <a:xfrm>
            <a:off x="9647496" y="124559"/>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Прямоугольник 60">
            <a:extLst>
              <a:ext uri="{FF2B5EF4-FFF2-40B4-BE49-F238E27FC236}">
                <a16:creationId xmlns:a16="http://schemas.microsoft.com/office/drawing/2014/main" id="{631F610A-E391-4016-BBFC-8398509F15AE}"/>
              </a:ext>
            </a:extLst>
          </p:cNvPr>
          <p:cNvSpPr/>
          <p:nvPr/>
        </p:nvSpPr>
        <p:spPr>
          <a:xfrm>
            <a:off x="9655030" y="2304918"/>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4">
            <a:extLst>
              <a:ext uri="{FF2B5EF4-FFF2-40B4-BE49-F238E27FC236}">
                <a16:creationId xmlns:a16="http://schemas.microsoft.com/office/drawing/2014/main" id="{3C8865DF-EF3A-4FD7-B785-56EB4F1DF1A0}"/>
              </a:ext>
            </a:extLst>
          </p:cNvPr>
          <p:cNvSpPr/>
          <p:nvPr/>
        </p:nvSpPr>
        <p:spPr>
          <a:xfrm>
            <a:off x="11229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9">
            <a:extLst>
              <a:ext uri="{FF2B5EF4-FFF2-40B4-BE49-F238E27FC236}">
                <a16:creationId xmlns:a16="http://schemas.microsoft.com/office/drawing/2014/main" id="{17196EEC-DF37-41A6-A88C-EEC58050F1EB}"/>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2">
            <a:extLst>
              <a:ext uri="{FF2B5EF4-FFF2-40B4-BE49-F238E27FC236}">
                <a16:creationId xmlns:a16="http://schemas.microsoft.com/office/drawing/2014/main" id="{DF5930EA-EE88-452E-B6F5-2E0F3FD0B7AC}"/>
              </a:ext>
            </a:extLst>
          </p:cNvPr>
          <p:cNvSpPr/>
          <p:nvPr/>
        </p:nvSpPr>
        <p:spPr>
          <a:xfrm>
            <a:off x="119832"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3">
            <a:extLst>
              <a:ext uri="{FF2B5EF4-FFF2-40B4-BE49-F238E27FC236}">
                <a16:creationId xmlns:a16="http://schemas.microsoft.com/office/drawing/2014/main" id="{431C3546-E0B3-4099-8229-B148CA0370CC}"/>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16">
            <a:extLst>
              <a:ext uri="{FF2B5EF4-FFF2-40B4-BE49-F238E27FC236}">
                <a16:creationId xmlns:a16="http://schemas.microsoft.com/office/drawing/2014/main" id="{9E7CE548-B91F-4B63-A4AC-74B257F1C394}"/>
              </a:ext>
            </a:extLst>
          </p:cNvPr>
          <p:cNvSpPr/>
          <p:nvPr/>
        </p:nvSpPr>
        <p:spPr>
          <a:xfrm>
            <a:off x="127366"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17">
            <a:extLst>
              <a:ext uri="{FF2B5EF4-FFF2-40B4-BE49-F238E27FC236}">
                <a16:creationId xmlns:a16="http://schemas.microsoft.com/office/drawing/2014/main" id="{E534284E-48FC-4D89-A859-3F54634B0B3B}"/>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0">
            <a:extLst>
              <a:ext uri="{FF2B5EF4-FFF2-40B4-BE49-F238E27FC236}">
                <a16:creationId xmlns:a16="http://schemas.microsoft.com/office/drawing/2014/main" id="{204859A9-9902-4195-BC9E-7462CE2B327B}"/>
              </a:ext>
            </a:extLst>
          </p:cNvPr>
          <p:cNvSpPr/>
          <p:nvPr/>
        </p:nvSpPr>
        <p:spPr>
          <a:xfrm>
            <a:off x="2502548"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1">
            <a:extLst>
              <a:ext uri="{FF2B5EF4-FFF2-40B4-BE49-F238E27FC236}">
                <a16:creationId xmlns:a16="http://schemas.microsoft.com/office/drawing/2014/main" id="{E440CB28-28FF-4220-AC2A-56BB580434AE}"/>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4">
            <a:extLst>
              <a:ext uri="{FF2B5EF4-FFF2-40B4-BE49-F238E27FC236}">
                <a16:creationId xmlns:a16="http://schemas.microsoft.com/office/drawing/2014/main" id="{860ACFED-CEBC-4794-94CA-9DD52559A9FF}"/>
              </a:ext>
            </a:extLst>
          </p:cNvPr>
          <p:cNvSpPr/>
          <p:nvPr/>
        </p:nvSpPr>
        <p:spPr>
          <a:xfrm>
            <a:off x="2494044"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5">
            <a:extLst>
              <a:ext uri="{FF2B5EF4-FFF2-40B4-BE49-F238E27FC236}">
                <a16:creationId xmlns:a16="http://schemas.microsoft.com/office/drawing/2014/main" id="{3F4139B2-FC47-463F-8828-BA31E1BA377A}"/>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28">
            <a:extLst>
              <a:ext uri="{FF2B5EF4-FFF2-40B4-BE49-F238E27FC236}">
                <a16:creationId xmlns:a16="http://schemas.microsoft.com/office/drawing/2014/main" id="{46C6FA7D-D554-4487-A2E6-874B1263B8A5}"/>
              </a:ext>
            </a:extLst>
          </p:cNvPr>
          <p:cNvSpPr/>
          <p:nvPr/>
        </p:nvSpPr>
        <p:spPr>
          <a:xfrm>
            <a:off x="2501578"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29">
            <a:extLst>
              <a:ext uri="{FF2B5EF4-FFF2-40B4-BE49-F238E27FC236}">
                <a16:creationId xmlns:a16="http://schemas.microsoft.com/office/drawing/2014/main" id="{454CED2A-00E0-4006-8864-0BEC2AAF1271}"/>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2">
            <a:extLst>
              <a:ext uri="{FF2B5EF4-FFF2-40B4-BE49-F238E27FC236}">
                <a16:creationId xmlns:a16="http://schemas.microsoft.com/office/drawing/2014/main" id="{BDB8CEA9-8C14-473F-8C57-60E72DB5C6AE}"/>
              </a:ext>
            </a:extLst>
          </p:cNvPr>
          <p:cNvSpPr/>
          <p:nvPr/>
        </p:nvSpPr>
        <p:spPr>
          <a:xfrm>
            <a:off x="486728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3">
            <a:extLst>
              <a:ext uri="{FF2B5EF4-FFF2-40B4-BE49-F238E27FC236}">
                <a16:creationId xmlns:a16="http://schemas.microsoft.com/office/drawing/2014/main" id="{2E08EB96-29F5-43AC-96EA-3BDD3F4F46DF}"/>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36">
            <a:extLst>
              <a:ext uri="{FF2B5EF4-FFF2-40B4-BE49-F238E27FC236}">
                <a16:creationId xmlns:a16="http://schemas.microsoft.com/office/drawing/2014/main" id="{0E29A0AA-3AFA-42C1-A1BB-804A1522B655}"/>
              </a:ext>
            </a:extLst>
          </p:cNvPr>
          <p:cNvSpPr/>
          <p:nvPr/>
        </p:nvSpPr>
        <p:spPr>
          <a:xfrm>
            <a:off x="4874821"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37">
            <a:extLst>
              <a:ext uri="{FF2B5EF4-FFF2-40B4-BE49-F238E27FC236}">
                <a16:creationId xmlns:a16="http://schemas.microsoft.com/office/drawing/2014/main" id="{E7CE8890-A85E-455A-91E9-697D68C11748}"/>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0">
            <a:extLst>
              <a:ext uri="{FF2B5EF4-FFF2-40B4-BE49-F238E27FC236}">
                <a16:creationId xmlns:a16="http://schemas.microsoft.com/office/drawing/2014/main" id="{44516B0D-C971-465F-848B-21675EB1B5E1}"/>
              </a:ext>
            </a:extLst>
          </p:cNvPr>
          <p:cNvSpPr/>
          <p:nvPr/>
        </p:nvSpPr>
        <p:spPr>
          <a:xfrm>
            <a:off x="4882356"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1">
            <a:extLst>
              <a:ext uri="{FF2B5EF4-FFF2-40B4-BE49-F238E27FC236}">
                <a16:creationId xmlns:a16="http://schemas.microsoft.com/office/drawing/2014/main" id="{A258642F-71AA-4ABB-BAF6-3B293D5B2F77}"/>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4">
            <a:extLst>
              <a:ext uri="{FF2B5EF4-FFF2-40B4-BE49-F238E27FC236}">
                <a16:creationId xmlns:a16="http://schemas.microsoft.com/office/drawing/2014/main" id="{0F78F7B2-6A1E-48D7-8F43-0FE06A506213}"/>
              </a:ext>
            </a:extLst>
          </p:cNvPr>
          <p:cNvSpPr/>
          <p:nvPr/>
        </p:nvSpPr>
        <p:spPr>
          <a:xfrm>
            <a:off x="7257547" y="128336"/>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5">
            <a:extLst>
              <a:ext uri="{FF2B5EF4-FFF2-40B4-BE49-F238E27FC236}">
                <a16:creationId xmlns:a16="http://schemas.microsoft.com/office/drawing/2014/main" id="{A2948158-D747-4064-B64E-FF64B8F302D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48">
            <a:extLst>
              <a:ext uri="{FF2B5EF4-FFF2-40B4-BE49-F238E27FC236}">
                <a16:creationId xmlns:a16="http://schemas.microsoft.com/office/drawing/2014/main" id="{CE72ED2C-0B07-4143-B1C9-12A94C119AC0}"/>
              </a:ext>
            </a:extLst>
          </p:cNvPr>
          <p:cNvSpPr/>
          <p:nvPr/>
        </p:nvSpPr>
        <p:spPr>
          <a:xfrm>
            <a:off x="7249043" y="2308695"/>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49">
            <a:extLst>
              <a:ext uri="{FF2B5EF4-FFF2-40B4-BE49-F238E27FC236}">
                <a16:creationId xmlns:a16="http://schemas.microsoft.com/office/drawing/2014/main" id="{31BA02E9-7D40-498A-B9C0-127178E5B067}"/>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2">
            <a:extLst>
              <a:ext uri="{FF2B5EF4-FFF2-40B4-BE49-F238E27FC236}">
                <a16:creationId xmlns:a16="http://schemas.microsoft.com/office/drawing/2014/main" id="{5E62E6AF-D5EA-4584-8C34-9260A54A7381}"/>
              </a:ext>
            </a:extLst>
          </p:cNvPr>
          <p:cNvSpPr/>
          <p:nvPr/>
        </p:nvSpPr>
        <p:spPr>
          <a:xfrm>
            <a:off x="7256577" y="4512317"/>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3">
            <a:extLst>
              <a:ext uri="{FF2B5EF4-FFF2-40B4-BE49-F238E27FC236}">
                <a16:creationId xmlns:a16="http://schemas.microsoft.com/office/drawing/2014/main" id="{2BB3DBA5-8B81-4C31-9874-74F929D7E957}"/>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Овал 57">
            <a:extLst>
              <a:ext uri="{FF2B5EF4-FFF2-40B4-BE49-F238E27FC236}">
                <a16:creationId xmlns:a16="http://schemas.microsoft.com/office/drawing/2014/main" id="{E88FE1E6-10C5-44DE-A2B4-EB0DB597C991}"/>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C60F0117-0640-4E83-A632-FBE7449297BA}"/>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8E5D4E1A-CADD-4C97-9F14-60C55C154308}"/>
              </a:ext>
            </a:extLst>
          </p:cNvPr>
          <p:cNvSpPr/>
          <p:nvPr/>
        </p:nvSpPr>
        <p:spPr>
          <a:xfrm>
            <a:off x="9662574" y="4508540"/>
            <a:ext cx="2422346" cy="2237628"/>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Рамка 67">
            <a:extLst>
              <a:ext uri="{FF2B5EF4-FFF2-40B4-BE49-F238E27FC236}">
                <a16:creationId xmlns:a16="http://schemas.microsoft.com/office/drawing/2014/main" id="{20338B55-13FF-47DE-A405-4B83E112A452}"/>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a:bevelT prst="angl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2" name="Группа 3">
            <a:extLst>
              <a:ext uri="{FF2B5EF4-FFF2-40B4-BE49-F238E27FC236}">
                <a16:creationId xmlns:a16="http://schemas.microsoft.com/office/drawing/2014/main" id="{487AF1A5-22E9-4050-9C96-29573606AEC3}"/>
              </a:ext>
            </a:extLst>
          </p:cNvPr>
          <p:cNvGrpSpPr/>
          <p:nvPr/>
        </p:nvGrpSpPr>
        <p:grpSpPr>
          <a:xfrm>
            <a:off x="5044640" y="4661606"/>
            <a:ext cx="2017614" cy="1882767"/>
            <a:chOff x="5092266" y="4664793"/>
            <a:chExt cx="2017614" cy="1882767"/>
          </a:xfrm>
          <a:scene3d>
            <a:camera prst="orthographicFront">
              <a:rot lat="0" lon="0" rev="0"/>
            </a:camera>
            <a:lightRig rig="balanced" dir="t">
              <a:rot lat="0" lon="0" rev="8700000"/>
            </a:lightRig>
          </a:scene3d>
        </p:grpSpPr>
        <p:sp>
          <p:nvSpPr>
            <p:cNvPr id="33" name="Овал 42">
              <a:extLst>
                <a:ext uri="{FF2B5EF4-FFF2-40B4-BE49-F238E27FC236}">
                  <a16:creationId xmlns:a16="http://schemas.microsoft.com/office/drawing/2014/main" id="{F8CD6E2E-EE61-49EC-87D1-BA51C4A19BC4}"/>
                </a:ext>
              </a:extLst>
            </p:cNvPr>
            <p:cNvSpPr/>
            <p:nvPr/>
          </p:nvSpPr>
          <p:spPr>
            <a:xfrm>
              <a:off x="5092266"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Рисунок 5">
              <a:extLst>
                <a:ext uri="{FF2B5EF4-FFF2-40B4-BE49-F238E27FC236}">
                  <a16:creationId xmlns:a16="http://schemas.microsoft.com/office/drawing/2014/main" id="{6401F463-1342-4DA6-B299-0C8297440B59}"/>
                </a:ext>
              </a:extLst>
            </p:cNvPr>
            <p:cNvPicPr>
              <a:picLocks noChangeAspect="1"/>
            </p:cNvPicPr>
            <p:nvPr/>
          </p:nvPicPr>
          <p:blipFill>
            <a:blip r:embed="rId4"/>
            <a:srcRect/>
            <a:stretch>
              <a:fillRect/>
            </a:stretch>
          </p:blipFill>
          <p:spPr>
            <a:xfrm>
              <a:off x="5471105" y="4997298"/>
              <a:ext cx="1313050" cy="1313050"/>
            </a:xfrm>
            <a:prstGeom prst="rect">
              <a:avLst/>
            </a:prstGeom>
            <a:ln>
              <a:noFill/>
            </a:ln>
            <a:effectLst>
              <a:outerShdw blurRad="292100" dist="139700" dir="2700000" algn="tl" rotWithShape="0">
                <a:srgbClr val="333333">
                  <a:alpha val="65000"/>
                </a:srgbClr>
              </a:outerShdw>
            </a:effectLst>
          </p:spPr>
        </p:pic>
      </p:grpSp>
      <p:grpSp>
        <p:nvGrpSpPr>
          <p:cNvPr id="35" name="Группа 6">
            <a:extLst>
              <a:ext uri="{FF2B5EF4-FFF2-40B4-BE49-F238E27FC236}">
                <a16:creationId xmlns:a16="http://schemas.microsoft.com/office/drawing/2014/main" id="{ACDBF4B9-6DDF-4D9E-AED2-31C89EE89A8E}"/>
              </a:ext>
            </a:extLst>
          </p:cNvPr>
          <p:cNvGrpSpPr/>
          <p:nvPr/>
        </p:nvGrpSpPr>
        <p:grpSpPr>
          <a:xfrm>
            <a:off x="2499570" y="4691439"/>
            <a:ext cx="2468239" cy="1882767"/>
            <a:chOff x="2477319" y="4664793"/>
            <a:chExt cx="2468239" cy="1882767"/>
          </a:xfrm>
          <a:scene3d>
            <a:camera prst="orthographicFront">
              <a:rot lat="0" lon="0" rev="0"/>
            </a:camera>
            <a:lightRig rig="balanced" dir="t">
              <a:rot lat="0" lon="0" rev="8700000"/>
            </a:lightRig>
          </a:scene3d>
        </p:grpSpPr>
        <p:sp>
          <p:nvSpPr>
            <p:cNvPr id="36" name="Овал 30">
              <a:extLst>
                <a:ext uri="{FF2B5EF4-FFF2-40B4-BE49-F238E27FC236}">
                  <a16:creationId xmlns:a16="http://schemas.microsoft.com/office/drawing/2014/main" id="{5957E2B5-48C7-4B91-B477-E842A6AD2334}"/>
                </a:ext>
              </a:extLst>
            </p:cNvPr>
            <p:cNvSpPr/>
            <p:nvPr/>
          </p:nvSpPr>
          <p:spPr>
            <a:xfrm>
              <a:off x="2711479"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7" name="Рисунок 7">
              <a:extLst>
                <a:ext uri="{FF2B5EF4-FFF2-40B4-BE49-F238E27FC236}">
                  <a16:creationId xmlns:a16="http://schemas.microsoft.com/office/drawing/2014/main" id="{36E7545C-B52A-4125-8491-984606F3FCFF}"/>
                </a:ext>
              </a:extLst>
            </p:cNvPr>
            <p:cNvPicPr>
              <a:picLocks noChangeAspect="1"/>
            </p:cNvPicPr>
            <p:nvPr/>
          </p:nvPicPr>
          <p:blipFill>
            <a:blip r:embed="rId5"/>
            <a:srcRect/>
            <a:stretch>
              <a:fillRect/>
            </a:stretch>
          </p:blipFill>
          <p:spPr>
            <a:xfrm>
              <a:off x="2477319" y="4978313"/>
              <a:ext cx="2468239" cy="1373629"/>
            </a:xfrm>
            <a:prstGeom prst="rect">
              <a:avLst/>
            </a:prstGeom>
            <a:ln>
              <a:noFill/>
            </a:ln>
            <a:effectLst>
              <a:outerShdw blurRad="292100" dist="139700" dir="2700000" algn="tl" rotWithShape="0">
                <a:srgbClr val="333333">
                  <a:alpha val="65000"/>
                </a:srgbClr>
              </a:outerShdw>
            </a:effectLst>
          </p:spPr>
        </p:pic>
      </p:grpSp>
      <p:grpSp>
        <p:nvGrpSpPr>
          <p:cNvPr id="38" name="Группа 81">
            <a:extLst>
              <a:ext uri="{FF2B5EF4-FFF2-40B4-BE49-F238E27FC236}">
                <a16:creationId xmlns:a16="http://schemas.microsoft.com/office/drawing/2014/main" id="{2872F0D2-D1D9-43AA-BF3F-B9C61BEF4F82}"/>
              </a:ext>
            </a:extLst>
          </p:cNvPr>
          <p:cNvGrpSpPr/>
          <p:nvPr/>
        </p:nvGrpSpPr>
        <p:grpSpPr>
          <a:xfrm>
            <a:off x="7443517" y="307458"/>
            <a:ext cx="2017614" cy="1882767"/>
            <a:chOff x="7467447" y="280812"/>
            <a:chExt cx="2017614" cy="1882767"/>
          </a:xfrm>
          <a:scene3d>
            <a:camera prst="orthographicFront">
              <a:rot lat="0" lon="0" rev="0"/>
            </a:camera>
            <a:lightRig rig="balanced" dir="t">
              <a:rot lat="0" lon="0" rev="8700000"/>
            </a:lightRig>
          </a:scene3d>
        </p:grpSpPr>
        <p:sp>
          <p:nvSpPr>
            <p:cNvPr id="39" name="Овал 46">
              <a:extLst>
                <a:ext uri="{FF2B5EF4-FFF2-40B4-BE49-F238E27FC236}">
                  <a16:creationId xmlns:a16="http://schemas.microsoft.com/office/drawing/2014/main" id="{0BF83781-4C80-4D00-9177-09CAD22711CC}"/>
                </a:ext>
              </a:extLst>
            </p:cNvPr>
            <p:cNvSpPr/>
            <p:nvPr/>
          </p:nvSpPr>
          <p:spPr>
            <a:xfrm>
              <a:off x="746744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0" name="Рисунок 11">
              <a:extLst>
                <a:ext uri="{FF2B5EF4-FFF2-40B4-BE49-F238E27FC236}">
                  <a16:creationId xmlns:a16="http://schemas.microsoft.com/office/drawing/2014/main" id="{78117370-657A-452A-A61E-233035DAD348}"/>
                </a:ext>
              </a:extLst>
            </p:cNvPr>
            <p:cNvPicPr>
              <a:picLocks noChangeAspect="1"/>
            </p:cNvPicPr>
            <p:nvPr/>
          </p:nvPicPr>
          <p:blipFill>
            <a:blip r:embed="rId6"/>
            <a:srcRect/>
            <a:stretch>
              <a:fillRect/>
            </a:stretch>
          </p:blipFill>
          <p:spPr>
            <a:xfrm>
              <a:off x="7476436" y="526895"/>
              <a:ext cx="1889680" cy="1417255"/>
            </a:xfrm>
            <a:prstGeom prst="rect">
              <a:avLst/>
            </a:prstGeom>
            <a:ln>
              <a:noFill/>
            </a:ln>
            <a:effectLst>
              <a:outerShdw blurRad="292100" dist="139700" dir="2700000" algn="tl" rotWithShape="0">
                <a:srgbClr val="333333">
                  <a:alpha val="65000"/>
                </a:srgbClr>
              </a:outerShdw>
            </a:effectLst>
          </p:spPr>
        </p:pic>
      </p:grpSp>
      <p:grpSp>
        <p:nvGrpSpPr>
          <p:cNvPr id="41" name="Группа 82">
            <a:extLst>
              <a:ext uri="{FF2B5EF4-FFF2-40B4-BE49-F238E27FC236}">
                <a16:creationId xmlns:a16="http://schemas.microsoft.com/office/drawing/2014/main" id="{FF775F1C-A021-4EF6-A26E-2FD3CE1D2E57}"/>
              </a:ext>
            </a:extLst>
          </p:cNvPr>
          <p:cNvGrpSpPr/>
          <p:nvPr/>
        </p:nvGrpSpPr>
        <p:grpSpPr>
          <a:xfrm>
            <a:off x="5053568" y="255490"/>
            <a:ext cx="2017614" cy="1882767"/>
            <a:chOff x="5077196" y="280812"/>
            <a:chExt cx="2017614" cy="1882767"/>
          </a:xfrm>
          <a:scene3d>
            <a:camera prst="orthographicFront">
              <a:rot lat="0" lon="0" rev="0"/>
            </a:camera>
            <a:lightRig rig="balanced" dir="t">
              <a:rot lat="0" lon="0" rev="8700000"/>
            </a:lightRig>
          </a:scene3d>
        </p:grpSpPr>
        <p:sp>
          <p:nvSpPr>
            <p:cNvPr id="42" name="Овал 34">
              <a:extLst>
                <a:ext uri="{FF2B5EF4-FFF2-40B4-BE49-F238E27FC236}">
                  <a16:creationId xmlns:a16="http://schemas.microsoft.com/office/drawing/2014/main" id="{6F321215-202F-4C35-91C5-177E6E52904B}"/>
                </a:ext>
              </a:extLst>
            </p:cNvPr>
            <p:cNvSpPr/>
            <p:nvPr/>
          </p:nvSpPr>
          <p:spPr>
            <a:xfrm>
              <a:off x="5077196"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3" name="Рисунок 19">
              <a:extLst>
                <a:ext uri="{FF2B5EF4-FFF2-40B4-BE49-F238E27FC236}">
                  <a16:creationId xmlns:a16="http://schemas.microsoft.com/office/drawing/2014/main" id="{52145C0B-3631-4ED6-9DDE-892B26964965}"/>
                </a:ext>
              </a:extLst>
            </p:cNvPr>
            <p:cNvPicPr>
              <a:picLocks noChangeAspect="1"/>
            </p:cNvPicPr>
            <p:nvPr/>
          </p:nvPicPr>
          <p:blipFill>
            <a:blip r:embed="rId7"/>
            <a:srcRect/>
            <a:stretch>
              <a:fillRect/>
            </a:stretch>
          </p:blipFill>
          <p:spPr>
            <a:xfrm>
              <a:off x="5325273" y="453551"/>
              <a:ext cx="1589190" cy="1652759"/>
            </a:xfrm>
            <a:prstGeom prst="rect">
              <a:avLst/>
            </a:prstGeom>
            <a:ln>
              <a:noFill/>
            </a:ln>
            <a:effectLst>
              <a:outerShdw blurRad="292100" dist="139700" dir="2700000" algn="tl" rotWithShape="0">
                <a:srgbClr val="333333">
                  <a:alpha val="65000"/>
                </a:srgbClr>
              </a:outerShdw>
            </a:effectLst>
          </p:spPr>
        </p:pic>
      </p:grpSp>
      <p:grpSp>
        <p:nvGrpSpPr>
          <p:cNvPr id="44" name="Группа 39">
            <a:extLst>
              <a:ext uri="{FF2B5EF4-FFF2-40B4-BE49-F238E27FC236}">
                <a16:creationId xmlns:a16="http://schemas.microsoft.com/office/drawing/2014/main" id="{729B601B-9080-4FF0-A974-5593BE206277}"/>
              </a:ext>
            </a:extLst>
          </p:cNvPr>
          <p:cNvGrpSpPr/>
          <p:nvPr/>
        </p:nvGrpSpPr>
        <p:grpSpPr>
          <a:xfrm>
            <a:off x="2657979" y="2439700"/>
            <a:ext cx="2017614" cy="1882767"/>
            <a:chOff x="2703944" y="2461171"/>
            <a:chExt cx="2017614" cy="1882767"/>
          </a:xfrm>
          <a:scene3d>
            <a:camera prst="orthographicFront">
              <a:rot lat="0" lon="0" rev="0"/>
            </a:camera>
            <a:lightRig rig="balanced" dir="t">
              <a:rot lat="0" lon="0" rev="8700000"/>
            </a:lightRig>
          </a:scene3d>
        </p:grpSpPr>
        <p:sp>
          <p:nvSpPr>
            <p:cNvPr id="45" name="Овал 26">
              <a:extLst>
                <a:ext uri="{FF2B5EF4-FFF2-40B4-BE49-F238E27FC236}">
                  <a16:creationId xmlns:a16="http://schemas.microsoft.com/office/drawing/2014/main" id="{9D10CD11-60CC-470F-B726-F6C6A33047CE}"/>
                </a:ext>
              </a:extLst>
            </p:cNvPr>
            <p:cNvSpPr/>
            <p:nvPr/>
          </p:nvSpPr>
          <p:spPr>
            <a:xfrm>
              <a:off x="2703944"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6" name="Рисунок 27">
              <a:extLst>
                <a:ext uri="{FF2B5EF4-FFF2-40B4-BE49-F238E27FC236}">
                  <a16:creationId xmlns:a16="http://schemas.microsoft.com/office/drawing/2014/main" id="{03BDF3CA-20E1-4EE3-8622-DF204E6CDE40}"/>
                </a:ext>
              </a:extLst>
            </p:cNvPr>
            <p:cNvPicPr>
              <a:picLocks noChangeAspect="1"/>
            </p:cNvPicPr>
            <p:nvPr/>
          </p:nvPicPr>
          <p:blipFill>
            <a:blip r:embed="rId8"/>
            <a:srcRect/>
            <a:stretch>
              <a:fillRect/>
            </a:stretch>
          </p:blipFill>
          <p:spPr>
            <a:xfrm>
              <a:off x="2755068" y="2642689"/>
              <a:ext cx="1941280" cy="1626360"/>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7" name="Группа 87">
            <a:extLst>
              <a:ext uri="{FF2B5EF4-FFF2-40B4-BE49-F238E27FC236}">
                <a16:creationId xmlns:a16="http://schemas.microsoft.com/office/drawing/2014/main" id="{6498C997-94AF-4094-801A-2AAB6B3AF756}"/>
              </a:ext>
            </a:extLst>
          </p:cNvPr>
          <p:cNvGrpSpPr/>
          <p:nvPr/>
        </p:nvGrpSpPr>
        <p:grpSpPr>
          <a:xfrm>
            <a:off x="4291428" y="2461706"/>
            <a:ext cx="3577105" cy="1882767"/>
            <a:chOff x="4290227" y="2461171"/>
            <a:chExt cx="3577105" cy="1882767"/>
          </a:xfrm>
          <a:scene3d>
            <a:camera prst="orthographicFront">
              <a:rot lat="0" lon="0" rev="0"/>
            </a:camera>
            <a:lightRig rig="balanced" dir="t">
              <a:rot lat="0" lon="0" rev="8700000"/>
            </a:lightRig>
          </a:scene3d>
        </p:grpSpPr>
        <p:sp>
          <p:nvSpPr>
            <p:cNvPr id="48" name="Овал 38">
              <a:extLst>
                <a:ext uri="{FF2B5EF4-FFF2-40B4-BE49-F238E27FC236}">
                  <a16:creationId xmlns:a16="http://schemas.microsoft.com/office/drawing/2014/main" id="{D4B60BB5-BADC-44B3-8AFE-9B2FA653E7A1}"/>
                </a:ext>
              </a:extLst>
            </p:cNvPr>
            <p:cNvSpPr/>
            <p:nvPr/>
          </p:nvSpPr>
          <p:spPr>
            <a:xfrm>
              <a:off x="5084731"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9" name="Рисунок 43">
              <a:extLst>
                <a:ext uri="{FF2B5EF4-FFF2-40B4-BE49-F238E27FC236}">
                  <a16:creationId xmlns:a16="http://schemas.microsoft.com/office/drawing/2014/main" id="{F68C71A9-E4B1-4E39-A55F-73B96B32B37F}"/>
                </a:ext>
              </a:extLst>
            </p:cNvPr>
            <p:cNvPicPr>
              <a:picLocks noChangeAspect="1"/>
            </p:cNvPicPr>
            <p:nvPr/>
          </p:nvPicPr>
          <p:blipFill>
            <a:blip r:embed="rId9"/>
            <a:srcRect/>
            <a:stretch>
              <a:fillRect/>
            </a:stretch>
          </p:blipFill>
          <p:spPr>
            <a:xfrm>
              <a:off x="4290227" y="2747662"/>
              <a:ext cx="3577105" cy="117646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0" name="Группа 83">
            <a:extLst>
              <a:ext uri="{FF2B5EF4-FFF2-40B4-BE49-F238E27FC236}">
                <a16:creationId xmlns:a16="http://schemas.microsoft.com/office/drawing/2014/main" id="{6880EF20-EA14-4262-A6F9-B0D80B2D7834}"/>
              </a:ext>
            </a:extLst>
          </p:cNvPr>
          <p:cNvGrpSpPr/>
          <p:nvPr/>
        </p:nvGrpSpPr>
        <p:grpSpPr>
          <a:xfrm>
            <a:off x="2690786" y="263106"/>
            <a:ext cx="2017614" cy="1882767"/>
            <a:chOff x="2712457" y="280812"/>
            <a:chExt cx="2017614" cy="1882767"/>
          </a:xfrm>
          <a:scene3d>
            <a:camera prst="orthographicFront">
              <a:rot lat="0" lon="0" rev="0"/>
            </a:camera>
            <a:lightRig rig="balanced" dir="t">
              <a:rot lat="0" lon="0" rev="8700000"/>
            </a:lightRig>
          </a:scene3d>
        </p:grpSpPr>
        <p:sp>
          <p:nvSpPr>
            <p:cNvPr id="51" name="Овал 22">
              <a:extLst>
                <a:ext uri="{FF2B5EF4-FFF2-40B4-BE49-F238E27FC236}">
                  <a16:creationId xmlns:a16="http://schemas.microsoft.com/office/drawing/2014/main" id="{7D8EB5C7-F0C3-48E3-BB0F-E52E79BB4A9B}"/>
                </a:ext>
              </a:extLst>
            </p:cNvPr>
            <p:cNvSpPr/>
            <p:nvPr/>
          </p:nvSpPr>
          <p:spPr>
            <a:xfrm>
              <a:off x="271245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2" name="Рисунок 59">
              <a:extLst>
                <a:ext uri="{FF2B5EF4-FFF2-40B4-BE49-F238E27FC236}">
                  <a16:creationId xmlns:a16="http://schemas.microsoft.com/office/drawing/2014/main" id="{AE7829B6-9ACD-4DBB-A11E-0B5438DBE3EE}"/>
                </a:ext>
              </a:extLst>
            </p:cNvPr>
            <p:cNvPicPr>
              <a:picLocks noChangeAspect="1"/>
            </p:cNvPicPr>
            <p:nvPr/>
          </p:nvPicPr>
          <p:blipFill>
            <a:blip r:embed="rId10"/>
            <a:srcRect/>
            <a:stretch>
              <a:fillRect/>
            </a:stretch>
          </p:blipFill>
          <p:spPr>
            <a:xfrm rot="20125601">
              <a:off x="3101363" y="657436"/>
              <a:ext cx="1173998" cy="1243465"/>
            </a:xfrm>
            <a:prstGeom prst="rect">
              <a:avLst/>
            </a:prstGeom>
            <a:ln>
              <a:noFill/>
            </a:ln>
            <a:effectLst>
              <a:outerShdw blurRad="292100" dist="139700" dir="2700000" algn="tl" rotWithShape="0">
                <a:srgbClr val="333333">
                  <a:alpha val="65000"/>
                </a:srgbClr>
              </a:outerShdw>
            </a:effectLst>
          </p:spPr>
        </p:pic>
      </p:grpSp>
      <p:grpSp>
        <p:nvGrpSpPr>
          <p:cNvPr id="53" name="Группа 2">
            <a:extLst>
              <a:ext uri="{FF2B5EF4-FFF2-40B4-BE49-F238E27FC236}">
                <a16:creationId xmlns:a16="http://schemas.microsoft.com/office/drawing/2014/main" id="{58FDE335-C815-40E9-B97F-031FC025E0DA}"/>
              </a:ext>
            </a:extLst>
          </p:cNvPr>
          <p:cNvGrpSpPr/>
          <p:nvPr/>
        </p:nvGrpSpPr>
        <p:grpSpPr>
          <a:xfrm>
            <a:off x="7466478" y="4685970"/>
            <a:ext cx="2017614" cy="1882767"/>
            <a:chOff x="7466478" y="4664793"/>
            <a:chExt cx="2017614" cy="1882767"/>
          </a:xfrm>
          <a:scene3d>
            <a:camera prst="orthographicFront">
              <a:rot lat="0" lon="0" rev="0"/>
            </a:camera>
            <a:lightRig rig="balanced" dir="t">
              <a:rot lat="0" lon="0" rev="8700000"/>
            </a:lightRig>
          </a:scene3d>
        </p:grpSpPr>
        <p:sp>
          <p:nvSpPr>
            <p:cNvPr id="54" name="Овал 54">
              <a:extLst>
                <a:ext uri="{FF2B5EF4-FFF2-40B4-BE49-F238E27FC236}">
                  <a16:creationId xmlns:a16="http://schemas.microsoft.com/office/drawing/2014/main" id="{856D4BC5-6D93-493C-8D22-09997BAD751B}"/>
                </a:ext>
              </a:extLst>
            </p:cNvPr>
            <p:cNvSpPr/>
            <p:nvPr/>
          </p:nvSpPr>
          <p:spPr>
            <a:xfrm>
              <a:off x="7466478"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5" name="Рисунок 68">
              <a:extLst>
                <a:ext uri="{FF2B5EF4-FFF2-40B4-BE49-F238E27FC236}">
                  <a16:creationId xmlns:a16="http://schemas.microsoft.com/office/drawing/2014/main" id="{9D12899C-18E0-4B33-B4B5-588482E94E29}"/>
                </a:ext>
              </a:extLst>
            </p:cNvPr>
            <p:cNvPicPr>
              <a:picLocks noChangeAspect="1"/>
            </p:cNvPicPr>
            <p:nvPr/>
          </p:nvPicPr>
          <p:blipFill>
            <a:blip r:embed="rId11"/>
            <a:srcRect/>
            <a:stretch>
              <a:fillRect/>
            </a:stretch>
          </p:blipFill>
          <p:spPr>
            <a:xfrm>
              <a:off x="7809707" y="4725637"/>
              <a:ext cx="1388452" cy="1800572"/>
            </a:xfrm>
            <a:prstGeom prst="rect">
              <a:avLst/>
            </a:prstGeom>
            <a:ln>
              <a:noFill/>
            </a:ln>
            <a:effectLst>
              <a:outerShdw blurRad="292100" dist="139700" dir="2700000" algn="tl" rotWithShape="0">
                <a:srgbClr val="333333">
                  <a:alpha val="65000"/>
                </a:srgbClr>
              </a:outerShdw>
            </a:effectLst>
          </p:spPr>
        </p:pic>
      </p:grpSp>
      <p:sp>
        <p:nvSpPr>
          <p:cNvPr id="56" name="Овал 65">
            <a:extLst>
              <a:ext uri="{FF2B5EF4-FFF2-40B4-BE49-F238E27FC236}">
                <a16:creationId xmlns:a16="http://schemas.microsoft.com/office/drawing/2014/main" id="{3E48BA8F-5F15-4543-A96A-C72E83C89D43}"/>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7" name="Группа 51">
            <a:extLst>
              <a:ext uri="{FF2B5EF4-FFF2-40B4-BE49-F238E27FC236}">
                <a16:creationId xmlns:a16="http://schemas.microsoft.com/office/drawing/2014/main" id="{A58671FF-C438-408B-AD3B-5D88B624CE31}"/>
              </a:ext>
            </a:extLst>
          </p:cNvPr>
          <p:cNvGrpSpPr/>
          <p:nvPr/>
        </p:nvGrpSpPr>
        <p:grpSpPr>
          <a:xfrm>
            <a:off x="9872983" y="4694933"/>
            <a:ext cx="2017614" cy="1882767"/>
            <a:chOff x="9873115" y="4670041"/>
            <a:chExt cx="2017614" cy="1882767"/>
          </a:xfrm>
          <a:scene3d>
            <a:camera prst="orthographicFront">
              <a:rot lat="0" lon="0" rev="0"/>
            </a:camera>
            <a:lightRig rig="balanced" dir="t">
              <a:rot lat="0" lon="0" rev="8700000"/>
            </a:lightRig>
          </a:scene3d>
        </p:grpSpPr>
        <p:sp>
          <p:nvSpPr>
            <p:cNvPr id="58" name="Овал 66">
              <a:extLst>
                <a:ext uri="{FF2B5EF4-FFF2-40B4-BE49-F238E27FC236}">
                  <a16:creationId xmlns:a16="http://schemas.microsoft.com/office/drawing/2014/main" id="{57E2BF1A-700A-403A-8A92-56D61B8B1DC6}"/>
                </a:ext>
              </a:extLst>
            </p:cNvPr>
            <p:cNvSpPr/>
            <p:nvPr/>
          </p:nvSpPr>
          <p:spPr>
            <a:xfrm>
              <a:off x="9873115" y="467004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Овал 23">
              <a:extLst>
                <a:ext uri="{FF2B5EF4-FFF2-40B4-BE49-F238E27FC236}">
                  <a16:creationId xmlns:a16="http://schemas.microsoft.com/office/drawing/2014/main" id="{EECF9FBA-06C2-4EC4-A2E3-88FAD79B1728}"/>
                </a:ext>
              </a:extLst>
            </p:cNvPr>
            <p:cNvSpPr/>
            <p:nvPr/>
          </p:nvSpPr>
          <p:spPr>
            <a:xfrm>
              <a:off x="10134916" y="4926650"/>
              <a:ext cx="1452835" cy="14528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95F9E5"/>
                </a:gs>
              </a:gsLst>
              <a:path path="circle">
                <a:fillToRect l="50000" t="50000" r="50000" b="50000"/>
              </a:path>
            </a:gra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0" name="Рисунок 70">
              <a:extLst>
                <a:ext uri="{FF2B5EF4-FFF2-40B4-BE49-F238E27FC236}">
                  <a16:creationId xmlns:a16="http://schemas.microsoft.com/office/drawing/2014/main" id="{FF4D4F63-E3F4-4D70-853B-B0B42A3EFE16}"/>
                </a:ext>
              </a:extLst>
            </p:cNvPr>
            <p:cNvPicPr>
              <a:picLocks noChangeAspect="1"/>
            </p:cNvPicPr>
            <p:nvPr/>
          </p:nvPicPr>
          <p:blipFill>
            <a:blip r:embed="rId12"/>
            <a:srcRect/>
            <a:stretch>
              <a:fillRect/>
            </a:stretch>
          </p:blipFill>
          <p:spPr>
            <a:xfrm>
              <a:off x="10035393" y="4774173"/>
              <a:ext cx="1685513" cy="1685513"/>
            </a:xfrm>
            <a:prstGeom prst="rect">
              <a:avLst/>
            </a:prstGeom>
            <a:ln>
              <a:noFill/>
            </a:ln>
            <a:effectLst>
              <a:outerShdw blurRad="292100" dist="139700" dir="2700000" algn="tl" rotWithShape="0">
                <a:srgbClr val="333333">
                  <a:alpha val="65000"/>
                </a:srgbClr>
              </a:outerShdw>
            </a:effectLst>
          </p:spPr>
        </p:pic>
      </p:grpSp>
      <p:grpSp>
        <p:nvGrpSpPr>
          <p:cNvPr id="61" name="Группа 85">
            <a:extLst>
              <a:ext uri="{FF2B5EF4-FFF2-40B4-BE49-F238E27FC236}">
                <a16:creationId xmlns:a16="http://schemas.microsoft.com/office/drawing/2014/main" id="{7B37A0D9-B988-4094-BF11-5DCEB4219AFD}"/>
              </a:ext>
            </a:extLst>
          </p:cNvPr>
          <p:cNvGrpSpPr/>
          <p:nvPr/>
        </p:nvGrpSpPr>
        <p:grpSpPr>
          <a:xfrm>
            <a:off x="9833776" y="277034"/>
            <a:ext cx="2017614" cy="1882767"/>
            <a:chOff x="9857405" y="277035"/>
            <a:chExt cx="2017614" cy="1882767"/>
          </a:xfrm>
          <a:scene3d>
            <a:camera prst="orthographicFront">
              <a:rot lat="0" lon="0" rev="0"/>
            </a:camera>
            <a:lightRig rig="balanced" dir="t">
              <a:rot lat="0" lon="0" rev="8700000"/>
            </a:lightRig>
          </a:scene3d>
        </p:grpSpPr>
        <p:sp>
          <p:nvSpPr>
            <p:cNvPr id="62" name="Овал 58">
              <a:extLst>
                <a:ext uri="{FF2B5EF4-FFF2-40B4-BE49-F238E27FC236}">
                  <a16:creationId xmlns:a16="http://schemas.microsoft.com/office/drawing/2014/main" id="{EEEFA7EE-FA8D-4BE7-9F38-5C9A3D2474DD}"/>
                </a:ext>
              </a:extLst>
            </p:cNvPr>
            <p:cNvSpPr/>
            <p:nvPr/>
          </p:nvSpPr>
          <p:spPr>
            <a:xfrm>
              <a:off x="9857405"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3" name="Рисунок 74">
              <a:extLst>
                <a:ext uri="{FF2B5EF4-FFF2-40B4-BE49-F238E27FC236}">
                  <a16:creationId xmlns:a16="http://schemas.microsoft.com/office/drawing/2014/main" id="{27F6A43A-8DEB-443F-996A-A8AF4EBDB956}"/>
                </a:ext>
              </a:extLst>
            </p:cNvPr>
            <p:cNvPicPr>
              <a:picLocks noChangeAspect="1"/>
            </p:cNvPicPr>
            <p:nvPr/>
          </p:nvPicPr>
          <p:blipFill>
            <a:blip r:embed="rId13"/>
            <a:srcRect/>
            <a:stretch>
              <a:fillRect/>
            </a:stretch>
          </p:blipFill>
          <p:spPr>
            <a:xfrm>
              <a:off x="10372084" y="453551"/>
              <a:ext cx="1025033" cy="1595381"/>
            </a:xfrm>
            <a:prstGeom prst="rect">
              <a:avLst/>
            </a:prstGeom>
            <a:ln>
              <a:noFill/>
            </a:ln>
            <a:effectLst>
              <a:outerShdw blurRad="292100" dist="139700" dir="2700000" algn="tl" rotWithShape="0">
                <a:srgbClr val="333333">
                  <a:alpha val="65000"/>
                </a:srgbClr>
              </a:outerShdw>
            </a:effectLst>
          </p:spPr>
        </p:pic>
      </p:grpSp>
      <p:pic>
        <p:nvPicPr>
          <p:cNvPr id="73" name="Picture 8" descr="Watch Out Wow Sticker by Mighty Oak">
            <a:extLst>
              <a:ext uri="{FF2B5EF4-FFF2-40B4-BE49-F238E27FC236}">
                <a16:creationId xmlns:a16="http://schemas.microsoft.com/office/drawing/2014/main" id="{0615BD63-3043-4261-94DB-3316D7A22F5F}"/>
              </a:ext>
            </a:extLst>
          </p:cNvPr>
          <p:cNvPicPr>
            <a:picLocks noChangeAspect="1"/>
          </p:cNvPicPr>
          <p:nvPr/>
        </p:nvPicPr>
        <p:blipFill>
          <a:blip r:embed="rId14"/>
          <a:srcRect/>
          <a:stretch>
            <a:fillRect/>
          </a:stretch>
        </p:blipFill>
        <p:spPr>
          <a:xfrm>
            <a:off x="390445" y="4934922"/>
            <a:ext cx="2026466" cy="1486073"/>
          </a:xfrm>
          <a:prstGeom prst="rect">
            <a:avLst/>
          </a:prstGeom>
          <a:noFill/>
          <a:ln cap="flat">
            <a:noFill/>
          </a:ln>
        </p:spPr>
      </p:pic>
      <p:grpSp>
        <p:nvGrpSpPr>
          <p:cNvPr id="74" name="Группа 15">
            <a:extLst>
              <a:ext uri="{FF2B5EF4-FFF2-40B4-BE49-F238E27FC236}">
                <a16:creationId xmlns:a16="http://schemas.microsoft.com/office/drawing/2014/main" id="{0DCC6FB7-1EEB-4E1D-B1E3-9D9D0F1F13A5}"/>
              </a:ext>
            </a:extLst>
          </p:cNvPr>
          <p:cNvGrpSpPr/>
          <p:nvPr/>
        </p:nvGrpSpPr>
        <p:grpSpPr>
          <a:xfrm>
            <a:off x="7482515" y="2463271"/>
            <a:ext cx="2017614" cy="1923650"/>
            <a:chOff x="7458943" y="2441493"/>
            <a:chExt cx="2017614" cy="1923650"/>
          </a:xfrm>
          <a:scene3d>
            <a:camera prst="orthographicFront">
              <a:rot lat="0" lon="0" rev="0"/>
            </a:camera>
            <a:lightRig rig="balanced" dir="t">
              <a:rot lat="0" lon="0" rev="8700000"/>
            </a:lightRig>
          </a:scene3d>
        </p:grpSpPr>
        <p:sp>
          <p:nvSpPr>
            <p:cNvPr id="75" name="Овал 50">
              <a:extLst>
                <a:ext uri="{FF2B5EF4-FFF2-40B4-BE49-F238E27FC236}">
                  <a16:creationId xmlns:a16="http://schemas.microsoft.com/office/drawing/2014/main" id="{ECB1A571-A326-49D1-9C2B-A947E086CBBE}"/>
                </a:ext>
              </a:extLst>
            </p:cNvPr>
            <p:cNvSpPr/>
            <p:nvPr/>
          </p:nvSpPr>
          <p:spPr>
            <a:xfrm>
              <a:off x="7458943"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6" name="Рисунок 35">
              <a:extLst>
                <a:ext uri="{FF2B5EF4-FFF2-40B4-BE49-F238E27FC236}">
                  <a16:creationId xmlns:a16="http://schemas.microsoft.com/office/drawing/2014/main" id="{3F2481BA-2F3A-480B-8253-D4906CD9221F}"/>
                </a:ext>
              </a:extLst>
            </p:cNvPr>
            <p:cNvPicPr>
              <a:picLocks noChangeAspect="1"/>
            </p:cNvPicPr>
            <p:nvPr/>
          </p:nvPicPr>
          <p:blipFill>
            <a:blip r:embed="rId15"/>
            <a:srcRect l="-20048"/>
            <a:stretch>
              <a:fillRect/>
            </a:stretch>
          </p:blipFill>
          <p:spPr>
            <a:xfrm>
              <a:off x="7490719" y="2441493"/>
              <a:ext cx="1934486" cy="1923650"/>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77" name="Группа 31">
            <a:extLst>
              <a:ext uri="{FF2B5EF4-FFF2-40B4-BE49-F238E27FC236}">
                <a16:creationId xmlns:a16="http://schemas.microsoft.com/office/drawing/2014/main" id="{D403C1A1-D9C1-4FD5-853B-136A61311B77}"/>
              </a:ext>
            </a:extLst>
          </p:cNvPr>
          <p:cNvGrpSpPr/>
          <p:nvPr/>
        </p:nvGrpSpPr>
        <p:grpSpPr>
          <a:xfrm>
            <a:off x="9825631" y="2480657"/>
            <a:ext cx="2017614" cy="1923659"/>
            <a:chOff x="9864940" y="2457395"/>
            <a:chExt cx="2017614" cy="1923659"/>
          </a:xfrm>
          <a:scene3d>
            <a:camera prst="orthographicFront">
              <a:rot lat="0" lon="0" rev="0"/>
            </a:camera>
            <a:lightRig rig="balanced" dir="t">
              <a:rot lat="0" lon="0" rev="8700000"/>
            </a:lightRig>
          </a:scene3d>
        </p:grpSpPr>
        <p:sp>
          <p:nvSpPr>
            <p:cNvPr id="78" name="Овал 62">
              <a:extLst>
                <a:ext uri="{FF2B5EF4-FFF2-40B4-BE49-F238E27FC236}">
                  <a16:creationId xmlns:a16="http://schemas.microsoft.com/office/drawing/2014/main" id="{A42D592D-1FD8-4902-9FE7-05A12535C074}"/>
                </a:ext>
              </a:extLst>
            </p:cNvPr>
            <p:cNvSpPr/>
            <p:nvPr/>
          </p:nvSpPr>
          <p:spPr>
            <a:xfrm>
              <a:off x="9864940"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9" name="Рисунок 72">
              <a:extLst>
                <a:ext uri="{FF2B5EF4-FFF2-40B4-BE49-F238E27FC236}">
                  <a16:creationId xmlns:a16="http://schemas.microsoft.com/office/drawing/2014/main" id="{E40794AC-B3FA-45BF-A19B-9CE581486C43}"/>
                </a:ext>
              </a:extLst>
            </p:cNvPr>
            <p:cNvPicPr>
              <a:picLocks noChangeAspect="1"/>
            </p:cNvPicPr>
            <p:nvPr/>
          </p:nvPicPr>
          <p:blipFill>
            <a:blip r:embed="rId16"/>
            <a:srcRect/>
            <a:stretch>
              <a:fillRect/>
            </a:stretch>
          </p:blipFill>
          <p:spPr>
            <a:xfrm>
              <a:off x="9968697" y="2541785"/>
              <a:ext cx="1785292" cy="1839269"/>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67" name="Группа 86">
            <a:extLst>
              <a:ext uri="{FF2B5EF4-FFF2-40B4-BE49-F238E27FC236}">
                <a16:creationId xmlns:a16="http://schemas.microsoft.com/office/drawing/2014/main" id="{7DE0C5EE-1783-4EE4-B15A-21E54511FCEF}"/>
              </a:ext>
            </a:extLst>
          </p:cNvPr>
          <p:cNvGrpSpPr/>
          <p:nvPr/>
        </p:nvGrpSpPr>
        <p:grpSpPr>
          <a:xfrm>
            <a:off x="284345" y="2438091"/>
            <a:ext cx="2017614" cy="1968733"/>
            <a:chOff x="329732" y="2461171"/>
            <a:chExt cx="2017614" cy="1968733"/>
          </a:xfrm>
          <a:scene3d>
            <a:camera prst="orthographicFront">
              <a:rot lat="0" lon="0" rev="0"/>
            </a:camera>
            <a:lightRig rig="balanced" dir="t">
              <a:rot lat="0" lon="0" rev="8700000"/>
            </a:lightRig>
          </a:scene3d>
        </p:grpSpPr>
        <p:sp>
          <p:nvSpPr>
            <p:cNvPr id="68" name="Овал 14">
              <a:extLst>
                <a:ext uri="{FF2B5EF4-FFF2-40B4-BE49-F238E27FC236}">
                  <a16:creationId xmlns:a16="http://schemas.microsoft.com/office/drawing/2014/main" id="{5B70EE94-D5E1-41DB-9573-FF7FFFA9CE8F}"/>
                </a:ext>
              </a:extLst>
            </p:cNvPr>
            <p:cNvSpPr/>
            <p:nvPr/>
          </p:nvSpPr>
          <p:spPr>
            <a:xfrm>
              <a:off x="329732"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9" name="Рисунок 78">
              <a:extLst>
                <a:ext uri="{FF2B5EF4-FFF2-40B4-BE49-F238E27FC236}">
                  <a16:creationId xmlns:a16="http://schemas.microsoft.com/office/drawing/2014/main" id="{53B190A4-E101-498B-AF00-B40987AE8B0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545932" y="2514137"/>
              <a:ext cx="1660918" cy="1915767"/>
            </a:xfrm>
            <a:prstGeom prst="rect">
              <a:avLst/>
            </a:prstGeom>
            <a:ln>
              <a:noFill/>
            </a:ln>
            <a:effectLst>
              <a:outerShdw blurRad="292100" dist="139700" dir="2700000" algn="tl" rotWithShape="0">
                <a:srgbClr val="333333">
                  <a:alpha val="65000"/>
                </a:srgbClr>
              </a:outerShdw>
            </a:effectLst>
          </p:spPr>
        </p:pic>
      </p:grpSp>
      <p:grpSp>
        <p:nvGrpSpPr>
          <p:cNvPr id="70" name="Группа 84">
            <a:extLst>
              <a:ext uri="{FF2B5EF4-FFF2-40B4-BE49-F238E27FC236}">
                <a16:creationId xmlns:a16="http://schemas.microsoft.com/office/drawing/2014/main" id="{7472E3AA-43BF-4E88-8ADE-35E956C0DD43}"/>
              </a:ext>
            </a:extLst>
          </p:cNvPr>
          <p:cNvGrpSpPr/>
          <p:nvPr/>
        </p:nvGrpSpPr>
        <p:grpSpPr>
          <a:xfrm>
            <a:off x="314654" y="286281"/>
            <a:ext cx="2017614" cy="1882767"/>
            <a:chOff x="322197" y="280812"/>
            <a:chExt cx="2017614" cy="1882767"/>
          </a:xfrm>
          <a:scene3d>
            <a:camera prst="orthographicFront">
              <a:rot lat="0" lon="0" rev="0"/>
            </a:camera>
            <a:lightRig rig="balanced" dir="t">
              <a:rot lat="0" lon="0" rev="8700000"/>
            </a:lightRig>
          </a:scene3d>
        </p:grpSpPr>
        <p:sp>
          <p:nvSpPr>
            <p:cNvPr id="71" name="Овал 8">
              <a:extLst>
                <a:ext uri="{FF2B5EF4-FFF2-40B4-BE49-F238E27FC236}">
                  <a16:creationId xmlns:a16="http://schemas.microsoft.com/office/drawing/2014/main" id="{1C9B7E48-B9EF-4D8E-9DE7-93B00CB98AE4}"/>
                </a:ext>
              </a:extLst>
            </p:cNvPr>
            <p:cNvSpPr/>
            <p:nvPr/>
          </p:nvSpPr>
          <p:spPr>
            <a:xfrm>
              <a:off x="32219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2" name="Рисунок 80">
              <a:extLst>
                <a:ext uri="{FF2B5EF4-FFF2-40B4-BE49-F238E27FC236}">
                  <a16:creationId xmlns:a16="http://schemas.microsoft.com/office/drawing/2014/main" id="{F6A224C3-98B4-42A5-8B3F-6D7777796F23}"/>
                </a:ext>
              </a:extLst>
            </p:cNvPr>
            <p:cNvPicPr>
              <a:picLocks noChangeAspect="1"/>
            </p:cNvPicPr>
            <p:nvPr/>
          </p:nvPicPr>
          <p:blipFill>
            <a:blip r:embed="rId18"/>
            <a:srcRect/>
            <a:stretch>
              <a:fillRect/>
            </a:stretch>
          </p:blipFill>
          <p:spPr>
            <a:xfrm>
              <a:off x="794887" y="658980"/>
              <a:ext cx="1330744" cy="1265163"/>
            </a:xfrm>
            <a:prstGeom prst="rect">
              <a:avLst/>
            </a:prstGeom>
            <a:ln>
              <a:noFill/>
            </a:ln>
            <a:effectLst>
              <a:outerShdw blurRad="292100" dist="139700" dir="2700000" algn="tl" rotWithShape="0">
                <a:srgbClr val="333333">
                  <a:alpha val="65000"/>
                </a:srgbClr>
              </a:outerShdw>
            </a:effectLst>
          </p:spPr>
        </p:pic>
      </p:grpSp>
      <p:grpSp>
        <p:nvGrpSpPr>
          <p:cNvPr id="64" name="Группа 10">
            <a:extLst>
              <a:ext uri="{FF2B5EF4-FFF2-40B4-BE49-F238E27FC236}">
                <a16:creationId xmlns:a16="http://schemas.microsoft.com/office/drawing/2014/main" id="{6F5DA61F-F661-4358-8BE3-2DD957455647}"/>
              </a:ext>
            </a:extLst>
          </p:cNvPr>
          <p:cNvGrpSpPr/>
          <p:nvPr/>
        </p:nvGrpSpPr>
        <p:grpSpPr>
          <a:xfrm>
            <a:off x="340759" y="4685970"/>
            <a:ext cx="2017614" cy="1882767"/>
            <a:chOff x="337267" y="4664793"/>
            <a:chExt cx="2017614" cy="1882767"/>
          </a:xfrm>
          <a:scene3d>
            <a:camera prst="orthographicFront">
              <a:rot lat="0" lon="0" rev="0"/>
            </a:camera>
            <a:lightRig rig="balanced" dir="t">
              <a:rot lat="0" lon="0" rev="8700000"/>
            </a:lightRig>
          </a:scene3d>
        </p:grpSpPr>
        <p:sp>
          <p:nvSpPr>
            <p:cNvPr id="65" name="Овал 18">
              <a:extLst>
                <a:ext uri="{FF2B5EF4-FFF2-40B4-BE49-F238E27FC236}">
                  <a16:creationId xmlns:a16="http://schemas.microsoft.com/office/drawing/2014/main" id="{7586163B-1191-44D6-AB56-5DF9CEB7E089}"/>
                </a:ext>
              </a:extLst>
            </p:cNvPr>
            <p:cNvSpPr/>
            <p:nvPr/>
          </p:nvSpPr>
          <p:spPr>
            <a:xfrm>
              <a:off x="337267"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6" name="Рисунок 76">
              <a:extLst>
                <a:ext uri="{FF2B5EF4-FFF2-40B4-BE49-F238E27FC236}">
                  <a16:creationId xmlns:a16="http://schemas.microsoft.com/office/drawing/2014/main" id="{B8BCA7E6-C85B-4039-9A51-16A25CB9F2A0}"/>
                </a:ext>
              </a:extLst>
            </p:cNvPr>
            <p:cNvPicPr>
              <a:picLocks noChangeAspect="1"/>
            </p:cNvPicPr>
            <p:nvPr/>
          </p:nvPicPr>
          <p:blipFill>
            <a:blip r:embed="rId19"/>
            <a:srcRect/>
            <a:stretch>
              <a:fillRect/>
            </a:stretch>
          </p:blipFill>
          <p:spPr>
            <a:xfrm>
              <a:off x="622870" y="4824895"/>
              <a:ext cx="1514548" cy="1524222"/>
            </a:xfrm>
            <a:prstGeom prst="rect">
              <a:avLst/>
            </a:prstGeom>
            <a:ln>
              <a:noFill/>
            </a:ln>
            <a:effectLst>
              <a:outerShdw blurRad="292100" dist="139700" dir="2700000" algn="tl" rotWithShape="0">
                <a:srgbClr val="333333">
                  <a:alpha val="65000"/>
                </a:srgbClr>
              </a:outerShdw>
            </a:effectLst>
          </p:spPr>
        </p:pic>
      </p:grpSp>
      <p:pic>
        <p:nvPicPr>
          <p:cNvPr id="80" name="Picture 4">
            <a:extLst>
              <a:ext uri="{FF2B5EF4-FFF2-40B4-BE49-F238E27FC236}">
                <a16:creationId xmlns:a16="http://schemas.microsoft.com/office/drawing/2014/main" id="{C863CBD7-349B-40BA-86C1-6C11C55D12D0}"/>
              </a:ext>
            </a:extLst>
          </p:cNvPr>
          <p:cNvPicPr>
            <a:picLocks noChangeAspect="1"/>
          </p:cNvPicPr>
          <p:nvPr/>
        </p:nvPicPr>
        <p:blipFill>
          <a:blip r:embed="rId20"/>
          <a:srcRect/>
          <a:stretch>
            <a:fillRect/>
          </a:stretch>
        </p:blipFill>
        <p:spPr>
          <a:xfrm>
            <a:off x="-1284044" y="3403634"/>
            <a:ext cx="5389455" cy="4052218"/>
          </a:xfrm>
          <a:prstGeom prst="rect">
            <a:avLst/>
          </a:prstGeom>
          <a:noFill/>
          <a:ln cap="flat">
            <a:noFill/>
          </a:ln>
        </p:spPr>
      </p:pic>
      <p:sp>
        <p:nvSpPr>
          <p:cNvPr id="88" name="Текстово поле 87">
            <a:extLst>
              <a:ext uri="{FF2B5EF4-FFF2-40B4-BE49-F238E27FC236}">
                <a16:creationId xmlns:a16="http://schemas.microsoft.com/office/drawing/2014/main" id="{0EDB4097-102E-46AC-A951-890DBC5A8A95}"/>
              </a:ext>
            </a:extLst>
          </p:cNvPr>
          <p:cNvSpPr txBox="1"/>
          <p:nvPr/>
        </p:nvSpPr>
        <p:spPr>
          <a:xfrm>
            <a:off x="4539915" y="3280610"/>
            <a:ext cx="914400" cy="914400"/>
          </a:xfrm>
          <a:prstGeom prst="rect">
            <a:avLst/>
          </a:prstGeom>
          <a:noFill/>
        </p:spPr>
        <p:txBody>
          <a:bodyPr wrap="square" rtlCol="0">
            <a:spAutoFit/>
          </a:bodyPr>
          <a:lstStyle/>
          <a:p>
            <a:endParaRPr lang="bg-BG" dirty="0"/>
          </a:p>
        </p:txBody>
      </p:sp>
      <p:pic>
        <p:nvPicPr>
          <p:cNvPr id="91" name="Картина 90">
            <a:extLst>
              <a:ext uri="{FF2B5EF4-FFF2-40B4-BE49-F238E27FC236}">
                <a16:creationId xmlns:a16="http://schemas.microsoft.com/office/drawing/2014/main" id="{8B18D21C-3296-449B-B45D-D4C9281B216D}"/>
              </a:ext>
            </a:extLst>
          </p:cNvPr>
          <p:cNvPicPr>
            <a:picLocks noChangeAspect="1"/>
          </p:cNvPicPr>
          <p:nvPr/>
        </p:nvPicPr>
        <p:blipFill>
          <a:blip r:embed="rId21"/>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2011549930"/>
      </p:ext>
    </p:extLst>
  </p:cSld>
  <p:clrMapOvr>
    <a:masterClrMapping/>
  </p:clrMapOvr>
  <p:timing>
    <p:tnLst>
      <p:par>
        <p:cTn id="1" dur="indefinite" restart="never" nodeType="tmRoot">
          <p:childTnLst>
            <p:seq concurrent="1" nextAc="seek">
              <p:cTn id="2" dur="indefinite" nodeType="interactiveSeq">
                <p:stCondLst>
                  <p:cond evt="onClick" delay="0">
                    <p:tgtEl>
                      <p:spTgt spid="38"/>
                    </p:tgtEl>
                  </p:cond>
                </p:stCondLst>
                <p:childTnLst>
                  <p:par>
                    <p:cTn id="3" fill="hold">
                      <p:stCondLst>
                        <p:cond evt="onBegin" delay="0">
                          <p:tn val="2"/>
                        </p:cond>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8"/>
                  </p:tgtEl>
                </p:cond>
              </p:nextCondLst>
            </p:seq>
            <p:seq concurrent="1" nextAc="seek">
              <p:cTn id="7" dur="indefinite" nodeType="interactiveSeq">
                <p:stCondLst>
                  <p:cond evt="onClick" delay="0">
                    <p:tgtEl>
                      <p:spTgt spid="61"/>
                    </p:tgtEl>
                  </p:cond>
                </p:stCondLst>
                <p:childTnLst>
                  <p:par>
                    <p:cTn id="8" fill="hold">
                      <p:stCondLst>
                        <p:cond evt="onBegin" delay="0">
                          <p:tn val="7"/>
                        </p:cond>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1"/>
                  </p:tgtEl>
                </p:cond>
              </p:nextCondLst>
            </p:seq>
            <p:seq concurrent="1" nextAc="seek">
              <p:cTn id="12" dur="indefinite" nodeType="interactiveSeq">
                <p:stCondLst>
                  <p:cond evt="onClick" delay="0">
                    <p:tgtEl>
                      <p:spTgt spid="41"/>
                    </p:tgtEl>
                  </p:cond>
                </p:stCondLst>
                <p:childTnLst>
                  <p:par>
                    <p:cTn id="13" fill="hold">
                      <p:stCondLst>
                        <p:cond evt="onBegin" delay="0">
                          <p:tn val="12"/>
                        </p:cond>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1"/>
                  </p:tgtEl>
                </p:cond>
              </p:nextCondLst>
            </p:seq>
            <p:seq concurrent="1" nextAc="seek">
              <p:cTn id="17" dur="indefinite" nodeType="interactiveSeq">
                <p:stCondLst>
                  <p:cond evt="onClick" delay="0">
                    <p:tgtEl>
                      <p:spTgt spid="50"/>
                    </p:tgtEl>
                  </p:cond>
                </p:stCondLst>
                <p:childTnLst>
                  <p:par>
                    <p:cTn id="18" fill="hold">
                      <p:stCondLst>
                        <p:cond evt="onBegin" delay="0">
                          <p:tn val="17"/>
                        </p:cond>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0"/>
                  </p:tgtEl>
                </p:cond>
              </p:nextCondLst>
            </p:seq>
            <p:seq concurrent="1" nextAc="seek">
              <p:cTn id="22" dur="indefinite" nodeType="interactiveSeq">
                <p:stCondLst>
                  <p:cond evt="onClick" delay="0">
                    <p:tgtEl>
                      <p:spTgt spid="70"/>
                    </p:tgtEl>
                  </p:cond>
                </p:stCondLst>
                <p:childTnLst>
                  <p:par>
                    <p:cTn id="23" fill="hold">
                      <p:stCondLst>
                        <p:cond evt="onBegin" delay="0">
                          <p:tn val="22"/>
                        </p:cond>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0"/>
                  </p:tgtEl>
                </p:cond>
              </p:nextCondLst>
            </p:seq>
            <p:seq concurrent="1" nextAc="seek">
              <p:cTn id="27" dur="indefinite" nodeType="interactiveSeq">
                <p:stCondLst>
                  <p:cond evt="onClick" delay="0">
                    <p:tgtEl>
                      <p:spTgt spid="67"/>
                    </p:tgtEl>
                  </p:cond>
                </p:stCondLst>
                <p:childTnLst>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7"/>
                  </p:tgtEl>
                </p:cond>
              </p:nextCondLst>
            </p:seq>
            <p:seq concurrent="1" nextAc="seek">
              <p:cTn id="32" dur="indefinite" nodeType="interactiveSeq">
                <p:stCondLst>
                  <p:cond evt="onClick" delay="0">
                    <p:tgtEl>
                      <p:spTgt spid="47"/>
                    </p:tgtEl>
                  </p:cond>
                </p:stCondLst>
                <p:childTnLst>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7"/>
                  </p:tgtEl>
                </p:cond>
              </p:nextCondLst>
            </p:seq>
            <p:seq concurrent="1" nextAc="seek">
              <p:cTn id="37" dur="indefinite" nodeType="interactiveSeq">
                <p:stCondLst>
                  <p:cond evt="onClick" delay="0">
                    <p:tgtEl>
                      <p:spTgt spid="64"/>
                    </p:tgtEl>
                  </p:cond>
                </p:stCondLst>
                <p:childTnLst>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zvuk-odnoy-kapelkч1.wav"/>
                                        </p:tgtEl>
                                      </p:cMediaNode>
                                    </p:audio>
                                  </p:subTnLst>
                                </p:cTn>
                              </p:par>
                              <p:par>
                                <p:cTn id="42" presetID="1" presetClass="entr" presetSubtype="0" fill="hold" nodeType="withEffect">
                                  <p:stCondLst>
                                    <p:cond delay="0"/>
                                  </p:stCondLst>
                                  <p:childTnLst>
                                    <p:set>
                                      <p:cBhvr>
                                        <p:cTn id="43" dur="1" fill="hold">
                                          <p:stCondLst>
                                            <p:cond delay="0"/>
                                          </p:stCondLst>
                                        </p:cTn>
                                        <p:tgtEl>
                                          <p:spTgt spid="73"/>
                                        </p:tgtEl>
                                        <p:attrNameLst>
                                          <p:attrName>style.visibility</p:attrName>
                                        </p:attrNameLst>
                                      </p:cBhvr>
                                      <p:to>
                                        <p:strVal val="visible"/>
                                      </p:to>
                                    </p:set>
                                  </p:childTnLst>
                                </p:cTn>
                              </p:par>
                              <p:par>
                                <p:cTn id="44" presetID="1" presetClass="exit" presetSubtype="0" fill="hold" nodeType="withEffect">
                                  <p:stCondLst>
                                    <p:cond delay="2000"/>
                                  </p:stCondLst>
                                  <p:childTnLst>
                                    <p:set>
                                      <p:cBhvr>
                                        <p:cTn id="45" dur="1" fill="hold">
                                          <p:stCondLst>
                                            <p:cond delay="0"/>
                                          </p:stCondLst>
                                        </p:cTn>
                                        <p:tgtEl>
                                          <p:spTgt spid="73"/>
                                        </p:tgtEl>
                                        <p:attrNameLst>
                                          <p:attrName>style.visibility</p:attrName>
                                        </p:attrNameLst>
                                      </p:cBhvr>
                                      <p:to>
                                        <p:strVal val="hidden"/>
                                      </p:to>
                                    </p:set>
                                  </p:childTnLst>
                                </p:cTn>
                              </p:par>
                              <p:par>
                                <p:cTn id="46" presetID="1" presetClass="entr" presetSubtype="0" fill="hold" nodeType="withEffect">
                                  <p:stCondLst>
                                    <p:cond delay="2000"/>
                                  </p:stCondLst>
                                  <p:childTnLst>
                                    <p:set>
                                      <p:cBhvr>
                                        <p:cTn id="4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64"/>
                  </p:tgtEl>
                </p:cond>
              </p:nextCondLst>
            </p:seq>
            <p:seq concurrent="1" nextAc="seek">
              <p:cTn id="48" dur="indefinite" nodeType="interactiveSeq">
                <p:stCondLst>
                  <p:cond evt="onClick" delay="0">
                    <p:tgtEl>
                      <p:spTgt spid="35"/>
                    </p:tgtEl>
                  </p:cond>
                </p:stCondLst>
                <p:childTnLst>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5"/>
                  </p:tgtEl>
                </p:cond>
              </p:nextCondLst>
            </p:seq>
            <p:seq concurrent="1" nextAc="seek">
              <p:cTn id="53" dur="indefinite" nodeType="interactiveSeq">
                <p:stCondLst>
                  <p:cond evt="onClick" delay="0">
                    <p:tgtEl>
                      <p:spTgt spid="32"/>
                    </p:tgtEl>
                  </p:cond>
                </p:stCondLst>
                <p:childTnLst>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2"/>
                  </p:tgtEl>
                </p:cond>
              </p:nextCondLst>
            </p:seq>
            <p:seq concurrent="1" nextAc="seek">
              <p:cTn id="58" dur="indefinite" nodeType="interactiveSeq">
                <p:stCondLst>
                  <p:cond evt="onClick" delay="0">
                    <p:tgtEl>
                      <p:spTgt spid="53"/>
                    </p:tgtEl>
                  </p:cond>
                </p:stCondLst>
                <p:childTnLst>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3"/>
                  </p:tgtEl>
                </p:cond>
              </p:nextCondLst>
            </p:seq>
            <p:seq concurrent="1" nextAc="seek">
              <p:cTn id="63" dur="indefinite" nodeType="interactiveSeq">
                <p:stCondLst>
                  <p:cond evt="onClick" delay="0">
                    <p:tgtEl>
                      <p:spTgt spid="74"/>
                    </p:tgtEl>
                  </p:cond>
                </p:stCondLst>
                <p:childTnLst>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4"/>
                  </p:tgtEl>
                </p:cond>
              </p:nextCondLst>
            </p:seq>
            <p:seq concurrent="1" nextAc="seek">
              <p:cTn id="68" dur="indefinite" nodeType="interactiveSeq">
                <p:stCondLst>
                  <p:cond evt="onClick" delay="0">
                    <p:tgtEl>
                      <p:spTgt spid="77"/>
                    </p:tgtEl>
                  </p:cond>
                </p:stCondLst>
                <p:childTnLst>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77"/>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7"/>
                  </p:tgtEl>
                </p:cond>
              </p:nextCondLst>
            </p:seq>
            <p:seq concurrent="1" nextAc="seek">
              <p:cTn id="73" dur="indefinite" nodeType="interactiveSeq">
                <p:stCondLst>
                  <p:cond evt="onClick" delay="0">
                    <p:tgtEl>
                      <p:spTgt spid="44"/>
                    </p:tgtEl>
                  </p:cond>
                </p:stCondLst>
                <p:childTnLst>
                  <p:par>
                    <p:cTn id="74" fill="hold">
                      <p:stCondLst>
                        <p:cond evt="onBegin" delay="0">
                          <p:tn val="73"/>
                        </p:cond>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4"/>
                  </p:tgtEl>
                </p:cond>
              </p:nextCondLst>
            </p:seq>
            <p:seq concurrent="1" nextAc="seek">
              <p:cTn id="78" dur="indefinite" nodeType="interactiveSeq">
                <p:stCondLst>
                  <p:cond evt="onClick" delay="0">
                    <p:tgtEl>
                      <p:spTgt spid="57"/>
                    </p:tgtEl>
                  </p:cond>
                </p:stCondLst>
                <p:childTnLst>
                  <p:par>
                    <p:cTn id="79" fill="hold">
                      <p:stCondLst>
                        <p:cond evt="onBegin" delay="0">
                          <p:tn val="78"/>
                        </p:cond>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Рамка 67">
            <a:extLst>
              <a:ext uri="{FF2B5EF4-FFF2-40B4-BE49-F238E27FC236}">
                <a16:creationId xmlns:a16="http://schemas.microsoft.com/office/drawing/2014/main" id="{63D6E7AB-FCAE-420D-9E65-2C092296FCFC}"/>
              </a:ext>
            </a:extLst>
          </p:cNvPr>
          <p:cNvSpPr/>
          <p:nvPr/>
        </p:nvSpPr>
        <p:spPr>
          <a:xfrm>
            <a:off x="4"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FFC000"/>
          </a:solidFill>
          <a:ln cap="flat">
            <a:noFill/>
            <a:prstDash val="solid"/>
          </a:ln>
          <a:effectLst>
            <a:outerShdw dist="27944" dir="5400000" algn="tl">
              <a:srgbClr val="000000">
                <a:alpha val="32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dirty="0">
              <a:solidFill>
                <a:srgbClr val="000000"/>
              </a:solidFill>
              <a:uFillTx/>
              <a:latin typeface="Calibri"/>
            </a:endParaRPr>
          </a:p>
        </p:txBody>
      </p:sp>
      <p:sp>
        <p:nvSpPr>
          <p:cNvPr id="3" name="Прямоугольник 3">
            <a:extLst>
              <a:ext uri="{FF2B5EF4-FFF2-40B4-BE49-F238E27FC236}">
                <a16:creationId xmlns:a16="http://schemas.microsoft.com/office/drawing/2014/main" id="{ED6B5F32-AE16-48ED-97E8-F724CD65505C}"/>
              </a:ext>
            </a:extLst>
          </p:cNvPr>
          <p:cNvSpPr/>
          <p:nvPr/>
        </p:nvSpPr>
        <p:spPr>
          <a:xfrm>
            <a:off x="0" y="7251288"/>
            <a:ext cx="13571224" cy="6528623"/>
          </a:xfrm>
          <a:prstGeom prst="rect">
            <a:avLst/>
          </a:prstGeom>
          <a:solidFill>
            <a:srgbClr val="FFFFFF">
              <a:alpha val="0"/>
            </a:srgbClr>
          </a:solidFill>
          <a:ln cap="flat">
            <a:noFill/>
            <a:prstDash val="solid"/>
          </a:ln>
        </p:spPr>
        <p:txBody>
          <a:bodyPr vert="horz" wrap="square" lIns="91440" tIns="45720" rIns="91440" bIns="45720" anchor="ctr" anchorCtr="0" compatLnSpc="1">
            <a:noAutofit/>
          </a:bodyPr>
          <a:lstStyle/>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ru-RU" sz="2000" b="0" i="0" u="none" strike="noStrike" kern="1200" cap="none" spc="0" baseline="0" dirty="0">
              <a:solidFill>
                <a:srgbClr val="262626"/>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endParaRPr lang="ru-RU" sz="2000" b="0" i="0" u="none" strike="noStrike" kern="1200" cap="none" spc="0" baseline="0" dirty="0">
              <a:solidFill>
                <a:srgbClr val="262626"/>
              </a:solidFill>
              <a:uFillTx/>
              <a:latin typeface="Calibri"/>
            </a:endParaRPr>
          </a:p>
        </p:txBody>
      </p:sp>
      <p:sp>
        <p:nvSpPr>
          <p:cNvPr id="7" name="Текстово поле 6">
            <a:extLst>
              <a:ext uri="{FF2B5EF4-FFF2-40B4-BE49-F238E27FC236}">
                <a16:creationId xmlns:a16="http://schemas.microsoft.com/office/drawing/2014/main" id="{F6503D38-69B7-4E00-86B9-0960FA30C285}"/>
              </a:ext>
            </a:extLst>
          </p:cNvPr>
          <p:cNvSpPr txBox="1"/>
          <p:nvPr/>
        </p:nvSpPr>
        <p:spPr>
          <a:xfrm>
            <a:off x="209550" y="211068"/>
            <a:ext cx="11772900" cy="6189067"/>
          </a:xfrm>
          <a:prstGeom prst="rect">
            <a:avLst/>
          </a:prstGeom>
          <a:noFill/>
        </p:spPr>
        <p:txBody>
          <a:bodyPr wrap="square">
            <a:spAutoFit/>
          </a:bodyPr>
          <a:lstStyle/>
          <a:p>
            <a:pPr algn="ctr">
              <a:lnSpc>
                <a:spcPct val="107000"/>
              </a:lnSpc>
              <a:spcAft>
                <a:spcPts val="800"/>
              </a:spcAft>
            </a:pPr>
            <a:r>
              <a:rPr lang="bg-BG" sz="2800" b="1" dirty="0">
                <a:effectLst/>
                <a:latin typeface="Times New Roman" panose="02020603050405020304" pitchFamily="18" charset="0"/>
                <a:ea typeface="Calibri" panose="020F0502020204030204" pitchFamily="34" charset="0"/>
                <a:cs typeface="Times New Roman" panose="02020603050405020304" pitchFamily="18" charset="0"/>
              </a:rPr>
              <a:t>Правилата на играта.</a:t>
            </a:r>
          </a:p>
          <a:p>
            <a:pPr>
              <a:lnSpc>
                <a:spcPct val="107000"/>
              </a:lnSpc>
              <a:spcAft>
                <a:spcPts val="800"/>
              </a:spcAft>
            </a:pPr>
            <a:r>
              <a:rPr lang="bg-BG" sz="2000" u="sng" dirty="0">
                <a:effectLst/>
                <a:latin typeface="Times New Roman" panose="02020603050405020304" pitchFamily="18" charset="0"/>
                <a:ea typeface="Calibri" panose="020F0502020204030204" pitchFamily="34" charset="0"/>
                <a:cs typeface="Times New Roman" panose="02020603050405020304" pitchFamily="18" charset="0"/>
              </a:rPr>
              <a:t>Целта на играта</a:t>
            </a:r>
            <a:r>
              <a:rPr lang="bg-BG" sz="2000" dirty="0">
                <a:effectLst/>
                <a:latin typeface="Times New Roman" panose="02020603050405020304" pitchFamily="18" charset="0"/>
                <a:ea typeface="Calibri" panose="020F0502020204030204" pitchFamily="34" charset="0"/>
                <a:cs typeface="Times New Roman" panose="02020603050405020304" pitchFamily="18" charset="0"/>
              </a:rPr>
              <a:t>: автоматизиране на звук [Р'] в думата.</a:t>
            </a:r>
          </a:p>
          <a:p>
            <a:pPr>
              <a:lnSpc>
                <a:spcPct val="107000"/>
              </a:lnSpc>
              <a:spcAft>
                <a:spcPts val="800"/>
              </a:spcAft>
            </a:pPr>
            <a:r>
              <a:rPr lang="bg-BG" sz="2000" dirty="0">
                <a:effectLst/>
                <a:latin typeface="Times New Roman" panose="02020603050405020304" pitchFamily="18" charset="0"/>
                <a:ea typeface="Calibri" panose="020F0502020204030204" pitchFamily="34" charset="0"/>
                <a:cs typeface="Times New Roman" panose="02020603050405020304" pitchFamily="18" charset="0"/>
              </a:rPr>
              <a:t>В играта участват двама играчи (две деца и двама възрастни). </a:t>
            </a:r>
          </a:p>
          <a:p>
            <a:pPr>
              <a:lnSpc>
                <a:spcPct val="107000"/>
              </a:lnSpc>
              <a:spcAft>
                <a:spcPts val="800"/>
              </a:spcAft>
            </a:pPr>
            <a:r>
              <a:rPr lang="bg-BG" sz="2000" dirty="0">
                <a:effectLst/>
                <a:latin typeface="Times New Roman" panose="02020603050405020304" pitchFamily="18" charset="0"/>
                <a:ea typeface="Calibri" panose="020F0502020204030204" pitchFamily="34" charset="0"/>
                <a:cs typeface="Times New Roman" panose="02020603050405020304" pitchFamily="18" charset="0"/>
              </a:rPr>
              <a:t>На играчите се казва, че трябва да натиснат "пъпа", но не с пръст, а с глас, правилно произнасяйки звука [Р'] в думата. Първият играч назовава думата, например </a:t>
            </a:r>
            <a:r>
              <a:rPr lang="bg-BG" sz="2000" u="sng" dirty="0">
                <a:effectLst/>
                <a:latin typeface="Times New Roman" panose="02020603050405020304" pitchFamily="18" charset="0"/>
                <a:ea typeface="Calibri" panose="020F0502020204030204" pitchFamily="34" charset="0"/>
                <a:cs typeface="Times New Roman" panose="02020603050405020304" pitchFamily="18" charset="0"/>
              </a:rPr>
              <a:t>ПРИМЕР</a:t>
            </a:r>
            <a:r>
              <a:rPr lang="bg-BG" sz="2000" dirty="0">
                <a:effectLst/>
                <a:latin typeface="Times New Roman" panose="02020603050405020304" pitchFamily="18" charset="0"/>
                <a:ea typeface="Calibri" panose="020F0502020204030204" pitchFamily="34" charset="0"/>
                <a:cs typeface="Times New Roman" panose="02020603050405020304" pitchFamily="18" charset="0"/>
              </a:rPr>
              <a:t>. Възрастният кликва върху снимката,     а ходът отива на следващия играч. Загубилият е този, който получи бомба в снимката. Общо във всеки кръг (начало, средата, края на думата) има пет рунда, след което играчите ще бъдат прехвърлени на първия слайд на презентацията, където могат да избират дали да се преместят на следващия кръг и да продължат със звука [Р'] в друга позиция или да завършат играта.</a:t>
            </a:r>
          </a:p>
          <a:p>
            <a:pPr>
              <a:lnSpc>
                <a:spcPct val="107000"/>
              </a:lnSpc>
              <a:spcAft>
                <a:spcPts val="800"/>
              </a:spcAft>
            </a:pPr>
            <a:r>
              <a:rPr lang="bg-BG" sz="2000" b="1" dirty="0">
                <a:effectLst/>
                <a:latin typeface="Times New Roman" panose="02020603050405020304" pitchFamily="18" charset="0"/>
                <a:ea typeface="Calibri" panose="020F0502020204030204" pitchFamily="34" charset="0"/>
                <a:cs typeface="Times New Roman" panose="02020603050405020304" pitchFamily="18" charset="0"/>
              </a:rPr>
              <a:t>Думи за развитие на речта</a:t>
            </a:r>
            <a:r>
              <a:rPr lang="bg-BG"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bg-BG"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bg-BG" sz="2000" u="sng" dirty="0">
                <a:effectLst/>
                <a:latin typeface="Times New Roman" panose="02020603050405020304" pitchFamily="18" charset="0"/>
                <a:ea typeface="Calibri" panose="020F0502020204030204" pitchFamily="34" charset="0"/>
                <a:cs typeface="Times New Roman" panose="02020603050405020304" pitchFamily="18" charset="0"/>
              </a:rPr>
              <a:t>Звукът [Р'] в началото на думата</a:t>
            </a:r>
            <a:r>
              <a:rPr lang="bg-BG" sz="2000" dirty="0">
                <a:effectLst/>
                <a:latin typeface="Times New Roman" panose="02020603050405020304" pitchFamily="18" charset="0"/>
                <a:ea typeface="Calibri" panose="020F0502020204030204" pitchFamily="34" charset="0"/>
                <a:cs typeface="Times New Roman" panose="02020603050405020304" pitchFamily="18" charset="0"/>
              </a:rPr>
              <a:t>: раница, планински ясен, ряпа, дете, пъзел, решетка, репичка, картина, гума, реве, линия, колан, ориз, мигли, трън.</a:t>
            </a:r>
          </a:p>
          <a:p>
            <a:pPr>
              <a:lnSpc>
                <a:spcPct val="107000"/>
              </a:lnSpc>
              <a:spcAft>
                <a:spcPts val="800"/>
              </a:spcAft>
            </a:pPr>
            <a:r>
              <a:rPr lang="bg-BG" sz="2000" u="sng" dirty="0">
                <a:effectLst/>
                <a:latin typeface="Times New Roman" panose="02020603050405020304" pitchFamily="18" charset="0"/>
                <a:ea typeface="Calibri" panose="020F0502020204030204" pitchFamily="34" charset="0"/>
                <a:cs typeface="Times New Roman" panose="02020603050405020304" pitchFamily="18" charset="0"/>
              </a:rPr>
              <a:t>Звукът [Р'] в средата на думата</a:t>
            </a:r>
            <a:r>
              <a:rPr lang="bg-BG" sz="2000" dirty="0">
                <a:effectLst/>
                <a:latin typeface="Times New Roman" panose="02020603050405020304" pitchFamily="18" charset="0"/>
                <a:ea typeface="Calibri" panose="020F0502020204030204" pitchFamily="34" charset="0"/>
                <a:cs typeface="Times New Roman" panose="02020603050405020304" pitchFamily="18" charset="0"/>
              </a:rPr>
              <a:t>: карета, конфитюр, моряк, бреза, кокошка, краставица, ядки, пипер, маса, водно конче, костенурка, крепост, ориз, гъба, крем.</a:t>
            </a:r>
          </a:p>
          <a:p>
            <a:pPr>
              <a:lnSpc>
                <a:spcPct val="107000"/>
              </a:lnSpc>
              <a:spcAft>
                <a:spcPts val="800"/>
              </a:spcAft>
            </a:pPr>
            <a:r>
              <a:rPr lang="bg-BG"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bg-BG" sz="2000" u="sng" dirty="0">
                <a:effectLst/>
                <a:latin typeface="Times New Roman" panose="02020603050405020304" pitchFamily="18" charset="0"/>
                <a:ea typeface="Calibri" panose="020F0502020204030204" pitchFamily="34" charset="0"/>
                <a:cs typeface="Times New Roman" panose="02020603050405020304" pitchFamily="18" charset="0"/>
              </a:rPr>
              <a:t>Звукът [Р'] в края на думата</a:t>
            </a:r>
            <a:r>
              <a:rPr lang="bg-BG" sz="2000" dirty="0">
                <a:effectLst/>
                <a:latin typeface="Times New Roman" panose="02020603050405020304" pitchFamily="18" charset="0"/>
                <a:ea typeface="Calibri" panose="020F0502020204030204" pitchFamily="34" charset="0"/>
                <a:cs typeface="Times New Roman" panose="02020603050405020304" pitchFamily="18" charset="0"/>
              </a:rPr>
              <a:t>: синигер, котва, моряк, сухар, врата, пипер, джинджифил, риба, герой, фенер, пор, кехлибар, коала, момче, балон.</a:t>
            </a:r>
          </a:p>
        </p:txBody>
      </p:sp>
      <p:pic>
        <p:nvPicPr>
          <p:cNvPr id="5" name="Картина 4">
            <a:extLst>
              <a:ext uri="{FF2B5EF4-FFF2-40B4-BE49-F238E27FC236}">
                <a16:creationId xmlns:a16="http://schemas.microsoft.com/office/drawing/2014/main" id="{D879CE30-D5E2-4AFC-B72E-A605DD9C4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957" y="211068"/>
            <a:ext cx="2009274" cy="1339516"/>
          </a:xfrm>
          <a:prstGeom prst="rect">
            <a:avLst/>
          </a:prstGeom>
        </p:spPr>
      </p:pic>
      <p:sp>
        <p:nvSpPr>
          <p:cNvPr id="6" name="Правоъгълник 5">
            <a:extLst>
              <a:ext uri="{FF2B5EF4-FFF2-40B4-BE49-F238E27FC236}">
                <a16:creationId xmlns:a16="http://schemas.microsoft.com/office/drawing/2014/main" id="{9F4527E9-66DE-4740-99E9-25E66B7185F1}"/>
              </a:ext>
            </a:extLst>
          </p:cNvPr>
          <p:cNvSpPr/>
          <p:nvPr/>
        </p:nvSpPr>
        <p:spPr>
          <a:xfrm>
            <a:off x="0" y="-20555"/>
            <a:ext cx="12192000" cy="6858000"/>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Tree>
    <p:extLst>
      <p:ext uri="{BB962C8B-B14F-4D97-AF65-F5344CB8AC3E}">
        <p14:creationId xmlns:p14="http://schemas.microsoft.com/office/powerpoint/2010/main" val="4028041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34DA1E65-ED94-4C09-BDBE-3F7E574DB3D3}"/>
              </a:ext>
            </a:extLst>
          </p:cNvPr>
          <p:cNvSpPr/>
          <p:nvPr/>
        </p:nvSpPr>
        <p:spPr>
          <a:xfrm>
            <a:off x="11229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12">
            <a:extLst>
              <a:ext uri="{FF2B5EF4-FFF2-40B4-BE49-F238E27FC236}">
                <a16:creationId xmlns:a16="http://schemas.microsoft.com/office/drawing/2014/main" id="{E3507AF6-F367-4C49-A1E1-FA0203233526}"/>
              </a:ext>
            </a:extLst>
          </p:cNvPr>
          <p:cNvSpPr/>
          <p:nvPr/>
        </p:nvSpPr>
        <p:spPr>
          <a:xfrm>
            <a:off x="119832"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13">
            <a:extLst>
              <a:ext uri="{FF2B5EF4-FFF2-40B4-BE49-F238E27FC236}">
                <a16:creationId xmlns:a16="http://schemas.microsoft.com/office/drawing/2014/main" id="{2F64E68D-9844-43A9-A7DB-F1635BEDDCCC}"/>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6">
            <a:extLst>
              <a:ext uri="{FF2B5EF4-FFF2-40B4-BE49-F238E27FC236}">
                <a16:creationId xmlns:a16="http://schemas.microsoft.com/office/drawing/2014/main" id="{5BEF85CB-D11B-40E0-92DD-FC4B41CE9BEA}"/>
              </a:ext>
            </a:extLst>
          </p:cNvPr>
          <p:cNvSpPr/>
          <p:nvPr/>
        </p:nvSpPr>
        <p:spPr>
          <a:xfrm>
            <a:off x="127366"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7">
            <a:extLst>
              <a:ext uri="{FF2B5EF4-FFF2-40B4-BE49-F238E27FC236}">
                <a16:creationId xmlns:a16="http://schemas.microsoft.com/office/drawing/2014/main" id="{069FD1C3-68F9-440C-84C5-BCF1758EFEFF}"/>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20">
            <a:extLst>
              <a:ext uri="{FF2B5EF4-FFF2-40B4-BE49-F238E27FC236}">
                <a16:creationId xmlns:a16="http://schemas.microsoft.com/office/drawing/2014/main" id="{5D115FAD-560C-4BAC-A70C-4EE18B30D638}"/>
              </a:ext>
            </a:extLst>
          </p:cNvPr>
          <p:cNvSpPr/>
          <p:nvPr/>
        </p:nvSpPr>
        <p:spPr>
          <a:xfrm>
            <a:off x="2502548"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21">
            <a:extLst>
              <a:ext uri="{FF2B5EF4-FFF2-40B4-BE49-F238E27FC236}">
                <a16:creationId xmlns:a16="http://schemas.microsoft.com/office/drawing/2014/main" id="{7BEFFC42-581E-4137-9164-DFFD273D063F}"/>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4">
            <a:extLst>
              <a:ext uri="{FF2B5EF4-FFF2-40B4-BE49-F238E27FC236}">
                <a16:creationId xmlns:a16="http://schemas.microsoft.com/office/drawing/2014/main" id="{63503F76-9682-495C-B62F-E5272F67B052}"/>
              </a:ext>
            </a:extLst>
          </p:cNvPr>
          <p:cNvSpPr/>
          <p:nvPr/>
        </p:nvSpPr>
        <p:spPr>
          <a:xfrm>
            <a:off x="2494044"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5">
            <a:extLst>
              <a:ext uri="{FF2B5EF4-FFF2-40B4-BE49-F238E27FC236}">
                <a16:creationId xmlns:a16="http://schemas.microsoft.com/office/drawing/2014/main" id="{BFCF6BAE-05A3-47FD-93B9-C0970AB895B8}"/>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8">
            <a:extLst>
              <a:ext uri="{FF2B5EF4-FFF2-40B4-BE49-F238E27FC236}">
                <a16:creationId xmlns:a16="http://schemas.microsoft.com/office/drawing/2014/main" id="{69290BC2-99B7-4DF4-B479-13C38EC0033B}"/>
              </a:ext>
            </a:extLst>
          </p:cNvPr>
          <p:cNvSpPr/>
          <p:nvPr/>
        </p:nvSpPr>
        <p:spPr>
          <a:xfrm>
            <a:off x="2501578"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9">
            <a:extLst>
              <a:ext uri="{FF2B5EF4-FFF2-40B4-BE49-F238E27FC236}">
                <a16:creationId xmlns:a16="http://schemas.microsoft.com/office/drawing/2014/main" id="{BDD7660A-10B8-45E9-BAEC-6FC4BB1A0039}"/>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32">
            <a:extLst>
              <a:ext uri="{FF2B5EF4-FFF2-40B4-BE49-F238E27FC236}">
                <a16:creationId xmlns:a16="http://schemas.microsoft.com/office/drawing/2014/main" id="{6B7202A5-10D8-42FF-9E7E-2A8D95E5A95E}"/>
              </a:ext>
            </a:extLst>
          </p:cNvPr>
          <p:cNvSpPr/>
          <p:nvPr/>
        </p:nvSpPr>
        <p:spPr>
          <a:xfrm>
            <a:off x="486728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33">
            <a:extLst>
              <a:ext uri="{FF2B5EF4-FFF2-40B4-BE49-F238E27FC236}">
                <a16:creationId xmlns:a16="http://schemas.microsoft.com/office/drawing/2014/main" id="{2908310E-E36C-4E25-BED0-86BBF7EF4325}"/>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6">
            <a:extLst>
              <a:ext uri="{FF2B5EF4-FFF2-40B4-BE49-F238E27FC236}">
                <a16:creationId xmlns:a16="http://schemas.microsoft.com/office/drawing/2014/main" id="{3AB91B03-BE74-4EC5-8951-6F0D23AF06B2}"/>
              </a:ext>
            </a:extLst>
          </p:cNvPr>
          <p:cNvSpPr/>
          <p:nvPr/>
        </p:nvSpPr>
        <p:spPr>
          <a:xfrm>
            <a:off x="4874821"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7">
            <a:extLst>
              <a:ext uri="{FF2B5EF4-FFF2-40B4-BE49-F238E27FC236}">
                <a16:creationId xmlns:a16="http://schemas.microsoft.com/office/drawing/2014/main" id="{9E717BDE-E284-4600-9DB9-6088E88316D8}"/>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40">
            <a:extLst>
              <a:ext uri="{FF2B5EF4-FFF2-40B4-BE49-F238E27FC236}">
                <a16:creationId xmlns:a16="http://schemas.microsoft.com/office/drawing/2014/main" id="{A7A729C3-E4A4-463D-8D12-5FBC667A0267}"/>
              </a:ext>
            </a:extLst>
          </p:cNvPr>
          <p:cNvSpPr/>
          <p:nvPr/>
        </p:nvSpPr>
        <p:spPr>
          <a:xfrm>
            <a:off x="4882356"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41">
            <a:extLst>
              <a:ext uri="{FF2B5EF4-FFF2-40B4-BE49-F238E27FC236}">
                <a16:creationId xmlns:a16="http://schemas.microsoft.com/office/drawing/2014/main" id="{2E7ADF9B-A8AB-4FFA-8702-DE736C900DD2}"/>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4">
            <a:extLst>
              <a:ext uri="{FF2B5EF4-FFF2-40B4-BE49-F238E27FC236}">
                <a16:creationId xmlns:a16="http://schemas.microsoft.com/office/drawing/2014/main" id="{F34DCD90-A60D-4000-903A-E4C15C922B1B}"/>
              </a:ext>
            </a:extLst>
          </p:cNvPr>
          <p:cNvSpPr/>
          <p:nvPr/>
        </p:nvSpPr>
        <p:spPr>
          <a:xfrm>
            <a:off x="725754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5">
            <a:extLst>
              <a:ext uri="{FF2B5EF4-FFF2-40B4-BE49-F238E27FC236}">
                <a16:creationId xmlns:a16="http://schemas.microsoft.com/office/drawing/2014/main" id="{C77DD14B-D64E-46BF-86C3-B3803210CE5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8">
            <a:extLst>
              <a:ext uri="{FF2B5EF4-FFF2-40B4-BE49-F238E27FC236}">
                <a16:creationId xmlns:a16="http://schemas.microsoft.com/office/drawing/2014/main" id="{0E4824BD-ADB2-48DC-B93B-C9840EC94D52}"/>
              </a:ext>
            </a:extLst>
          </p:cNvPr>
          <p:cNvSpPr/>
          <p:nvPr/>
        </p:nvSpPr>
        <p:spPr>
          <a:xfrm>
            <a:off x="7249043"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9">
            <a:extLst>
              <a:ext uri="{FF2B5EF4-FFF2-40B4-BE49-F238E27FC236}">
                <a16:creationId xmlns:a16="http://schemas.microsoft.com/office/drawing/2014/main" id="{223B9B13-AA1E-4D8B-8F81-48DF256C428E}"/>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52">
            <a:extLst>
              <a:ext uri="{FF2B5EF4-FFF2-40B4-BE49-F238E27FC236}">
                <a16:creationId xmlns:a16="http://schemas.microsoft.com/office/drawing/2014/main" id="{363EB4F3-77F5-4B50-9A9B-FD74CC8D6CCB}"/>
              </a:ext>
            </a:extLst>
          </p:cNvPr>
          <p:cNvSpPr/>
          <p:nvPr/>
        </p:nvSpPr>
        <p:spPr>
          <a:xfrm>
            <a:off x="7256577"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53">
            <a:extLst>
              <a:ext uri="{FF2B5EF4-FFF2-40B4-BE49-F238E27FC236}">
                <a16:creationId xmlns:a16="http://schemas.microsoft.com/office/drawing/2014/main" id="{036259A4-6835-4B95-AD05-66990F53153B}"/>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6">
            <a:extLst>
              <a:ext uri="{FF2B5EF4-FFF2-40B4-BE49-F238E27FC236}">
                <a16:creationId xmlns:a16="http://schemas.microsoft.com/office/drawing/2014/main" id="{182E7663-BEC7-4C9E-BCDB-6E41CE3A44A7}"/>
              </a:ext>
            </a:extLst>
          </p:cNvPr>
          <p:cNvSpPr/>
          <p:nvPr/>
        </p:nvSpPr>
        <p:spPr>
          <a:xfrm>
            <a:off x="9647496" y="124559"/>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7">
            <a:extLst>
              <a:ext uri="{FF2B5EF4-FFF2-40B4-BE49-F238E27FC236}">
                <a16:creationId xmlns:a16="http://schemas.microsoft.com/office/drawing/2014/main" id="{98E3AFB7-585D-4E3E-ACA2-388EE9C09B2A}"/>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Прямоугольник 60">
            <a:extLst>
              <a:ext uri="{FF2B5EF4-FFF2-40B4-BE49-F238E27FC236}">
                <a16:creationId xmlns:a16="http://schemas.microsoft.com/office/drawing/2014/main" id="{B0816E88-1326-4ED2-85DC-02D59DE2DBDB}"/>
              </a:ext>
            </a:extLst>
          </p:cNvPr>
          <p:cNvSpPr/>
          <p:nvPr/>
        </p:nvSpPr>
        <p:spPr>
          <a:xfrm>
            <a:off x="9655030" y="2304918"/>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E3A0B1C9-FC06-4A94-8C13-9711CEF3F379}"/>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9EABFE05-DA8D-471F-8CD4-B37B9029A230}"/>
              </a:ext>
            </a:extLst>
          </p:cNvPr>
          <p:cNvSpPr/>
          <p:nvPr/>
        </p:nvSpPr>
        <p:spPr>
          <a:xfrm>
            <a:off x="9680652" y="4527432"/>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5">
            <a:extLst>
              <a:ext uri="{FF2B5EF4-FFF2-40B4-BE49-F238E27FC236}">
                <a16:creationId xmlns:a16="http://schemas.microsoft.com/office/drawing/2014/main" id="{8F27426F-4944-489C-ABBE-793BAC8FF3CB}"/>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Рамка 67">
            <a:extLst>
              <a:ext uri="{FF2B5EF4-FFF2-40B4-BE49-F238E27FC236}">
                <a16:creationId xmlns:a16="http://schemas.microsoft.com/office/drawing/2014/main" id="{8071209D-2995-4B1C-B587-2A53A7D15733}"/>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3" name="Групиране 32">
            <a:extLst>
              <a:ext uri="{FF2B5EF4-FFF2-40B4-BE49-F238E27FC236}">
                <a16:creationId xmlns:a16="http://schemas.microsoft.com/office/drawing/2014/main" id="{B234EB80-24AB-4158-972F-6FE7D5567E4A}"/>
              </a:ext>
            </a:extLst>
          </p:cNvPr>
          <p:cNvGrpSpPr/>
          <p:nvPr/>
        </p:nvGrpSpPr>
        <p:grpSpPr>
          <a:xfrm>
            <a:off x="5084731" y="277035"/>
            <a:ext cx="2017614" cy="1896190"/>
            <a:chOff x="5077187" y="284506"/>
            <a:chExt cx="2017614" cy="1896190"/>
          </a:xfrm>
          <a:scene3d>
            <a:camera prst="orthographicFront">
              <a:rot lat="0" lon="0" rev="0"/>
            </a:camera>
            <a:lightRig rig="balanced" dir="t">
              <a:rot lat="0" lon="0" rev="8700000"/>
            </a:lightRig>
          </a:scene3d>
        </p:grpSpPr>
        <p:sp>
          <p:nvSpPr>
            <p:cNvPr id="34" name="Овал 34">
              <a:extLst>
                <a:ext uri="{FF2B5EF4-FFF2-40B4-BE49-F238E27FC236}">
                  <a16:creationId xmlns:a16="http://schemas.microsoft.com/office/drawing/2014/main" id="{CB9BFA2A-68CA-435D-8AD2-0CD1B3800615}"/>
                </a:ext>
              </a:extLst>
            </p:cNvPr>
            <p:cNvSpPr/>
            <p:nvPr/>
          </p:nvSpPr>
          <p:spPr>
            <a:xfrm>
              <a:off x="5077187" y="297929"/>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5" name="Рисунок 2">
              <a:extLst>
                <a:ext uri="{FF2B5EF4-FFF2-40B4-BE49-F238E27FC236}">
                  <a16:creationId xmlns:a16="http://schemas.microsoft.com/office/drawing/2014/main" id="{4E57AEF8-7BB7-49DA-81A3-0DF3114C3D48}"/>
                </a:ext>
              </a:extLst>
            </p:cNvPr>
            <p:cNvPicPr>
              <a:picLocks noChangeAspect="1"/>
            </p:cNvPicPr>
            <p:nvPr/>
          </p:nvPicPr>
          <p:blipFill>
            <a:blip r:embed="rId5"/>
            <a:srcRect/>
            <a:stretch>
              <a:fillRect/>
            </a:stretch>
          </p:blipFill>
          <p:spPr>
            <a:xfrm>
              <a:off x="5177698" y="284506"/>
              <a:ext cx="1819454" cy="1859889"/>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36" name="Групиране 91">
            <a:extLst>
              <a:ext uri="{FF2B5EF4-FFF2-40B4-BE49-F238E27FC236}">
                <a16:creationId xmlns:a16="http://schemas.microsoft.com/office/drawing/2014/main" id="{17EEE38C-1E25-4895-AE80-F05BEA5CB8FF}"/>
              </a:ext>
            </a:extLst>
          </p:cNvPr>
          <p:cNvGrpSpPr/>
          <p:nvPr/>
        </p:nvGrpSpPr>
        <p:grpSpPr>
          <a:xfrm>
            <a:off x="2724225" y="280812"/>
            <a:ext cx="2017614" cy="1882767"/>
            <a:chOff x="2727518" y="284506"/>
            <a:chExt cx="2017614" cy="1882767"/>
          </a:xfrm>
          <a:scene3d>
            <a:camera prst="orthographicFront">
              <a:rot lat="0" lon="0" rev="0"/>
            </a:camera>
            <a:lightRig rig="balanced" dir="t">
              <a:rot lat="0" lon="0" rev="8700000"/>
            </a:lightRig>
          </a:scene3d>
        </p:grpSpPr>
        <p:sp>
          <p:nvSpPr>
            <p:cNvPr id="37" name="Овал 22">
              <a:extLst>
                <a:ext uri="{FF2B5EF4-FFF2-40B4-BE49-F238E27FC236}">
                  <a16:creationId xmlns:a16="http://schemas.microsoft.com/office/drawing/2014/main" id="{0015C51E-454B-48C0-93E9-52B9D45297B3}"/>
                </a:ext>
              </a:extLst>
            </p:cNvPr>
            <p:cNvSpPr/>
            <p:nvPr/>
          </p:nvSpPr>
          <p:spPr>
            <a:xfrm>
              <a:off x="2727518" y="28450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 name="Рисунок 5">
              <a:extLst>
                <a:ext uri="{FF2B5EF4-FFF2-40B4-BE49-F238E27FC236}">
                  <a16:creationId xmlns:a16="http://schemas.microsoft.com/office/drawing/2014/main" id="{4C8C35EB-A7B6-4FB4-BF33-5D64849077FB}"/>
                </a:ext>
              </a:extLst>
            </p:cNvPr>
            <p:cNvPicPr>
              <a:picLocks noChangeAspect="1"/>
            </p:cNvPicPr>
            <p:nvPr/>
          </p:nvPicPr>
          <p:blipFill>
            <a:blip r:embed="rId6"/>
            <a:srcRect/>
            <a:stretch>
              <a:fillRect/>
            </a:stretch>
          </p:blipFill>
          <p:spPr>
            <a:xfrm>
              <a:off x="2930167" y="586057"/>
              <a:ext cx="1525914" cy="1239377"/>
            </a:xfrm>
            <a:prstGeom prst="rect">
              <a:avLst/>
            </a:prstGeom>
            <a:ln>
              <a:noFill/>
            </a:ln>
            <a:effectLst>
              <a:outerShdw blurRad="292100" dist="139700" dir="2700000" algn="tl" rotWithShape="0">
                <a:srgbClr val="333333">
                  <a:alpha val="65000"/>
                </a:srgbClr>
              </a:outerShdw>
            </a:effectLst>
          </p:spPr>
        </p:pic>
      </p:grpSp>
      <p:grpSp>
        <p:nvGrpSpPr>
          <p:cNvPr id="39" name="Групиране 98">
            <a:extLst>
              <a:ext uri="{FF2B5EF4-FFF2-40B4-BE49-F238E27FC236}">
                <a16:creationId xmlns:a16="http://schemas.microsoft.com/office/drawing/2014/main" id="{D4F589E0-C5AE-4CDF-880D-AF5E58850A7E}"/>
              </a:ext>
            </a:extLst>
          </p:cNvPr>
          <p:cNvGrpSpPr/>
          <p:nvPr/>
        </p:nvGrpSpPr>
        <p:grpSpPr>
          <a:xfrm>
            <a:off x="9856555" y="2467535"/>
            <a:ext cx="2017614" cy="1886543"/>
            <a:chOff x="9852184" y="2465149"/>
            <a:chExt cx="2017614" cy="1886543"/>
          </a:xfrm>
          <a:scene3d>
            <a:camera prst="orthographicFront">
              <a:rot lat="0" lon="0" rev="0"/>
            </a:camera>
            <a:lightRig rig="balanced" dir="t">
              <a:rot lat="0" lon="0" rev="8700000"/>
            </a:lightRig>
          </a:scene3d>
        </p:grpSpPr>
        <p:sp>
          <p:nvSpPr>
            <p:cNvPr id="40" name="Овал 62">
              <a:extLst>
                <a:ext uri="{FF2B5EF4-FFF2-40B4-BE49-F238E27FC236}">
                  <a16:creationId xmlns:a16="http://schemas.microsoft.com/office/drawing/2014/main" id="{219C1877-AE48-42CD-8095-6443F89BC97A}"/>
                </a:ext>
              </a:extLst>
            </p:cNvPr>
            <p:cNvSpPr/>
            <p:nvPr/>
          </p:nvSpPr>
          <p:spPr>
            <a:xfrm>
              <a:off x="9852184" y="246892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Рисунок 7">
              <a:extLst>
                <a:ext uri="{FF2B5EF4-FFF2-40B4-BE49-F238E27FC236}">
                  <a16:creationId xmlns:a16="http://schemas.microsoft.com/office/drawing/2014/main" id="{8D9C20F0-F615-4646-9D5A-09B2232A9F29}"/>
                </a:ext>
              </a:extLst>
            </p:cNvPr>
            <p:cNvPicPr>
              <a:picLocks noChangeAspect="1"/>
            </p:cNvPicPr>
            <p:nvPr/>
          </p:nvPicPr>
          <p:blipFill>
            <a:blip r:embed="rId7"/>
            <a:srcRect/>
            <a:stretch>
              <a:fillRect/>
            </a:stretch>
          </p:blipFill>
          <p:spPr>
            <a:xfrm>
              <a:off x="10228990" y="2465149"/>
              <a:ext cx="1188308" cy="1840577"/>
            </a:xfrm>
            <a:prstGeom prst="rect">
              <a:avLst/>
            </a:prstGeom>
            <a:ln>
              <a:noFill/>
            </a:ln>
            <a:effectLst>
              <a:outerShdw blurRad="292100" dist="139700" dir="2700000" algn="tl" rotWithShape="0">
                <a:srgbClr val="333333">
                  <a:alpha val="65000"/>
                </a:srgbClr>
              </a:outerShdw>
            </a:effectLst>
          </p:spPr>
        </p:pic>
      </p:grpSp>
      <p:grpSp>
        <p:nvGrpSpPr>
          <p:cNvPr id="43" name="Групиране 95">
            <a:extLst>
              <a:ext uri="{FF2B5EF4-FFF2-40B4-BE49-F238E27FC236}">
                <a16:creationId xmlns:a16="http://schemas.microsoft.com/office/drawing/2014/main" id="{9BFD2406-C5B9-4E12-AEED-9F998B1DC315}"/>
              </a:ext>
            </a:extLst>
          </p:cNvPr>
          <p:cNvGrpSpPr/>
          <p:nvPr/>
        </p:nvGrpSpPr>
        <p:grpSpPr>
          <a:xfrm>
            <a:off x="2703944" y="2499036"/>
            <a:ext cx="2017614" cy="2010701"/>
            <a:chOff x="2702966" y="2476798"/>
            <a:chExt cx="2017614" cy="2010701"/>
          </a:xfrm>
          <a:scene3d>
            <a:camera prst="orthographicFront">
              <a:rot lat="0" lon="0" rev="0"/>
            </a:camera>
            <a:lightRig rig="balanced" dir="t">
              <a:rot lat="0" lon="0" rev="8700000"/>
            </a:lightRig>
          </a:scene3d>
        </p:grpSpPr>
        <p:sp>
          <p:nvSpPr>
            <p:cNvPr id="44" name="Овал 26">
              <a:extLst>
                <a:ext uri="{FF2B5EF4-FFF2-40B4-BE49-F238E27FC236}">
                  <a16:creationId xmlns:a16="http://schemas.microsoft.com/office/drawing/2014/main" id="{0FDAF1DC-4926-44D2-83BE-0C11269AAC78}"/>
                </a:ext>
              </a:extLst>
            </p:cNvPr>
            <p:cNvSpPr/>
            <p:nvPr/>
          </p:nvSpPr>
          <p:spPr>
            <a:xfrm>
              <a:off x="2702966" y="247679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5" name="Рисунок 11">
              <a:extLst>
                <a:ext uri="{FF2B5EF4-FFF2-40B4-BE49-F238E27FC236}">
                  <a16:creationId xmlns:a16="http://schemas.microsoft.com/office/drawing/2014/main" id="{2A72EE02-5E55-4C18-B266-C21298DA26F6}"/>
                </a:ext>
              </a:extLst>
            </p:cNvPr>
            <p:cNvPicPr>
              <a:picLocks noChangeAspect="1"/>
            </p:cNvPicPr>
            <p:nvPr/>
          </p:nvPicPr>
          <p:blipFill>
            <a:blip r:embed="rId8"/>
            <a:srcRect/>
            <a:stretch>
              <a:fillRect/>
            </a:stretch>
          </p:blipFill>
          <p:spPr>
            <a:xfrm>
              <a:off x="2966834" y="2645441"/>
              <a:ext cx="1504956" cy="1842058"/>
            </a:xfrm>
            <a:prstGeom prst="rect">
              <a:avLst/>
            </a:prstGeom>
            <a:ln>
              <a:noFill/>
            </a:ln>
            <a:effectLst>
              <a:outerShdw blurRad="292100" dist="139700" dir="2700000" algn="tl" rotWithShape="0">
                <a:srgbClr val="333333">
                  <a:alpha val="65000"/>
                </a:srgbClr>
              </a:outerShdw>
            </a:effectLst>
          </p:spPr>
        </p:pic>
      </p:grpSp>
      <p:grpSp>
        <p:nvGrpSpPr>
          <p:cNvPr id="46" name="Групиране 93">
            <a:extLst>
              <a:ext uri="{FF2B5EF4-FFF2-40B4-BE49-F238E27FC236}">
                <a16:creationId xmlns:a16="http://schemas.microsoft.com/office/drawing/2014/main" id="{258D1BEF-97DC-4D42-836A-41DBE8DB38AD}"/>
              </a:ext>
            </a:extLst>
          </p:cNvPr>
          <p:cNvGrpSpPr/>
          <p:nvPr/>
        </p:nvGrpSpPr>
        <p:grpSpPr>
          <a:xfrm>
            <a:off x="9864940" y="305475"/>
            <a:ext cx="2017614" cy="1882767"/>
            <a:chOff x="9864940" y="303681"/>
            <a:chExt cx="2017614" cy="1882767"/>
          </a:xfrm>
          <a:scene3d>
            <a:camera prst="orthographicFront">
              <a:rot lat="0" lon="0" rev="0"/>
            </a:camera>
            <a:lightRig rig="balanced" dir="t">
              <a:rot lat="0" lon="0" rev="8700000"/>
            </a:lightRig>
          </a:scene3d>
        </p:grpSpPr>
        <p:sp>
          <p:nvSpPr>
            <p:cNvPr id="47" name="Овал 58">
              <a:extLst>
                <a:ext uri="{FF2B5EF4-FFF2-40B4-BE49-F238E27FC236}">
                  <a16:creationId xmlns:a16="http://schemas.microsoft.com/office/drawing/2014/main" id="{BE04F516-5156-41EA-80DD-1F8DE3AE75E2}"/>
                </a:ext>
              </a:extLst>
            </p:cNvPr>
            <p:cNvSpPr/>
            <p:nvPr/>
          </p:nvSpPr>
          <p:spPr>
            <a:xfrm>
              <a:off x="9864940" y="30368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8" name="Рисунок 19">
              <a:extLst>
                <a:ext uri="{FF2B5EF4-FFF2-40B4-BE49-F238E27FC236}">
                  <a16:creationId xmlns:a16="http://schemas.microsoft.com/office/drawing/2014/main" id="{6F06A60E-7B4E-4822-8ABE-0EDE981B294A}"/>
                </a:ext>
              </a:extLst>
            </p:cNvPr>
            <p:cNvPicPr>
              <a:picLocks noChangeAspect="1"/>
            </p:cNvPicPr>
            <p:nvPr/>
          </p:nvPicPr>
          <p:blipFill>
            <a:blip r:embed="rId9"/>
            <a:srcRect/>
            <a:stretch>
              <a:fillRect/>
            </a:stretch>
          </p:blipFill>
          <p:spPr>
            <a:xfrm>
              <a:off x="10145231" y="709437"/>
              <a:ext cx="1477002" cy="1107749"/>
            </a:xfrm>
            <a:prstGeom prst="rect">
              <a:avLst/>
            </a:prstGeom>
            <a:ln>
              <a:noFill/>
            </a:ln>
            <a:effectLst>
              <a:outerShdw blurRad="292100" dist="139700" dir="2700000" algn="tl" rotWithShape="0">
                <a:srgbClr val="333333">
                  <a:alpha val="65000"/>
                </a:srgbClr>
              </a:outerShdw>
            </a:effectLst>
          </p:spPr>
        </p:pic>
      </p:grpSp>
      <p:grpSp>
        <p:nvGrpSpPr>
          <p:cNvPr id="49" name="Групиране 94">
            <a:extLst>
              <a:ext uri="{FF2B5EF4-FFF2-40B4-BE49-F238E27FC236}">
                <a16:creationId xmlns:a16="http://schemas.microsoft.com/office/drawing/2014/main" id="{7EA41829-B146-4167-80C0-5808BD9B47BE}"/>
              </a:ext>
            </a:extLst>
          </p:cNvPr>
          <p:cNvGrpSpPr/>
          <p:nvPr/>
        </p:nvGrpSpPr>
        <p:grpSpPr>
          <a:xfrm>
            <a:off x="328349" y="2489902"/>
            <a:ext cx="2017614" cy="1882767"/>
            <a:chOff x="329732" y="2489902"/>
            <a:chExt cx="2017614" cy="1882767"/>
          </a:xfrm>
          <a:scene3d>
            <a:camera prst="orthographicFront">
              <a:rot lat="0" lon="0" rev="0"/>
            </a:camera>
            <a:lightRig rig="balanced" dir="t">
              <a:rot lat="0" lon="0" rev="8700000"/>
            </a:lightRig>
          </a:scene3d>
        </p:grpSpPr>
        <p:sp>
          <p:nvSpPr>
            <p:cNvPr id="50" name="Овал 14">
              <a:extLst>
                <a:ext uri="{FF2B5EF4-FFF2-40B4-BE49-F238E27FC236}">
                  <a16:creationId xmlns:a16="http://schemas.microsoft.com/office/drawing/2014/main" id="{CC641558-7438-498A-99E7-EF2A38DE2BD5}"/>
                </a:ext>
              </a:extLst>
            </p:cNvPr>
            <p:cNvSpPr/>
            <p:nvPr/>
          </p:nvSpPr>
          <p:spPr>
            <a:xfrm>
              <a:off x="329732" y="248990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1" name="Рисунок 27">
              <a:extLst>
                <a:ext uri="{FF2B5EF4-FFF2-40B4-BE49-F238E27FC236}">
                  <a16:creationId xmlns:a16="http://schemas.microsoft.com/office/drawing/2014/main" id="{0DA3A232-05C4-4B33-843D-297337CCD9CA}"/>
                </a:ext>
              </a:extLst>
            </p:cNvPr>
            <p:cNvPicPr>
              <a:picLocks noChangeAspect="1"/>
            </p:cNvPicPr>
            <p:nvPr/>
          </p:nvPicPr>
          <p:blipFill>
            <a:blip r:embed="rId10"/>
            <a:srcRect/>
            <a:stretch>
              <a:fillRect/>
            </a:stretch>
          </p:blipFill>
          <p:spPr>
            <a:xfrm>
              <a:off x="574151" y="2868509"/>
              <a:ext cx="1537417" cy="1156661"/>
            </a:xfrm>
            <a:prstGeom prst="rect">
              <a:avLst/>
            </a:prstGeom>
            <a:ln>
              <a:noFill/>
            </a:ln>
            <a:effectLst>
              <a:outerShdw blurRad="292100" dist="139700" dir="2700000" algn="tl" rotWithShape="0">
                <a:srgbClr val="333333">
                  <a:alpha val="65000"/>
                </a:srgbClr>
              </a:outerShdw>
            </a:effectLst>
          </p:spPr>
        </p:pic>
      </p:grpSp>
      <p:grpSp>
        <p:nvGrpSpPr>
          <p:cNvPr id="55" name="Групиране 92">
            <a:extLst>
              <a:ext uri="{FF2B5EF4-FFF2-40B4-BE49-F238E27FC236}">
                <a16:creationId xmlns:a16="http://schemas.microsoft.com/office/drawing/2014/main" id="{FC156618-0527-488D-8344-4051C4D73EE6}"/>
              </a:ext>
            </a:extLst>
          </p:cNvPr>
          <p:cNvGrpSpPr/>
          <p:nvPr/>
        </p:nvGrpSpPr>
        <p:grpSpPr>
          <a:xfrm>
            <a:off x="7466591" y="283233"/>
            <a:ext cx="2017614" cy="1882767"/>
            <a:chOff x="7467959" y="294135"/>
            <a:chExt cx="2017614" cy="1882767"/>
          </a:xfrm>
          <a:scene3d>
            <a:camera prst="orthographicFront">
              <a:rot lat="0" lon="0" rev="0"/>
            </a:camera>
            <a:lightRig rig="balanced" dir="t">
              <a:rot lat="0" lon="0" rev="8700000"/>
            </a:lightRig>
          </a:scene3d>
        </p:grpSpPr>
        <p:sp>
          <p:nvSpPr>
            <p:cNvPr id="56" name="Овал 46">
              <a:extLst>
                <a:ext uri="{FF2B5EF4-FFF2-40B4-BE49-F238E27FC236}">
                  <a16:creationId xmlns:a16="http://schemas.microsoft.com/office/drawing/2014/main" id="{9AC44D93-6B4D-4C6A-973C-AB7027A896D0}"/>
                </a:ext>
              </a:extLst>
            </p:cNvPr>
            <p:cNvSpPr/>
            <p:nvPr/>
          </p:nvSpPr>
          <p:spPr>
            <a:xfrm>
              <a:off x="7467959" y="2941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7" name="Рисунок 43">
              <a:extLst>
                <a:ext uri="{FF2B5EF4-FFF2-40B4-BE49-F238E27FC236}">
                  <a16:creationId xmlns:a16="http://schemas.microsoft.com/office/drawing/2014/main" id="{F00A1041-5105-437A-A95A-9159D4DF38A0}"/>
                </a:ext>
              </a:extLst>
            </p:cNvPr>
            <p:cNvPicPr>
              <a:picLocks noChangeAspect="1"/>
            </p:cNvPicPr>
            <p:nvPr/>
          </p:nvPicPr>
          <p:blipFill>
            <a:blip r:embed="rId11"/>
            <a:srcRect/>
            <a:stretch>
              <a:fillRect/>
            </a:stretch>
          </p:blipFill>
          <p:spPr>
            <a:xfrm flipH="1">
              <a:off x="7618104" y="413720"/>
              <a:ext cx="1341900" cy="1688092"/>
            </a:xfrm>
            <a:prstGeom prst="rect">
              <a:avLst/>
            </a:prstGeom>
            <a:ln>
              <a:noFill/>
            </a:ln>
            <a:effectLst>
              <a:outerShdw blurRad="292100" dist="139700" dir="2700000" algn="tl" rotWithShape="0">
                <a:srgbClr val="333333">
                  <a:alpha val="65000"/>
                </a:srgbClr>
              </a:outerShdw>
            </a:effectLst>
          </p:spPr>
        </p:pic>
      </p:grpSp>
      <p:grpSp>
        <p:nvGrpSpPr>
          <p:cNvPr id="58" name="Групиране 96">
            <a:extLst>
              <a:ext uri="{FF2B5EF4-FFF2-40B4-BE49-F238E27FC236}">
                <a16:creationId xmlns:a16="http://schemas.microsoft.com/office/drawing/2014/main" id="{E4E00C8E-D096-4EC7-8A9C-135229FE1EC4}"/>
              </a:ext>
            </a:extLst>
          </p:cNvPr>
          <p:cNvGrpSpPr/>
          <p:nvPr/>
        </p:nvGrpSpPr>
        <p:grpSpPr>
          <a:xfrm>
            <a:off x="5107371" y="2471310"/>
            <a:ext cx="2017614" cy="1882767"/>
            <a:chOff x="5084722" y="2460476"/>
            <a:chExt cx="2017614" cy="1882767"/>
          </a:xfrm>
          <a:scene3d>
            <a:camera prst="orthographicFront">
              <a:rot lat="0" lon="0" rev="0"/>
            </a:camera>
            <a:lightRig rig="balanced" dir="t">
              <a:rot lat="0" lon="0" rev="8700000"/>
            </a:lightRig>
          </a:scene3d>
        </p:grpSpPr>
        <p:sp>
          <p:nvSpPr>
            <p:cNvPr id="59" name="Овал 38">
              <a:extLst>
                <a:ext uri="{FF2B5EF4-FFF2-40B4-BE49-F238E27FC236}">
                  <a16:creationId xmlns:a16="http://schemas.microsoft.com/office/drawing/2014/main" id="{BF473ECA-EBC9-4F02-9728-91B2049EF99E}"/>
                </a:ext>
              </a:extLst>
            </p:cNvPr>
            <p:cNvSpPr/>
            <p:nvPr/>
          </p:nvSpPr>
          <p:spPr>
            <a:xfrm>
              <a:off x="5084722" y="24604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0" name="Рисунок 51">
              <a:extLst>
                <a:ext uri="{FF2B5EF4-FFF2-40B4-BE49-F238E27FC236}">
                  <a16:creationId xmlns:a16="http://schemas.microsoft.com/office/drawing/2014/main" id="{84413EA2-5A8B-4954-AB33-AB1B20794961}"/>
                </a:ext>
              </a:extLst>
            </p:cNvPr>
            <p:cNvPicPr>
              <a:picLocks noChangeAspect="1"/>
            </p:cNvPicPr>
            <p:nvPr/>
          </p:nvPicPr>
          <p:blipFill>
            <a:blip r:embed="rId12"/>
            <a:srcRect/>
            <a:stretch>
              <a:fillRect/>
            </a:stretch>
          </p:blipFill>
          <p:spPr>
            <a:xfrm>
              <a:off x="5340589" y="2927671"/>
              <a:ext cx="1511475" cy="997573"/>
            </a:xfrm>
            <a:prstGeom prst="rect">
              <a:avLst/>
            </a:prstGeom>
            <a:ln>
              <a:noFill/>
            </a:ln>
            <a:effectLst>
              <a:outerShdw blurRad="292100" dist="139700" dir="2700000" algn="tl" rotWithShape="0">
                <a:srgbClr val="333333">
                  <a:alpha val="65000"/>
                </a:srgbClr>
              </a:outerShdw>
            </a:effectLst>
          </p:spPr>
        </p:pic>
      </p:grpSp>
      <p:grpSp>
        <p:nvGrpSpPr>
          <p:cNvPr id="61" name="Групиране 97">
            <a:extLst>
              <a:ext uri="{FF2B5EF4-FFF2-40B4-BE49-F238E27FC236}">
                <a16:creationId xmlns:a16="http://schemas.microsoft.com/office/drawing/2014/main" id="{C59AD001-0006-4AD2-A25B-EFDDFEC992A0}"/>
              </a:ext>
            </a:extLst>
          </p:cNvPr>
          <p:cNvGrpSpPr/>
          <p:nvPr/>
        </p:nvGrpSpPr>
        <p:grpSpPr>
          <a:xfrm>
            <a:off x="7464476" y="2457395"/>
            <a:ext cx="2017614" cy="1882767"/>
            <a:chOff x="7459693" y="2396376"/>
            <a:chExt cx="2017614" cy="1882767"/>
          </a:xfrm>
          <a:scene3d>
            <a:camera prst="orthographicFront">
              <a:rot lat="0" lon="0" rev="0"/>
            </a:camera>
            <a:lightRig rig="balanced" dir="t">
              <a:rot lat="0" lon="0" rev="8700000"/>
            </a:lightRig>
          </a:scene3d>
        </p:grpSpPr>
        <p:sp>
          <p:nvSpPr>
            <p:cNvPr id="62" name="Овал 50">
              <a:extLst>
                <a:ext uri="{FF2B5EF4-FFF2-40B4-BE49-F238E27FC236}">
                  <a16:creationId xmlns:a16="http://schemas.microsoft.com/office/drawing/2014/main" id="{465C03A5-75E3-4E09-A843-EBD27D8DEC4E}"/>
                </a:ext>
              </a:extLst>
            </p:cNvPr>
            <p:cNvSpPr/>
            <p:nvPr/>
          </p:nvSpPr>
          <p:spPr>
            <a:xfrm>
              <a:off x="7459693" y="23963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3" name="Рисунок 59">
              <a:extLst>
                <a:ext uri="{FF2B5EF4-FFF2-40B4-BE49-F238E27FC236}">
                  <a16:creationId xmlns:a16="http://schemas.microsoft.com/office/drawing/2014/main" id="{C2FC839E-AC73-478F-848D-FC3627B95AF7}"/>
                </a:ext>
              </a:extLst>
            </p:cNvPr>
            <p:cNvPicPr>
              <a:picLocks noChangeAspect="1"/>
            </p:cNvPicPr>
            <p:nvPr/>
          </p:nvPicPr>
          <p:blipFill>
            <a:blip r:embed="rId13"/>
            <a:srcRect/>
            <a:stretch>
              <a:fillRect/>
            </a:stretch>
          </p:blipFill>
          <p:spPr>
            <a:xfrm>
              <a:off x="7726003" y="2945803"/>
              <a:ext cx="1438616" cy="964993"/>
            </a:xfrm>
            <a:prstGeom prst="rect">
              <a:avLst/>
            </a:prstGeom>
            <a:ln>
              <a:noFill/>
            </a:ln>
            <a:effectLst>
              <a:outerShdw blurRad="292100" dist="139700" dir="2700000" algn="tl" rotWithShape="0">
                <a:srgbClr val="333333">
                  <a:alpha val="65000"/>
                </a:srgbClr>
              </a:outerShdw>
            </a:effectLst>
          </p:spPr>
        </p:pic>
      </p:grpSp>
      <p:grpSp>
        <p:nvGrpSpPr>
          <p:cNvPr id="64" name="Групиране 100">
            <a:extLst>
              <a:ext uri="{FF2B5EF4-FFF2-40B4-BE49-F238E27FC236}">
                <a16:creationId xmlns:a16="http://schemas.microsoft.com/office/drawing/2014/main" id="{AD7F443F-4667-4948-8CE4-6CD8A60AE100}"/>
              </a:ext>
            </a:extLst>
          </p:cNvPr>
          <p:cNvGrpSpPr/>
          <p:nvPr/>
        </p:nvGrpSpPr>
        <p:grpSpPr>
          <a:xfrm>
            <a:off x="5067728" y="4689741"/>
            <a:ext cx="2017614" cy="1882767"/>
            <a:chOff x="5092677" y="4686107"/>
            <a:chExt cx="2017614" cy="1882767"/>
          </a:xfrm>
          <a:scene3d>
            <a:camera prst="orthographicFront">
              <a:rot lat="0" lon="0" rev="0"/>
            </a:camera>
            <a:lightRig rig="balanced" dir="t">
              <a:rot lat="0" lon="0" rev="8700000"/>
            </a:lightRig>
          </a:scene3d>
        </p:grpSpPr>
        <p:sp>
          <p:nvSpPr>
            <p:cNvPr id="65" name="Овал 42">
              <a:extLst>
                <a:ext uri="{FF2B5EF4-FFF2-40B4-BE49-F238E27FC236}">
                  <a16:creationId xmlns:a16="http://schemas.microsoft.com/office/drawing/2014/main" id="{DD79FB0B-3D58-4473-AC2A-2C4DCD69164C}"/>
                </a:ext>
              </a:extLst>
            </p:cNvPr>
            <p:cNvSpPr/>
            <p:nvPr/>
          </p:nvSpPr>
          <p:spPr>
            <a:xfrm>
              <a:off x="5092677" y="4686107"/>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6" name="Рисунок 68">
              <a:extLst>
                <a:ext uri="{FF2B5EF4-FFF2-40B4-BE49-F238E27FC236}">
                  <a16:creationId xmlns:a16="http://schemas.microsoft.com/office/drawing/2014/main" id="{805F7B53-CE8B-4A44-9CC0-EB17829D6EB6}"/>
                </a:ext>
              </a:extLst>
            </p:cNvPr>
            <p:cNvPicPr>
              <a:picLocks noChangeAspect="1"/>
            </p:cNvPicPr>
            <p:nvPr/>
          </p:nvPicPr>
          <p:blipFill>
            <a:blip r:embed="rId14"/>
            <a:srcRect/>
            <a:stretch>
              <a:fillRect/>
            </a:stretch>
          </p:blipFill>
          <p:spPr>
            <a:xfrm>
              <a:off x="5192566" y="4985958"/>
              <a:ext cx="1739554" cy="1352991"/>
            </a:xfrm>
            <a:prstGeom prst="rect">
              <a:avLst/>
            </a:prstGeom>
            <a:ln>
              <a:noFill/>
            </a:ln>
            <a:effectLst>
              <a:outerShdw blurRad="292100" dist="139700" dir="2700000" algn="tl" rotWithShape="0">
                <a:srgbClr val="333333">
                  <a:alpha val="65000"/>
                </a:srgbClr>
              </a:outerShdw>
            </a:effectLst>
          </p:spPr>
        </p:pic>
      </p:grpSp>
      <p:grpSp>
        <p:nvGrpSpPr>
          <p:cNvPr id="67" name="Групиране 101">
            <a:extLst>
              <a:ext uri="{FF2B5EF4-FFF2-40B4-BE49-F238E27FC236}">
                <a16:creationId xmlns:a16="http://schemas.microsoft.com/office/drawing/2014/main" id="{B1B4461A-9FA1-48BC-8805-8FEE96443F2D}"/>
              </a:ext>
            </a:extLst>
          </p:cNvPr>
          <p:cNvGrpSpPr/>
          <p:nvPr/>
        </p:nvGrpSpPr>
        <p:grpSpPr>
          <a:xfrm>
            <a:off x="7464476" y="4680557"/>
            <a:ext cx="2017614" cy="2025916"/>
            <a:chOff x="7458943" y="4678116"/>
            <a:chExt cx="2017614" cy="2025916"/>
          </a:xfrm>
          <a:scene3d>
            <a:camera prst="orthographicFront">
              <a:rot lat="0" lon="0" rev="0"/>
            </a:camera>
            <a:lightRig rig="balanced" dir="t">
              <a:rot lat="0" lon="0" rev="8700000"/>
            </a:lightRig>
          </a:scene3d>
        </p:grpSpPr>
        <p:sp>
          <p:nvSpPr>
            <p:cNvPr id="68" name="Овал 54">
              <a:extLst>
                <a:ext uri="{FF2B5EF4-FFF2-40B4-BE49-F238E27FC236}">
                  <a16:creationId xmlns:a16="http://schemas.microsoft.com/office/drawing/2014/main" id="{81D9EDEF-EFAC-4A0D-926C-5CC2CE3B781A}"/>
                </a:ext>
              </a:extLst>
            </p:cNvPr>
            <p:cNvSpPr/>
            <p:nvPr/>
          </p:nvSpPr>
          <p:spPr>
            <a:xfrm>
              <a:off x="7458943" y="46781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9" name="Рисунок 70">
              <a:extLst>
                <a:ext uri="{FF2B5EF4-FFF2-40B4-BE49-F238E27FC236}">
                  <a16:creationId xmlns:a16="http://schemas.microsoft.com/office/drawing/2014/main" id="{67FC77E9-BD43-4894-BAFE-BF3D0F509369}"/>
                </a:ext>
              </a:extLst>
            </p:cNvPr>
            <p:cNvPicPr>
              <a:picLocks noChangeAspect="1"/>
            </p:cNvPicPr>
            <p:nvPr/>
          </p:nvPicPr>
          <p:blipFill>
            <a:blip r:embed="rId15"/>
            <a:srcRect/>
            <a:stretch>
              <a:fillRect/>
            </a:stretch>
          </p:blipFill>
          <p:spPr>
            <a:xfrm>
              <a:off x="7566047" y="4822865"/>
              <a:ext cx="1878278" cy="188116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70" name="Групиране 102">
            <a:extLst>
              <a:ext uri="{FF2B5EF4-FFF2-40B4-BE49-F238E27FC236}">
                <a16:creationId xmlns:a16="http://schemas.microsoft.com/office/drawing/2014/main" id="{2DF99301-4814-43CE-9109-226DAB2DA1B4}"/>
              </a:ext>
            </a:extLst>
          </p:cNvPr>
          <p:cNvGrpSpPr/>
          <p:nvPr/>
        </p:nvGrpSpPr>
        <p:grpSpPr>
          <a:xfrm>
            <a:off x="2684438" y="4640251"/>
            <a:ext cx="2017614" cy="1882767"/>
            <a:chOff x="2723564" y="4594148"/>
            <a:chExt cx="2017614" cy="1882767"/>
          </a:xfrm>
          <a:scene3d>
            <a:camera prst="orthographicFront">
              <a:rot lat="0" lon="0" rev="0"/>
            </a:camera>
            <a:lightRig rig="balanced" dir="t">
              <a:rot lat="0" lon="0" rev="8700000"/>
            </a:lightRig>
          </a:scene3d>
        </p:grpSpPr>
        <p:sp>
          <p:nvSpPr>
            <p:cNvPr id="71" name="Овал 30">
              <a:extLst>
                <a:ext uri="{FF2B5EF4-FFF2-40B4-BE49-F238E27FC236}">
                  <a16:creationId xmlns:a16="http://schemas.microsoft.com/office/drawing/2014/main" id="{1121037A-D0F7-4387-8AA9-63BF554B80DD}"/>
                </a:ext>
              </a:extLst>
            </p:cNvPr>
            <p:cNvSpPr/>
            <p:nvPr/>
          </p:nvSpPr>
          <p:spPr>
            <a:xfrm>
              <a:off x="2723564" y="459414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2" name="Рисунок 72">
              <a:extLst>
                <a:ext uri="{FF2B5EF4-FFF2-40B4-BE49-F238E27FC236}">
                  <a16:creationId xmlns:a16="http://schemas.microsoft.com/office/drawing/2014/main" id="{87E6DAB6-3EAE-4EDF-BD34-59BFF75EC7B0}"/>
                </a:ext>
              </a:extLst>
            </p:cNvPr>
            <p:cNvPicPr>
              <a:picLocks noChangeAspect="1"/>
            </p:cNvPicPr>
            <p:nvPr/>
          </p:nvPicPr>
          <p:blipFill>
            <a:blip r:embed="rId16"/>
            <a:srcRect/>
            <a:stretch>
              <a:fillRect/>
            </a:stretch>
          </p:blipFill>
          <p:spPr>
            <a:xfrm>
              <a:off x="2903000" y="5036304"/>
              <a:ext cx="1660065" cy="1209083"/>
            </a:xfrm>
            <a:prstGeom prst="rect">
              <a:avLst/>
            </a:prstGeom>
            <a:ln>
              <a:noFill/>
            </a:ln>
            <a:effectLst>
              <a:outerShdw blurRad="292100" dist="139700" dir="2700000" algn="tl" rotWithShape="0">
                <a:srgbClr val="333333">
                  <a:alpha val="65000"/>
                </a:srgbClr>
              </a:outerShdw>
            </a:effectLst>
          </p:spPr>
        </p:pic>
      </p:grpSp>
      <p:grpSp>
        <p:nvGrpSpPr>
          <p:cNvPr id="73" name="Групиране 86">
            <a:extLst>
              <a:ext uri="{FF2B5EF4-FFF2-40B4-BE49-F238E27FC236}">
                <a16:creationId xmlns:a16="http://schemas.microsoft.com/office/drawing/2014/main" id="{5BE19C17-1E23-4566-BC17-C1D6F39CAB55}"/>
              </a:ext>
            </a:extLst>
          </p:cNvPr>
          <p:cNvGrpSpPr/>
          <p:nvPr/>
        </p:nvGrpSpPr>
        <p:grpSpPr>
          <a:xfrm>
            <a:off x="9909439" y="4676131"/>
            <a:ext cx="2017614" cy="1882767"/>
            <a:chOff x="9864940" y="4673992"/>
            <a:chExt cx="2017614" cy="1882767"/>
          </a:xfrm>
          <a:scene3d>
            <a:camera prst="orthographicFront">
              <a:rot lat="0" lon="0" rev="0"/>
            </a:camera>
            <a:lightRig rig="balanced" dir="t">
              <a:rot lat="0" lon="0" rev="8700000"/>
            </a:lightRig>
          </a:scene3d>
        </p:grpSpPr>
        <p:sp>
          <p:nvSpPr>
            <p:cNvPr id="74" name="Овал 66">
              <a:extLst>
                <a:ext uri="{FF2B5EF4-FFF2-40B4-BE49-F238E27FC236}">
                  <a16:creationId xmlns:a16="http://schemas.microsoft.com/office/drawing/2014/main" id="{EC95C870-3ACE-4462-B8B8-49CD17F5BE9F}"/>
                </a:ext>
              </a:extLst>
            </p:cNvPr>
            <p:cNvSpPr/>
            <p:nvPr/>
          </p:nvSpPr>
          <p:spPr>
            <a:xfrm>
              <a:off x="9864940" y="467399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5" name="Рисунок 74">
              <a:extLst>
                <a:ext uri="{FF2B5EF4-FFF2-40B4-BE49-F238E27FC236}">
                  <a16:creationId xmlns:a16="http://schemas.microsoft.com/office/drawing/2014/main" id="{A8389C03-B787-43EA-A62F-D52776C64496}"/>
                </a:ext>
              </a:extLst>
            </p:cNvPr>
            <p:cNvPicPr>
              <a:picLocks noChangeAspect="1"/>
            </p:cNvPicPr>
            <p:nvPr/>
          </p:nvPicPr>
          <p:blipFill>
            <a:blip r:embed="rId17"/>
            <a:srcRect/>
            <a:stretch>
              <a:fillRect/>
            </a:stretch>
          </p:blipFill>
          <p:spPr>
            <a:xfrm>
              <a:off x="10236415" y="4930536"/>
              <a:ext cx="1358853" cy="1336733"/>
            </a:xfrm>
            <a:prstGeom prst="rect">
              <a:avLst/>
            </a:prstGeom>
            <a:ln>
              <a:noFill/>
            </a:ln>
            <a:effectLst>
              <a:outerShdw blurRad="292100" dist="139700" dir="2700000" algn="tl" rotWithShape="0">
                <a:srgbClr val="333333">
                  <a:alpha val="65000"/>
                </a:srgbClr>
              </a:outerShdw>
            </a:effectLst>
          </p:spPr>
        </p:pic>
      </p:grpSp>
      <p:grpSp>
        <p:nvGrpSpPr>
          <p:cNvPr id="76" name="Групиране 99">
            <a:extLst>
              <a:ext uri="{FF2B5EF4-FFF2-40B4-BE49-F238E27FC236}">
                <a16:creationId xmlns:a16="http://schemas.microsoft.com/office/drawing/2014/main" id="{F287088B-A904-47CB-95C3-DC99F01E8BD6}"/>
              </a:ext>
            </a:extLst>
          </p:cNvPr>
          <p:cNvGrpSpPr/>
          <p:nvPr/>
        </p:nvGrpSpPr>
        <p:grpSpPr>
          <a:xfrm>
            <a:off x="294680" y="4676130"/>
            <a:ext cx="2017614" cy="1882767"/>
            <a:chOff x="290538" y="4610905"/>
            <a:chExt cx="2017614" cy="1882767"/>
          </a:xfrm>
          <a:scene3d>
            <a:camera prst="orthographicFront">
              <a:rot lat="0" lon="0" rev="0"/>
            </a:camera>
            <a:lightRig rig="balanced" dir="t">
              <a:rot lat="0" lon="0" rev="8700000"/>
            </a:lightRig>
          </a:scene3d>
        </p:grpSpPr>
        <p:sp>
          <p:nvSpPr>
            <p:cNvPr id="77" name="Овал 18">
              <a:extLst>
                <a:ext uri="{FF2B5EF4-FFF2-40B4-BE49-F238E27FC236}">
                  <a16:creationId xmlns:a16="http://schemas.microsoft.com/office/drawing/2014/main" id="{5767B978-F5E3-449F-82AC-579B3F9F9831}"/>
                </a:ext>
              </a:extLst>
            </p:cNvPr>
            <p:cNvSpPr/>
            <p:nvPr/>
          </p:nvSpPr>
          <p:spPr>
            <a:xfrm>
              <a:off x="290538" y="461090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8" name="Рисунок 76">
              <a:extLst>
                <a:ext uri="{FF2B5EF4-FFF2-40B4-BE49-F238E27FC236}">
                  <a16:creationId xmlns:a16="http://schemas.microsoft.com/office/drawing/2014/main" id="{E842B590-D62B-42CE-9FC1-627858582239}"/>
                </a:ext>
              </a:extLst>
            </p:cNvPr>
            <p:cNvPicPr>
              <a:picLocks noChangeAspect="1"/>
            </p:cNvPicPr>
            <p:nvPr/>
          </p:nvPicPr>
          <p:blipFill>
            <a:blip r:embed="rId18"/>
            <a:srcRect/>
            <a:stretch>
              <a:fillRect/>
            </a:stretch>
          </p:blipFill>
          <p:spPr>
            <a:xfrm rot="2202186">
              <a:off x="453615" y="5110512"/>
              <a:ext cx="1727164" cy="94550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sp>
        <p:nvSpPr>
          <p:cNvPr id="3" name="Овал 9">
            <a:extLst>
              <a:ext uri="{FF2B5EF4-FFF2-40B4-BE49-F238E27FC236}">
                <a16:creationId xmlns:a16="http://schemas.microsoft.com/office/drawing/2014/main" id="{46D2B80C-5659-4149-A301-D6676216086A}"/>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Овал 21">
            <a:extLst>
              <a:ext uri="{FF2B5EF4-FFF2-40B4-BE49-F238E27FC236}">
                <a16:creationId xmlns:a16="http://schemas.microsoft.com/office/drawing/2014/main" id="{EFE4F9DF-5E07-40F9-BE36-2AC2004174CB}"/>
              </a:ext>
            </a:extLst>
          </p:cNvPr>
          <p:cNvSpPr/>
          <p:nvPr/>
        </p:nvSpPr>
        <p:spPr>
          <a:xfrm>
            <a:off x="403561" y="22296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2" name="Правоъгълник 81">
            <a:extLst>
              <a:ext uri="{FF2B5EF4-FFF2-40B4-BE49-F238E27FC236}">
                <a16:creationId xmlns:a16="http://schemas.microsoft.com/office/drawing/2014/main" id="{C84977D3-F6B3-4CA0-A2F3-DA9D4936D949}"/>
              </a:ext>
            </a:extLst>
          </p:cNvPr>
          <p:cNvSpPr/>
          <p:nvPr/>
        </p:nvSpPr>
        <p:spPr>
          <a:xfrm flipH="1" flipV="1">
            <a:off x="-22929" y="-9632"/>
            <a:ext cx="12198928" cy="69001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solidFill>
                  <a:schemeClr val="tx1"/>
                </a:solidFill>
              </a:ln>
              <a:solidFill>
                <a:prstClr val="white"/>
              </a:solidFill>
              <a:effectLst/>
              <a:uLnTx/>
              <a:uFillTx/>
              <a:latin typeface="Calibri" panose="020F0502020204030204"/>
              <a:ea typeface="+mn-ea"/>
              <a:cs typeface="+mn-cs"/>
            </a:endParaRPr>
          </a:p>
        </p:txBody>
      </p:sp>
      <p:pic>
        <p:nvPicPr>
          <p:cNvPr id="42" name="Picture 8" descr="Watch Out Wow Sticker by Mighty Oak">
            <a:extLst>
              <a:ext uri="{FF2B5EF4-FFF2-40B4-BE49-F238E27FC236}">
                <a16:creationId xmlns:a16="http://schemas.microsoft.com/office/drawing/2014/main" id="{8FA859D7-A775-461B-A148-2F9B316A7249}"/>
              </a:ext>
            </a:extLst>
          </p:cNvPr>
          <p:cNvPicPr>
            <a:picLocks noChangeAspect="1"/>
          </p:cNvPicPr>
          <p:nvPr/>
        </p:nvPicPr>
        <p:blipFill>
          <a:blip r:embed="rId19"/>
          <a:srcRect/>
          <a:stretch>
            <a:fillRect/>
          </a:stretch>
        </p:blipFill>
        <p:spPr>
          <a:xfrm>
            <a:off x="489611" y="402818"/>
            <a:ext cx="2265014" cy="1661008"/>
          </a:xfrm>
          <a:prstGeom prst="rect">
            <a:avLst/>
          </a:prstGeom>
          <a:noFill/>
          <a:ln cap="flat">
            <a:noFill/>
          </a:ln>
        </p:spPr>
      </p:pic>
      <p:grpSp>
        <p:nvGrpSpPr>
          <p:cNvPr id="52" name="Групиране 90">
            <a:extLst>
              <a:ext uri="{FF2B5EF4-FFF2-40B4-BE49-F238E27FC236}">
                <a16:creationId xmlns:a16="http://schemas.microsoft.com/office/drawing/2014/main" id="{CA472252-A624-4C22-96FC-9BD92AD3CF1E}"/>
              </a:ext>
            </a:extLst>
          </p:cNvPr>
          <p:cNvGrpSpPr/>
          <p:nvPr/>
        </p:nvGrpSpPr>
        <p:grpSpPr>
          <a:xfrm>
            <a:off x="378706" y="206365"/>
            <a:ext cx="2017614" cy="1882767"/>
            <a:chOff x="338007" y="269921"/>
            <a:chExt cx="2017614" cy="1882767"/>
          </a:xfrm>
          <a:scene3d>
            <a:camera prst="orthographicFront">
              <a:rot lat="0" lon="0" rev="0"/>
            </a:camera>
            <a:lightRig rig="balanced" dir="t">
              <a:rot lat="0" lon="0" rev="8700000"/>
            </a:lightRig>
          </a:scene3d>
        </p:grpSpPr>
        <p:sp>
          <p:nvSpPr>
            <p:cNvPr id="53" name="Овал 8">
              <a:extLst>
                <a:ext uri="{FF2B5EF4-FFF2-40B4-BE49-F238E27FC236}">
                  <a16:creationId xmlns:a16="http://schemas.microsoft.com/office/drawing/2014/main" id="{2E8FF27F-0978-4CD3-BA3E-B8CCD88E0F45}"/>
                </a:ext>
              </a:extLst>
            </p:cNvPr>
            <p:cNvSpPr/>
            <p:nvPr/>
          </p:nvSpPr>
          <p:spPr>
            <a:xfrm>
              <a:off x="338007" y="26992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4" name="Рисунок 35">
              <a:extLst>
                <a:ext uri="{FF2B5EF4-FFF2-40B4-BE49-F238E27FC236}">
                  <a16:creationId xmlns:a16="http://schemas.microsoft.com/office/drawing/2014/main" id="{090B73D1-5A85-4EAF-9323-41F881AE4B98}"/>
                </a:ext>
              </a:extLst>
            </p:cNvPr>
            <p:cNvPicPr>
              <a:picLocks noChangeAspect="1"/>
            </p:cNvPicPr>
            <p:nvPr/>
          </p:nvPicPr>
          <p:blipFill>
            <a:blip r:embed="rId20"/>
            <a:srcRect/>
            <a:stretch>
              <a:fillRect/>
            </a:stretch>
          </p:blipFill>
          <p:spPr>
            <a:xfrm>
              <a:off x="574151" y="393905"/>
              <a:ext cx="1574971" cy="1513002"/>
            </a:xfrm>
            <a:prstGeom prst="rect">
              <a:avLst/>
            </a:prstGeom>
            <a:ln>
              <a:noFill/>
            </a:ln>
            <a:effectLst>
              <a:outerShdw blurRad="292100" dist="139700" dir="2700000" algn="tl" rotWithShape="0">
                <a:srgbClr val="333333">
                  <a:alpha val="65000"/>
                </a:srgbClr>
              </a:outerShdw>
            </a:effectLst>
          </p:spPr>
        </p:pic>
      </p:grpSp>
      <p:pic>
        <p:nvPicPr>
          <p:cNvPr id="79" name="Picture 4">
            <a:extLst>
              <a:ext uri="{FF2B5EF4-FFF2-40B4-BE49-F238E27FC236}">
                <a16:creationId xmlns:a16="http://schemas.microsoft.com/office/drawing/2014/main" id="{6A5E2408-9B70-4583-8B21-FB64AB50A547}"/>
              </a:ext>
            </a:extLst>
          </p:cNvPr>
          <p:cNvPicPr>
            <a:picLocks noChangeAspect="1"/>
          </p:cNvPicPr>
          <p:nvPr/>
        </p:nvPicPr>
        <p:blipFill>
          <a:blip r:embed="rId21"/>
          <a:srcRect/>
          <a:stretch>
            <a:fillRect/>
          </a:stretch>
        </p:blipFill>
        <p:spPr>
          <a:xfrm>
            <a:off x="-1145667" y="-976860"/>
            <a:ext cx="5389455" cy="4052218"/>
          </a:xfrm>
          <a:prstGeom prst="rect">
            <a:avLst/>
          </a:prstGeom>
          <a:noFill/>
          <a:ln cap="flat">
            <a:noFill/>
          </a:ln>
        </p:spPr>
      </p:pic>
      <p:pic>
        <p:nvPicPr>
          <p:cNvPr id="83" name="Картина 82">
            <a:extLst>
              <a:ext uri="{FF2B5EF4-FFF2-40B4-BE49-F238E27FC236}">
                <a16:creationId xmlns:a16="http://schemas.microsoft.com/office/drawing/2014/main" id="{FA9FB02D-25DD-40EA-BCCC-8FB6A82CE105}"/>
              </a:ext>
            </a:extLst>
          </p:cNvPr>
          <p:cNvPicPr>
            <a:picLocks noChangeAspect="1"/>
          </p:cNvPicPr>
          <p:nvPr/>
        </p:nvPicPr>
        <p:blipFill>
          <a:blip r:embed="rId22"/>
          <a:stretch>
            <a:fillRect/>
          </a:stretch>
        </p:blipFill>
        <p:spPr>
          <a:xfrm>
            <a:off x="11499255" y="6279265"/>
            <a:ext cx="593209" cy="4838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zvuk-odnoy-kapelkч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zvuk-odnoy-kapelkч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zvuk-odnoy-kapelkч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zvuk-odnoy-kapelkч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dur="indefinite" nodeType="interactiveSeq">
                <p:stCondLst>
                  <p:cond evt="onClick" delay="0">
                    <p:tgtEl>
                      <p:spTgt spid="52"/>
                    </p:tgtEl>
                  </p:cond>
                </p:stCondLst>
                <p:childTnLst>
                  <p:par>
                    <p:cTn id="20" fill="hold">
                      <p:stCondLst>
                        <p:cond delay="0"/>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42"/>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52"/>
                  </p:tgtEl>
                </p:cond>
              </p:nextCondLst>
            </p:seq>
            <p:seq concurrent="1" nextAc="seek">
              <p:cTn id="30" dur="indefinite" nodeType="interactiveSeq">
                <p:stCondLst>
                  <p:cond evt="onClick" delay="0">
                    <p:tgtEl>
                      <p:spTgt spid="55"/>
                    </p:tgtEl>
                  </p:cond>
                </p:stCondLst>
                <p:childTnLst>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5"/>
                  </p:tgtEl>
                </p:cond>
              </p:nextCondLst>
            </p:seq>
            <p:seq concurrent="1" nextAc="seek">
              <p:cTn id="35" dur="indefinite" nodeType="interactiveSeq">
                <p:stCondLst>
                  <p:cond evt="onClick" delay="0">
                    <p:tgtEl>
                      <p:spTgt spid="58"/>
                    </p:tgtEl>
                  </p:cond>
                </p:stCondLst>
                <p:childTnLst>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8"/>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6"/>
                  </p:tgtEl>
                </p:cond>
              </p:nextCondLst>
            </p:seq>
            <p:seq concurrent="1" nextAc="seek">
              <p:cTn id="45" restart="whenNotActive" fill="hold" evtFilter="cancelBubble" nodeType="interactiveSeq">
                <p:stCondLst>
                  <p:cond evt="onClick" delay="0">
                    <p:tgtEl>
                      <p:spTgt spid="61"/>
                    </p:tgtEl>
                  </p:cond>
                </p:stCondLst>
                <p:endSync evt="end" delay="0">
                  <p:rtn val="all"/>
                </p:endSync>
                <p:childTnLst>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1"/>
                  </p:tgtEl>
                </p:cond>
              </p:nextCondLst>
            </p:seq>
            <p:seq concurrent="1" nextAc="seek">
              <p:cTn id="50" restart="whenNotActive" fill="hold" evtFilter="cancelBubble" nodeType="interactiveSeq">
                <p:stCondLst>
                  <p:cond evt="onClick" delay="0">
                    <p:tgtEl>
                      <p:spTgt spid="39"/>
                    </p:tgtEl>
                  </p:cond>
                </p:stCondLst>
                <p:endSync evt="end" delay="0">
                  <p:rtn val="all"/>
                </p:endSync>
                <p:childTnLst>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9"/>
                  </p:tgtEl>
                </p:cond>
              </p:nextCondLst>
            </p:seq>
            <p:seq concurrent="1" nextAc="seek">
              <p:cTn id="55" restart="whenNotActive" fill="hold" evtFilter="cancelBubble" nodeType="interactiveSeq">
                <p:stCondLst>
                  <p:cond evt="onClick" delay="0">
                    <p:tgtEl>
                      <p:spTgt spid="73"/>
                    </p:tgtEl>
                  </p:cond>
                </p:stCondLst>
                <p:endSync evt="end" delay="0">
                  <p:rtn val="all"/>
                </p:endSync>
                <p:childTnLst>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3"/>
                  </p:tgtEl>
                </p:cond>
              </p:nextCondLst>
            </p:seq>
            <p:seq concurrent="1" nextAc="seek">
              <p:cTn id="60" restart="whenNotActive" fill="hold" evtFilter="cancelBubble" nodeType="interactiveSeq">
                <p:stCondLst>
                  <p:cond evt="onClick" delay="0">
                    <p:tgtEl>
                      <p:spTgt spid="67"/>
                    </p:tgtEl>
                  </p:cond>
                </p:stCondLst>
                <p:endSync evt="end" delay="0">
                  <p:rtn val="all"/>
                </p:endSync>
                <p:childTnLst>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7"/>
                  </p:tgtEl>
                </p:cond>
              </p:nextCondLst>
            </p:seq>
            <p:seq concurrent="1" nextAc="seek">
              <p:cTn id="65" restart="whenNotActive" fill="hold" evtFilter="cancelBubble" nodeType="interactiveSeq">
                <p:stCondLst>
                  <p:cond evt="onClick" delay="0">
                    <p:tgtEl>
                      <p:spTgt spid="64"/>
                    </p:tgtEl>
                  </p:cond>
                </p:stCondLst>
                <p:endSync evt="end" delay="0">
                  <p:rtn val="all"/>
                </p:endSync>
                <p:childTnLst>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4"/>
                  </p:tgtEl>
                </p:cond>
              </p:nextCondLst>
            </p:seq>
            <p:seq concurrent="1" nextAc="seek">
              <p:cTn id="70" restart="whenNotActive" fill="hold" evtFilter="cancelBubble" nodeType="interactiveSeq">
                <p:stCondLst>
                  <p:cond evt="onClick" delay="0">
                    <p:tgtEl>
                      <p:spTgt spid="70"/>
                    </p:tgtEl>
                  </p:cond>
                </p:stCondLst>
                <p:endSync evt="end" delay="0">
                  <p:rtn val="all"/>
                </p:endSync>
                <p:childTnLst>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0"/>
                  </p:tgtEl>
                </p:cond>
              </p:nextCondLst>
            </p:seq>
            <p:seq concurrent="1" nextAc="seek">
              <p:cTn id="75" restart="whenNotActive" fill="hold" evtFilter="cancelBubble" nodeType="interactiveSeq">
                <p:stCondLst>
                  <p:cond evt="onClick" delay="0">
                    <p:tgtEl>
                      <p:spTgt spid="76"/>
                    </p:tgtEl>
                  </p:cond>
                </p:stCondLst>
                <p:endSync evt="end" delay="0">
                  <p:rtn val="all"/>
                </p:endSync>
                <p:childTnLst>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34DA1E65-ED94-4C09-BDBE-3F7E574DB3D3}"/>
              </a:ext>
            </a:extLst>
          </p:cNvPr>
          <p:cNvSpPr/>
          <p:nvPr/>
        </p:nvSpPr>
        <p:spPr>
          <a:xfrm>
            <a:off x="11229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12">
            <a:extLst>
              <a:ext uri="{FF2B5EF4-FFF2-40B4-BE49-F238E27FC236}">
                <a16:creationId xmlns:a16="http://schemas.microsoft.com/office/drawing/2014/main" id="{E3507AF6-F367-4C49-A1E1-FA0203233526}"/>
              </a:ext>
            </a:extLst>
          </p:cNvPr>
          <p:cNvSpPr/>
          <p:nvPr/>
        </p:nvSpPr>
        <p:spPr>
          <a:xfrm>
            <a:off x="119832"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13">
            <a:extLst>
              <a:ext uri="{FF2B5EF4-FFF2-40B4-BE49-F238E27FC236}">
                <a16:creationId xmlns:a16="http://schemas.microsoft.com/office/drawing/2014/main" id="{2F64E68D-9844-43A9-A7DB-F1635BEDDCCC}"/>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6">
            <a:extLst>
              <a:ext uri="{FF2B5EF4-FFF2-40B4-BE49-F238E27FC236}">
                <a16:creationId xmlns:a16="http://schemas.microsoft.com/office/drawing/2014/main" id="{5BEF85CB-D11B-40E0-92DD-FC4B41CE9BEA}"/>
              </a:ext>
            </a:extLst>
          </p:cNvPr>
          <p:cNvSpPr/>
          <p:nvPr/>
        </p:nvSpPr>
        <p:spPr>
          <a:xfrm>
            <a:off x="127366"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7">
            <a:extLst>
              <a:ext uri="{FF2B5EF4-FFF2-40B4-BE49-F238E27FC236}">
                <a16:creationId xmlns:a16="http://schemas.microsoft.com/office/drawing/2014/main" id="{069FD1C3-68F9-440C-84C5-BCF1758EFEFF}"/>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20">
            <a:extLst>
              <a:ext uri="{FF2B5EF4-FFF2-40B4-BE49-F238E27FC236}">
                <a16:creationId xmlns:a16="http://schemas.microsoft.com/office/drawing/2014/main" id="{5D115FAD-560C-4BAC-A70C-4EE18B30D638}"/>
              </a:ext>
            </a:extLst>
          </p:cNvPr>
          <p:cNvSpPr/>
          <p:nvPr/>
        </p:nvSpPr>
        <p:spPr>
          <a:xfrm>
            <a:off x="2502548"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21">
            <a:extLst>
              <a:ext uri="{FF2B5EF4-FFF2-40B4-BE49-F238E27FC236}">
                <a16:creationId xmlns:a16="http://schemas.microsoft.com/office/drawing/2014/main" id="{7BEFFC42-581E-4137-9164-DFFD273D063F}"/>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4">
            <a:extLst>
              <a:ext uri="{FF2B5EF4-FFF2-40B4-BE49-F238E27FC236}">
                <a16:creationId xmlns:a16="http://schemas.microsoft.com/office/drawing/2014/main" id="{63503F76-9682-495C-B62F-E5272F67B052}"/>
              </a:ext>
            </a:extLst>
          </p:cNvPr>
          <p:cNvSpPr/>
          <p:nvPr/>
        </p:nvSpPr>
        <p:spPr>
          <a:xfrm>
            <a:off x="2494044"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5">
            <a:extLst>
              <a:ext uri="{FF2B5EF4-FFF2-40B4-BE49-F238E27FC236}">
                <a16:creationId xmlns:a16="http://schemas.microsoft.com/office/drawing/2014/main" id="{BFCF6BAE-05A3-47FD-93B9-C0970AB895B8}"/>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8">
            <a:extLst>
              <a:ext uri="{FF2B5EF4-FFF2-40B4-BE49-F238E27FC236}">
                <a16:creationId xmlns:a16="http://schemas.microsoft.com/office/drawing/2014/main" id="{69290BC2-99B7-4DF4-B479-13C38EC0033B}"/>
              </a:ext>
            </a:extLst>
          </p:cNvPr>
          <p:cNvSpPr/>
          <p:nvPr/>
        </p:nvSpPr>
        <p:spPr>
          <a:xfrm>
            <a:off x="2501578"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9">
            <a:extLst>
              <a:ext uri="{FF2B5EF4-FFF2-40B4-BE49-F238E27FC236}">
                <a16:creationId xmlns:a16="http://schemas.microsoft.com/office/drawing/2014/main" id="{BDD7660A-10B8-45E9-BAEC-6FC4BB1A0039}"/>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32">
            <a:extLst>
              <a:ext uri="{FF2B5EF4-FFF2-40B4-BE49-F238E27FC236}">
                <a16:creationId xmlns:a16="http://schemas.microsoft.com/office/drawing/2014/main" id="{6B7202A5-10D8-42FF-9E7E-2A8D95E5A95E}"/>
              </a:ext>
            </a:extLst>
          </p:cNvPr>
          <p:cNvSpPr/>
          <p:nvPr/>
        </p:nvSpPr>
        <p:spPr>
          <a:xfrm>
            <a:off x="486728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33">
            <a:extLst>
              <a:ext uri="{FF2B5EF4-FFF2-40B4-BE49-F238E27FC236}">
                <a16:creationId xmlns:a16="http://schemas.microsoft.com/office/drawing/2014/main" id="{2908310E-E36C-4E25-BED0-86BBF7EF4325}"/>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6">
            <a:extLst>
              <a:ext uri="{FF2B5EF4-FFF2-40B4-BE49-F238E27FC236}">
                <a16:creationId xmlns:a16="http://schemas.microsoft.com/office/drawing/2014/main" id="{3AB91B03-BE74-4EC5-8951-6F0D23AF06B2}"/>
              </a:ext>
            </a:extLst>
          </p:cNvPr>
          <p:cNvSpPr/>
          <p:nvPr/>
        </p:nvSpPr>
        <p:spPr>
          <a:xfrm>
            <a:off x="4874821"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7">
            <a:extLst>
              <a:ext uri="{FF2B5EF4-FFF2-40B4-BE49-F238E27FC236}">
                <a16:creationId xmlns:a16="http://schemas.microsoft.com/office/drawing/2014/main" id="{9E717BDE-E284-4600-9DB9-6088E88316D8}"/>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40">
            <a:extLst>
              <a:ext uri="{FF2B5EF4-FFF2-40B4-BE49-F238E27FC236}">
                <a16:creationId xmlns:a16="http://schemas.microsoft.com/office/drawing/2014/main" id="{A7A729C3-E4A4-463D-8D12-5FBC667A0267}"/>
              </a:ext>
            </a:extLst>
          </p:cNvPr>
          <p:cNvSpPr/>
          <p:nvPr/>
        </p:nvSpPr>
        <p:spPr>
          <a:xfrm>
            <a:off x="4882356"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41">
            <a:extLst>
              <a:ext uri="{FF2B5EF4-FFF2-40B4-BE49-F238E27FC236}">
                <a16:creationId xmlns:a16="http://schemas.microsoft.com/office/drawing/2014/main" id="{2E7ADF9B-A8AB-4FFA-8702-DE736C900DD2}"/>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4">
            <a:extLst>
              <a:ext uri="{FF2B5EF4-FFF2-40B4-BE49-F238E27FC236}">
                <a16:creationId xmlns:a16="http://schemas.microsoft.com/office/drawing/2014/main" id="{F34DCD90-A60D-4000-903A-E4C15C922B1B}"/>
              </a:ext>
            </a:extLst>
          </p:cNvPr>
          <p:cNvSpPr/>
          <p:nvPr/>
        </p:nvSpPr>
        <p:spPr>
          <a:xfrm>
            <a:off x="725754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5">
            <a:extLst>
              <a:ext uri="{FF2B5EF4-FFF2-40B4-BE49-F238E27FC236}">
                <a16:creationId xmlns:a16="http://schemas.microsoft.com/office/drawing/2014/main" id="{C77DD14B-D64E-46BF-86C3-B3803210CE5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8">
            <a:extLst>
              <a:ext uri="{FF2B5EF4-FFF2-40B4-BE49-F238E27FC236}">
                <a16:creationId xmlns:a16="http://schemas.microsoft.com/office/drawing/2014/main" id="{0E4824BD-ADB2-48DC-B93B-C9840EC94D52}"/>
              </a:ext>
            </a:extLst>
          </p:cNvPr>
          <p:cNvSpPr/>
          <p:nvPr/>
        </p:nvSpPr>
        <p:spPr>
          <a:xfrm>
            <a:off x="7249043"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9">
            <a:extLst>
              <a:ext uri="{FF2B5EF4-FFF2-40B4-BE49-F238E27FC236}">
                <a16:creationId xmlns:a16="http://schemas.microsoft.com/office/drawing/2014/main" id="{223B9B13-AA1E-4D8B-8F81-48DF256C428E}"/>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52">
            <a:extLst>
              <a:ext uri="{FF2B5EF4-FFF2-40B4-BE49-F238E27FC236}">
                <a16:creationId xmlns:a16="http://schemas.microsoft.com/office/drawing/2014/main" id="{363EB4F3-77F5-4B50-9A9B-FD74CC8D6CCB}"/>
              </a:ext>
            </a:extLst>
          </p:cNvPr>
          <p:cNvSpPr/>
          <p:nvPr/>
        </p:nvSpPr>
        <p:spPr>
          <a:xfrm>
            <a:off x="7256577"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53">
            <a:extLst>
              <a:ext uri="{FF2B5EF4-FFF2-40B4-BE49-F238E27FC236}">
                <a16:creationId xmlns:a16="http://schemas.microsoft.com/office/drawing/2014/main" id="{036259A4-6835-4B95-AD05-66990F53153B}"/>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6">
            <a:extLst>
              <a:ext uri="{FF2B5EF4-FFF2-40B4-BE49-F238E27FC236}">
                <a16:creationId xmlns:a16="http://schemas.microsoft.com/office/drawing/2014/main" id="{182E7663-BEC7-4C9E-BCDB-6E41CE3A44A7}"/>
              </a:ext>
            </a:extLst>
          </p:cNvPr>
          <p:cNvSpPr/>
          <p:nvPr/>
        </p:nvSpPr>
        <p:spPr>
          <a:xfrm>
            <a:off x="9647496" y="124559"/>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7">
            <a:extLst>
              <a:ext uri="{FF2B5EF4-FFF2-40B4-BE49-F238E27FC236}">
                <a16:creationId xmlns:a16="http://schemas.microsoft.com/office/drawing/2014/main" id="{98E3AFB7-585D-4E3E-ACA2-388EE9C09B2A}"/>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Прямоугольник 60">
            <a:extLst>
              <a:ext uri="{FF2B5EF4-FFF2-40B4-BE49-F238E27FC236}">
                <a16:creationId xmlns:a16="http://schemas.microsoft.com/office/drawing/2014/main" id="{B0816E88-1326-4ED2-85DC-02D59DE2DBDB}"/>
              </a:ext>
            </a:extLst>
          </p:cNvPr>
          <p:cNvSpPr/>
          <p:nvPr/>
        </p:nvSpPr>
        <p:spPr>
          <a:xfrm>
            <a:off x="9655030" y="2304918"/>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E3A0B1C9-FC06-4A94-8C13-9711CEF3F379}"/>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9EABFE05-DA8D-471F-8CD4-B37B9029A230}"/>
              </a:ext>
            </a:extLst>
          </p:cNvPr>
          <p:cNvSpPr/>
          <p:nvPr/>
        </p:nvSpPr>
        <p:spPr>
          <a:xfrm>
            <a:off x="9680652" y="4527432"/>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5">
            <a:extLst>
              <a:ext uri="{FF2B5EF4-FFF2-40B4-BE49-F238E27FC236}">
                <a16:creationId xmlns:a16="http://schemas.microsoft.com/office/drawing/2014/main" id="{8F27426F-4944-489C-ABBE-793BAC8FF3CB}"/>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Рамка 67">
            <a:extLst>
              <a:ext uri="{FF2B5EF4-FFF2-40B4-BE49-F238E27FC236}">
                <a16:creationId xmlns:a16="http://schemas.microsoft.com/office/drawing/2014/main" id="{8071209D-2995-4B1C-B587-2A53A7D15733}"/>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3" name="Групиране 32">
            <a:extLst>
              <a:ext uri="{FF2B5EF4-FFF2-40B4-BE49-F238E27FC236}">
                <a16:creationId xmlns:a16="http://schemas.microsoft.com/office/drawing/2014/main" id="{B234EB80-24AB-4158-972F-6FE7D5567E4A}"/>
              </a:ext>
            </a:extLst>
          </p:cNvPr>
          <p:cNvGrpSpPr/>
          <p:nvPr/>
        </p:nvGrpSpPr>
        <p:grpSpPr>
          <a:xfrm>
            <a:off x="5084731" y="277035"/>
            <a:ext cx="2017614" cy="1896190"/>
            <a:chOff x="5077187" y="284506"/>
            <a:chExt cx="2017614" cy="1896190"/>
          </a:xfrm>
          <a:scene3d>
            <a:camera prst="orthographicFront">
              <a:rot lat="0" lon="0" rev="0"/>
            </a:camera>
            <a:lightRig rig="balanced" dir="t">
              <a:rot lat="0" lon="0" rev="8700000"/>
            </a:lightRig>
          </a:scene3d>
        </p:grpSpPr>
        <p:sp>
          <p:nvSpPr>
            <p:cNvPr id="34" name="Овал 34">
              <a:extLst>
                <a:ext uri="{FF2B5EF4-FFF2-40B4-BE49-F238E27FC236}">
                  <a16:creationId xmlns:a16="http://schemas.microsoft.com/office/drawing/2014/main" id="{CB9BFA2A-68CA-435D-8AD2-0CD1B3800615}"/>
                </a:ext>
              </a:extLst>
            </p:cNvPr>
            <p:cNvSpPr/>
            <p:nvPr/>
          </p:nvSpPr>
          <p:spPr>
            <a:xfrm>
              <a:off x="5077187" y="297929"/>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5" name="Рисунок 2">
              <a:extLst>
                <a:ext uri="{FF2B5EF4-FFF2-40B4-BE49-F238E27FC236}">
                  <a16:creationId xmlns:a16="http://schemas.microsoft.com/office/drawing/2014/main" id="{4E57AEF8-7BB7-49DA-81A3-0DF3114C3D48}"/>
                </a:ext>
              </a:extLst>
            </p:cNvPr>
            <p:cNvPicPr>
              <a:picLocks noChangeAspect="1"/>
            </p:cNvPicPr>
            <p:nvPr/>
          </p:nvPicPr>
          <p:blipFill>
            <a:blip r:embed="rId5"/>
            <a:srcRect/>
            <a:stretch>
              <a:fillRect/>
            </a:stretch>
          </p:blipFill>
          <p:spPr>
            <a:xfrm>
              <a:off x="5177698" y="284506"/>
              <a:ext cx="1819454" cy="1859889"/>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36" name="Групиране 91">
            <a:extLst>
              <a:ext uri="{FF2B5EF4-FFF2-40B4-BE49-F238E27FC236}">
                <a16:creationId xmlns:a16="http://schemas.microsoft.com/office/drawing/2014/main" id="{17EEE38C-1E25-4895-AE80-F05BEA5CB8FF}"/>
              </a:ext>
            </a:extLst>
          </p:cNvPr>
          <p:cNvGrpSpPr/>
          <p:nvPr/>
        </p:nvGrpSpPr>
        <p:grpSpPr>
          <a:xfrm>
            <a:off x="2724225" y="280812"/>
            <a:ext cx="2017614" cy="1882767"/>
            <a:chOff x="2727518" y="284506"/>
            <a:chExt cx="2017614" cy="1882767"/>
          </a:xfrm>
          <a:scene3d>
            <a:camera prst="orthographicFront">
              <a:rot lat="0" lon="0" rev="0"/>
            </a:camera>
            <a:lightRig rig="balanced" dir="t">
              <a:rot lat="0" lon="0" rev="8700000"/>
            </a:lightRig>
          </a:scene3d>
        </p:grpSpPr>
        <p:sp>
          <p:nvSpPr>
            <p:cNvPr id="37" name="Овал 22">
              <a:extLst>
                <a:ext uri="{FF2B5EF4-FFF2-40B4-BE49-F238E27FC236}">
                  <a16:creationId xmlns:a16="http://schemas.microsoft.com/office/drawing/2014/main" id="{0015C51E-454B-48C0-93E9-52B9D45297B3}"/>
                </a:ext>
              </a:extLst>
            </p:cNvPr>
            <p:cNvSpPr/>
            <p:nvPr/>
          </p:nvSpPr>
          <p:spPr>
            <a:xfrm>
              <a:off x="2727518" y="28450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 name="Рисунок 5">
              <a:extLst>
                <a:ext uri="{FF2B5EF4-FFF2-40B4-BE49-F238E27FC236}">
                  <a16:creationId xmlns:a16="http://schemas.microsoft.com/office/drawing/2014/main" id="{4C8C35EB-A7B6-4FB4-BF33-5D64849077FB}"/>
                </a:ext>
              </a:extLst>
            </p:cNvPr>
            <p:cNvPicPr>
              <a:picLocks noChangeAspect="1"/>
            </p:cNvPicPr>
            <p:nvPr/>
          </p:nvPicPr>
          <p:blipFill>
            <a:blip r:embed="rId6"/>
            <a:srcRect/>
            <a:stretch>
              <a:fillRect/>
            </a:stretch>
          </p:blipFill>
          <p:spPr>
            <a:xfrm>
              <a:off x="2930167" y="586057"/>
              <a:ext cx="1525914" cy="1239377"/>
            </a:xfrm>
            <a:prstGeom prst="rect">
              <a:avLst/>
            </a:prstGeom>
            <a:ln>
              <a:noFill/>
            </a:ln>
            <a:effectLst>
              <a:outerShdw blurRad="292100" dist="139700" dir="2700000" algn="tl" rotWithShape="0">
                <a:srgbClr val="333333">
                  <a:alpha val="65000"/>
                </a:srgbClr>
              </a:outerShdw>
            </a:effectLst>
          </p:spPr>
        </p:pic>
      </p:grpSp>
      <p:grpSp>
        <p:nvGrpSpPr>
          <p:cNvPr id="39" name="Групиране 98">
            <a:extLst>
              <a:ext uri="{FF2B5EF4-FFF2-40B4-BE49-F238E27FC236}">
                <a16:creationId xmlns:a16="http://schemas.microsoft.com/office/drawing/2014/main" id="{D4F589E0-C5AE-4CDF-880D-AF5E58850A7E}"/>
              </a:ext>
            </a:extLst>
          </p:cNvPr>
          <p:cNvGrpSpPr/>
          <p:nvPr/>
        </p:nvGrpSpPr>
        <p:grpSpPr>
          <a:xfrm>
            <a:off x="9856555" y="2467535"/>
            <a:ext cx="2017614" cy="1886543"/>
            <a:chOff x="9852184" y="2465149"/>
            <a:chExt cx="2017614" cy="1886543"/>
          </a:xfrm>
          <a:scene3d>
            <a:camera prst="orthographicFront">
              <a:rot lat="0" lon="0" rev="0"/>
            </a:camera>
            <a:lightRig rig="balanced" dir="t">
              <a:rot lat="0" lon="0" rev="8700000"/>
            </a:lightRig>
          </a:scene3d>
        </p:grpSpPr>
        <p:sp>
          <p:nvSpPr>
            <p:cNvPr id="40" name="Овал 62">
              <a:extLst>
                <a:ext uri="{FF2B5EF4-FFF2-40B4-BE49-F238E27FC236}">
                  <a16:creationId xmlns:a16="http://schemas.microsoft.com/office/drawing/2014/main" id="{219C1877-AE48-42CD-8095-6443F89BC97A}"/>
                </a:ext>
              </a:extLst>
            </p:cNvPr>
            <p:cNvSpPr/>
            <p:nvPr/>
          </p:nvSpPr>
          <p:spPr>
            <a:xfrm>
              <a:off x="9852184" y="246892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Рисунок 7">
              <a:extLst>
                <a:ext uri="{FF2B5EF4-FFF2-40B4-BE49-F238E27FC236}">
                  <a16:creationId xmlns:a16="http://schemas.microsoft.com/office/drawing/2014/main" id="{8D9C20F0-F615-4646-9D5A-09B2232A9F29}"/>
                </a:ext>
              </a:extLst>
            </p:cNvPr>
            <p:cNvPicPr>
              <a:picLocks noChangeAspect="1"/>
            </p:cNvPicPr>
            <p:nvPr/>
          </p:nvPicPr>
          <p:blipFill>
            <a:blip r:embed="rId7"/>
            <a:srcRect/>
            <a:stretch>
              <a:fillRect/>
            </a:stretch>
          </p:blipFill>
          <p:spPr>
            <a:xfrm>
              <a:off x="10228990" y="2465149"/>
              <a:ext cx="1188308" cy="1840577"/>
            </a:xfrm>
            <a:prstGeom prst="rect">
              <a:avLst/>
            </a:prstGeom>
            <a:ln>
              <a:noFill/>
            </a:ln>
            <a:effectLst>
              <a:outerShdw blurRad="292100" dist="139700" dir="2700000" algn="tl" rotWithShape="0">
                <a:srgbClr val="333333">
                  <a:alpha val="65000"/>
                </a:srgbClr>
              </a:outerShdw>
            </a:effectLst>
          </p:spPr>
        </p:pic>
      </p:grpSp>
      <p:pic>
        <p:nvPicPr>
          <p:cNvPr id="42" name="Picture 8" descr="Watch Out Wow Sticker by Mighty Oak">
            <a:extLst>
              <a:ext uri="{FF2B5EF4-FFF2-40B4-BE49-F238E27FC236}">
                <a16:creationId xmlns:a16="http://schemas.microsoft.com/office/drawing/2014/main" id="{8FA859D7-A775-461B-A148-2F9B316A7249}"/>
              </a:ext>
            </a:extLst>
          </p:cNvPr>
          <p:cNvPicPr>
            <a:picLocks noChangeAspect="1"/>
          </p:cNvPicPr>
          <p:nvPr/>
        </p:nvPicPr>
        <p:blipFill>
          <a:blip r:embed="rId8"/>
          <a:srcRect/>
          <a:stretch>
            <a:fillRect/>
          </a:stretch>
        </p:blipFill>
        <p:spPr>
          <a:xfrm>
            <a:off x="2588758" y="2591634"/>
            <a:ext cx="2265014" cy="1661008"/>
          </a:xfrm>
          <a:prstGeom prst="rect">
            <a:avLst/>
          </a:prstGeom>
          <a:noFill/>
          <a:ln cap="flat">
            <a:noFill/>
          </a:ln>
        </p:spPr>
      </p:pic>
      <p:grpSp>
        <p:nvGrpSpPr>
          <p:cNvPr id="46" name="Групиране 93">
            <a:extLst>
              <a:ext uri="{FF2B5EF4-FFF2-40B4-BE49-F238E27FC236}">
                <a16:creationId xmlns:a16="http://schemas.microsoft.com/office/drawing/2014/main" id="{258D1BEF-97DC-4D42-836A-41DBE8DB38AD}"/>
              </a:ext>
            </a:extLst>
          </p:cNvPr>
          <p:cNvGrpSpPr/>
          <p:nvPr/>
        </p:nvGrpSpPr>
        <p:grpSpPr>
          <a:xfrm>
            <a:off x="9864940" y="305475"/>
            <a:ext cx="2017614" cy="1882767"/>
            <a:chOff x="9864940" y="303681"/>
            <a:chExt cx="2017614" cy="1882767"/>
          </a:xfrm>
          <a:scene3d>
            <a:camera prst="orthographicFront">
              <a:rot lat="0" lon="0" rev="0"/>
            </a:camera>
            <a:lightRig rig="balanced" dir="t">
              <a:rot lat="0" lon="0" rev="8700000"/>
            </a:lightRig>
          </a:scene3d>
        </p:grpSpPr>
        <p:sp>
          <p:nvSpPr>
            <p:cNvPr id="47" name="Овал 58">
              <a:extLst>
                <a:ext uri="{FF2B5EF4-FFF2-40B4-BE49-F238E27FC236}">
                  <a16:creationId xmlns:a16="http://schemas.microsoft.com/office/drawing/2014/main" id="{BE04F516-5156-41EA-80DD-1F8DE3AE75E2}"/>
                </a:ext>
              </a:extLst>
            </p:cNvPr>
            <p:cNvSpPr/>
            <p:nvPr/>
          </p:nvSpPr>
          <p:spPr>
            <a:xfrm>
              <a:off x="9864940" y="30368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8" name="Рисунок 19">
              <a:extLst>
                <a:ext uri="{FF2B5EF4-FFF2-40B4-BE49-F238E27FC236}">
                  <a16:creationId xmlns:a16="http://schemas.microsoft.com/office/drawing/2014/main" id="{6F06A60E-7B4E-4822-8ABE-0EDE981B294A}"/>
                </a:ext>
              </a:extLst>
            </p:cNvPr>
            <p:cNvPicPr>
              <a:picLocks noChangeAspect="1"/>
            </p:cNvPicPr>
            <p:nvPr/>
          </p:nvPicPr>
          <p:blipFill>
            <a:blip r:embed="rId9"/>
            <a:srcRect/>
            <a:stretch>
              <a:fillRect/>
            </a:stretch>
          </p:blipFill>
          <p:spPr>
            <a:xfrm>
              <a:off x="10145231" y="709437"/>
              <a:ext cx="1477002" cy="1107749"/>
            </a:xfrm>
            <a:prstGeom prst="rect">
              <a:avLst/>
            </a:prstGeom>
            <a:ln>
              <a:noFill/>
            </a:ln>
            <a:effectLst>
              <a:outerShdw blurRad="292100" dist="139700" dir="2700000" algn="tl" rotWithShape="0">
                <a:srgbClr val="333333">
                  <a:alpha val="65000"/>
                </a:srgbClr>
              </a:outerShdw>
            </a:effectLst>
          </p:spPr>
        </p:pic>
      </p:grpSp>
      <p:grpSp>
        <p:nvGrpSpPr>
          <p:cNvPr id="49" name="Групиране 94">
            <a:extLst>
              <a:ext uri="{FF2B5EF4-FFF2-40B4-BE49-F238E27FC236}">
                <a16:creationId xmlns:a16="http://schemas.microsoft.com/office/drawing/2014/main" id="{7EA41829-B146-4167-80C0-5808BD9B47BE}"/>
              </a:ext>
            </a:extLst>
          </p:cNvPr>
          <p:cNvGrpSpPr/>
          <p:nvPr/>
        </p:nvGrpSpPr>
        <p:grpSpPr>
          <a:xfrm>
            <a:off x="328349" y="2489902"/>
            <a:ext cx="2017614" cy="1882767"/>
            <a:chOff x="329732" y="2489902"/>
            <a:chExt cx="2017614" cy="1882767"/>
          </a:xfrm>
          <a:scene3d>
            <a:camera prst="orthographicFront">
              <a:rot lat="0" lon="0" rev="0"/>
            </a:camera>
            <a:lightRig rig="balanced" dir="t">
              <a:rot lat="0" lon="0" rev="8700000"/>
            </a:lightRig>
          </a:scene3d>
        </p:grpSpPr>
        <p:sp>
          <p:nvSpPr>
            <p:cNvPr id="50" name="Овал 14">
              <a:extLst>
                <a:ext uri="{FF2B5EF4-FFF2-40B4-BE49-F238E27FC236}">
                  <a16:creationId xmlns:a16="http://schemas.microsoft.com/office/drawing/2014/main" id="{CC641558-7438-498A-99E7-EF2A38DE2BD5}"/>
                </a:ext>
              </a:extLst>
            </p:cNvPr>
            <p:cNvSpPr/>
            <p:nvPr/>
          </p:nvSpPr>
          <p:spPr>
            <a:xfrm>
              <a:off x="329732" y="248990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1" name="Рисунок 27">
              <a:extLst>
                <a:ext uri="{FF2B5EF4-FFF2-40B4-BE49-F238E27FC236}">
                  <a16:creationId xmlns:a16="http://schemas.microsoft.com/office/drawing/2014/main" id="{0DA3A232-05C4-4B33-843D-297337CCD9CA}"/>
                </a:ext>
              </a:extLst>
            </p:cNvPr>
            <p:cNvPicPr>
              <a:picLocks noChangeAspect="1"/>
            </p:cNvPicPr>
            <p:nvPr/>
          </p:nvPicPr>
          <p:blipFill>
            <a:blip r:embed="rId10"/>
            <a:srcRect/>
            <a:stretch>
              <a:fillRect/>
            </a:stretch>
          </p:blipFill>
          <p:spPr>
            <a:xfrm>
              <a:off x="574151" y="2868509"/>
              <a:ext cx="1537417" cy="1156661"/>
            </a:xfrm>
            <a:prstGeom prst="rect">
              <a:avLst/>
            </a:prstGeom>
            <a:ln>
              <a:noFill/>
            </a:ln>
            <a:effectLst>
              <a:outerShdw blurRad="292100" dist="139700" dir="2700000" algn="tl" rotWithShape="0">
                <a:srgbClr val="333333">
                  <a:alpha val="65000"/>
                </a:srgbClr>
              </a:outerShdw>
            </a:effectLst>
          </p:spPr>
        </p:pic>
      </p:grpSp>
      <p:grpSp>
        <p:nvGrpSpPr>
          <p:cNvPr id="55" name="Групиране 92">
            <a:extLst>
              <a:ext uri="{FF2B5EF4-FFF2-40B4-BE49-F238E27FC236}">
                <a16:creationId xmlns:a16="http://schemas.microsoft.com/office/drawing/2014/main" id="{FC156618-0527-488D-8344-4051C4D73EE6}"/>
              </a:ext>
            </a:extLst>
          </p:cNvPr>
          <p:cNvGrpSpPr/>
          <p:nvPr/>
        </p:nvGrpSpPr>
        <p:grpSpPr>
          <a:xfrm>
            <a:off x="7466591" y="283233"/>
            <a:ext cx="2017614" cy="1882767"/>
            <a:chOff x="7467959" y="294135"/>
            <a:chExt cx="2017614" cy="1882767"/>
          </a:xfrm>
          <a:scene3d>
            <a:camera prst="orthographicFront">
              <a:rot lat="0" lon="0" rev="0"/>
            </a:camera>
            <a:lightRig rig="balanced" dir="t">
              <a:rot lat="0" lon="0" rev="8700000"/>
            </a:lightRig>
          </a:scene3d>
        </p:grpSpPr>
        <p:sp>
          <p:nvSpPr>
            <p:cNvPr id="56" name="Овал 46">
              <a:extLst>
                <a:ext uri="{FF2B5EF4-FFF2-40B4-BE49-F238E27FC236}">
                  <a16:creationId xmlns:a16="http://schemas.microsoft.com/office/drawing/2014/main" id="{9AC44D93-6B4D-4C6A-973C-AB7027A896D0}"/>
                </a:ext>
              </a:extLst>
            </p:cNvPr>
            <p:cNvSpPr/>
            <p:nvPr/>
          </p:nvSpPr>
          <p:spPr>
            <a:xfrm>
              <a:off x="7467959" y="2941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7" name="Рисунок 43">
              <a:extLst>
                <a:ext uri="{FF2B5EF4-FFF2-40B4-BE49-F238E27FC236}">
                  <a16:creationId xmlns:a16="http://schemas.microsoft.com/office/drawing/2014/main" id="{F00A1041-5105-437A-A95A-9159D4DF38A0}"/>
                </a:ext>
              </a:extLst>
            </p:cNvPr>
            <p:cNvPicPr>
              <a:picLocks noChangeAspect="1"/>
            </p:cNvPicPr>
            <p:nvPr/>
          </p:nvPicPr>
          <p:blipFill>
            <a:blip r:embed="rId11"/>
            <a:srcRect/>
            <a:stretch>
              <a:fillRect/>
            </a:stretch>
          </p:blipFill>
          <p:spPr>
            <a:xfrm flipH="1">
              <a:off x="7618104" y="413720"/>
              <a:ext cx="1341900" cy="1688092"/>
            </a:xfrm>
            <a:prstGeom prst="rect">
              <a:avLst/>
            </a:prstGeom>
            <a:ln>
              <a:noFill/>
            </a:ln>
            <a:effectLst>
              <a:outerShdw blurRad="292100" dist="139700" dir="2700000" algn="tl" rotWithShape="0">
                <a:srgbClr val="333333">
                  <a:alpha val="65000"/>
                </a:srgbClr>
              </a:outerShdw>
            </a:effectLst>
          </p:spPr>
        </p:pic>
      </p:grpSp>
      <p:grpSp>
        <p:nvGrpSpPr>
          <p:cNvPr id="58" name="Групиране 96">
            <a:extLst>
              <a:ext uri="{FF2B5EF4-FFF2-40B4-BE49-F238E27FC236}">
                <a16:creationId xmlns:a16="http://schemas.microsoft.com/office/drawing/2014/main" id="{E4E00C8E-D096-4EC7-8A9C-135229FE1EC4}"/>
              </a:ext>
            </a:extLst>
          </p:cNvPr>
          <p:cNvGrpSpPr/>
          <p:nvPr/>
        </p:nvGrpSpPr>
        <p:grpSpPr>
          <a:xfrm>
            <a:off x="5107371" y="2471310"/>
            <a:ext cx="2017614" cy="1882767"/>
            <a:chOff x="5084722" y="2460476"/>
            <a:chExt cx="2017614" cy="1882767"/>
          </a:xfrm>
          <a:scene3d>
            <a:camera prst="orthographicFront">
              <a:rot lat="0" lon="0" rev="0"/>
            </a:camera>
            <a:lightRig rig="balanced" dir="t">
              <a:rot lat="0" lon="0" rev="8700000"/>
            </a:lightRig>
          </a:scene3d>
        </p:grpSpPr>
        <p:sp>
          <p:nvSpPr>
            <p:cNvPr id="59" name="Овал 38">
              <a:extLst>
                <a:ext uri="{FF2B5EF4-FFF2-40B4-BE49-F238E27FC236}">
                  <a16:creationId xmlns:a16="http://schemas.microsoft.com/office/drawing/2014/main" id="{BF473ECA-EBC9-4F02-9728-91B2049EF99E}"/>
                </a:ext>
              </a:extLst>
            </p:cNvPr>
            <p:cNvSpPr/>
            <p:nvPr/>
          </p:nvSpPr>
          <p:spPr>
            <a:xfrm>
              <a:off x="5084722" y="24604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0" name="Рисунок 51">
              <a:extLst>
                <a:ext uri="{FF2B5EF4-FFF2-40B4-BE49-F238E27FC236}">
                  <a16:creationId xmlns:a16="http://schemas.microsoft.com/office/drawing/2014/main" id="{84413EA2-5A8B-4954-AB33-AB1B20794961}"/>
                </a:ext>
              </a:extLst>
            </p:cNvPr>
            <p:cNvPicPr>
              <a:picLocks noChangeAspect="1"/>
            </p:cNvPicPr>
            <p:nvPr/>
          </p:nvPicPr>
          <p:blipFill>
            <a:blip r:embed="rId12"/>
            <a:srcRect/>
            <a:stretch>
              <a:fillRect/>
            </a:stretch>
          </p:blipFill>
          <p:spPr>
            <a:xfrm>
              <a:off x="5340589" y="2927671"/>
              <a:ext cx="1511475" cy="997573"/>
            </a:xfrm>
            <a:prstGeom prst="rect">
              <a:avLst/>
            </a:prstGeom>
            <a:ln>
              <a:noFill/>
            </a:ln>
            <a:effectLst>
              <a:outerShdw blurRad="292100" dist="139700" dir="2700000" algn="tl" rotWithShape="0">
                <a:srgbClr val="333333">
                  <a:alpha val="65000"/>
                </a:srgbClr>
              </a:outerShdw>
            </a:effectLst>
          </p:spPr>
        </p:pic>
      </p:grpSp>
      <p:grpSp>
        <p:nvGrpSpPr>
          <p:cNvPr id="61" name="Групиране 97">
            <a:extLst>
              <a:ext uri="{FF2B5EF4-FFF2-40B4-BE49-F238E27FC236}">
                <a16:creationId xmlns:a16="http://schemas.microsoft.com/office/drawing/2014/main" id="{C59AD001-0006-4AD2-A25B-EFDDFEC992A0}"/>
              </a:ext>
            </a:extLst>
          </p:cNvPr>
          <p:cNvGrpSpPr/>
          <p:nvPr/>
        </p:nvGrpSpPr>
        <p:grpSpPr>
          <a:xfrm>
            <a:off x="7457964" y="2457394"/>
            <a:ext cx="2017614" cy="1882767"/>
            <a:chOff x="7501342" y="1525886"/>
            <a:chExt cx="2017614" cy="1882767"/>
          </a:xfrm>
          <a:scene3d>
            <a:camera prst="orthographicFront">
              <a:rot lat="0" lon="0" rev="0"/>
            </a:camera>
            <a:lightRig rig="balanced" dir="t">
              <a:rot lat="0" lon="0" rev="8700000"/>
            </a:lightRig>
          </a:scene3d>
        </p:grpSpPr>
        <p:sp>
          <p:nvSpPr>
            <p:cNvPr id="62" name="Овал 50">
              <a:extLst>
                <a:ext uri="{FF2B5EF4-FFF2-40B4-BE49-F238E27FC236}">
                  <a16:creationId xmlns:a16="http://schemas.microsoft.com/office/drawing/2014/main" id="{465C03A5-75E3-4E09-A843-EBD27D8DEC4E}"/>
                </a:ext>
              </a:extLst>
            </p:cNvPr>
            <p:cNvSpPr/>
            <p:nvPr/>
          </p:nvSpPr>
          <p:spPr>
            <a:xfrm>
              <a:off x="7501342" y="152588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3" name="Рисунок 59">
              <a:extLst>
                <a:ext uri="{FF2B5EF4-FFF2-40B4-BE49-F238E27FC236}">
                  <a16:creationId xmlns:a16="http://schemas.microsoft.com/office/drawing/2014/main" id="{C2FC839E-AC73-478F-848D-FC3627B95AF7}"/>
                </a:ext>
              </a:extLst>
            </p:cNvPr>
            <p:cNvPicPr>
              <a:picLocks noChangeAspect="1"/>
            </p:cNvPicPr>
            <p:nvPr/>
          </p:nvPicPr>
          <p:blipFill>
            <a:blip r:embed="rId13"/>
            <a:srcRect/>
            <a:stretch>
              <a:fillRect/>
            </a:stretch>
          </p:blipFill>
          <p:spPr>
            <a:xfrm>
              <a:off x="7668581" y="1942551"/>
              <a:ext cx="1438616" cy="964993"/>
            </a:xfrm>
            <a:prstGeom prst="rect">
              <a:avLst/>
            </a:prstGeom>
            <a:ln>
              <a:noFill/>
            </a:ln>
            <a:effectLst>
              <a:outerShdw blurRad="292100" dist="139700" dir="2700000" algn="tl" rotWithShape="0">
                <a:srgbClr val="333333">
                  <a:alpha val="65000"/>
                </a:srgbClr>
              </a:outerShdw>
            </a:effectLst>
          </p:spPr>
        </p:pic>
      </p:grpSp>
      <p:grpSp>
        <p:nvGrpSpPr>
          <p:cNvPr id="64" name="Групиране 100">
            <a:extLst>
              <a:ext uri="{FF2B5EF4-FFF2-40B4-BE49-F238E27FC236}">
                <a16:creationId xmlns:a16="http://schemas.microsoft.com/office/drawing/2014/main" id="{AD7F443F-4667-4948-8CE4-6CD8A60AE100}"/>
              </a:ext>
            </a:extLst>
          </p:cNvPr>
          <p:cNvGrpSpPr/>
          <p:nvPr/>
        </p:nvGrpSpPr>
        <p:grpSpPr>
          <a:xfrm>
            <a:off x="5067728" y="4689741"/>
            <a:ext cx="2017614" cy="1882767"/>
            <a:chOff x="5092677" y="4686107"/>
            <a:chExt cx="2017614" cy="1882767"/>
          </a:xfrm>
          <a:scene3d>
            <a:camera prst="orthographicFront">
              <a:rot lat="0" lon="0" rev="0"/>
            </a:camera>
            <a:lightRig rig="balanced" dir="t">
              <a:rot lat="0" lon="0" rev="8700000"/>
            </a:lightRig>
          </a:scene3d>
        </p:grpSpPr>
        <p:sp>
          <p:nvSpPr>
            <p:cNvPr id="65" name="Овал 42">
              <a:extLst>
                <a:ext uri="{FF2B5EF4-FFF2-40B4-BE49-F238E27FC236}">
                  <a16:creationId xmlns:a16="http://schemas.microsoft.com/office/drawing/2014/main" id="{DD79FB0B-3D58-4473-AC2A-2C4DCD69164C}"/>
                </a:ext>
              </a:extLst>
            </p:cNvPr>
            <p:cNvSpPr/>
            <p:nvPr/>
          </p:nvSpPr>
          <p:spPr>
            <a:xfrm>
              <a:off x="5092677" y="4686107"/>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6" name="Рисунок 68">
              <a:extLst>
                <a:ext uri="{FF2B5EF4-FFF2-40B4-BE49-F238E27FC236}">
                  <a16:creationId xmlns:a16="http://schemas.microsoft.com/office/drawing/2014/main" id="{805F7B53-CE8B-4A44-9CC0-EB17829D6EB6}"/>
                </a:ext>
              </a:extLst>
            </p:cNvPr>
            <p:cNvPicPr>
              <a:picLocks noChangeAspect="1"/>
            </p:cNvPicPr>
            <p:nvPr/>
          </p:nvPicPr>
          <p:blipFill>
            <a:blip r:embed="rId14"/>
            <a:srcRect/>
            <a:stretch>
              <a:fillRect/>
            </a:stretch>
          </p:blipFill>
          <p:spPr>
            <a:xfrm>
              <a:off x="5192566" y="4985958"/>
              <a:ext cx="1739554" cy="1352991"/>
            </a:xfrm>
            <a:prstGeom prst="rect">
              <a:avLst/>
            </a:prstGeom>
            <a:ln>
              <a:noFill/>
            </a:ln>
            <a:effectLst>
              <a:outerShdw blurRad="292100" dist="139700" dir="2700000" algn="tl" rotWithShape="0">
                <a:srgbClr val="333333">
                  <a:alpha val="65000"/>
                </a:srgbClr>
              </a:outerShdw>
            </a:effectLst>
          </p:spPr>
        </p:pic>
      </p:grpSp>
      <p:grpSp>
        <p:nvGrpSpPr>
          <p:cNvPr id="67" name="Групиране 101">
            <a:extLst>
              <a:ext uri="{FF2B5EF4-FFF2-40B4-BE49-F238E27FC236}">
                <a16:creationId xmlns:a16="http://schemas.microsoft.com/office/drawing/2014/main" id="{B1B4461A-9FA1-48BC-8805-8FEE96443F2D}"/>
              </a:ext>
            </a:extLst>
          </p:cNvPr>
          <p:cNvGrpSpPr/>
          <p:nvPr/>
        </p:nvGrpSpPr>
        <p:grpSpPr>
          <a:xfrm>
            <a:off x="7464476" y="4680557"/>
            <a:ext cx="2017614" cy="2025916"/>
            <a:chOff x="7458943" y="4678116"/>
            <a:chExt cx="2017614" cy="2025916"/>
          </a:xfrm>
          <a:scene3d>
            <a:camera prst="orthographicFront">
              <a:rot lat="0" lon="0" rev="0"/>
            </a:camera>
            <a:lightRig rig="balanced" dir="t">
              <a:rot lat="0" lon="0" rev="8700000"/>
            </a:lightRig>
          </a:scene3d>
        </p:grpSpPr>
        <p:sp>
          <p:nvSpPr>
            <p:cNvPr id="68" name="Овал 54">
              <a:extLst>
                <a:ext uri="{FF2B5EF4-FFF2-40B4-BE49-F238E27FC236}">
                  <a16:creationId xmlns:a16="http://schemas.microsoft.com/office/drawing/2014/main" id="{81D9EDEF-EFAC-4A0D-926C-5CC2CE3B781A}"/>
                </a:ext>
              </a:extLst>
            </p:cNvPr>
            <p:cNvSpPr/>
            <p:nvPr/>
          </p:nvSpPr>
          <p:spPr>
            <a:xfrm>
              <a:off x="7458943" y="46781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9" name="Рисунок 70">
              <a:extLst>
                <a:ext uri="{FF2B5EF4-FFF2-40B4-BE49-F238E27FC236}">
                  <a16:creationId xmlns:a16="http://schemas.microsoft.com/office/drawing/2014/main" id="{67FC77E9-BD43-4894-BAFE-BF3D0F509369}"/>
                </a:ext>
              </a:extLst>
            </p:cNvPr>
            <p:cNvPicPr>
              <a:picLocks noChangeAspect="1"/>
            </p:cNvPicPr>
            <p:nvPr/>
          </p:nvPicPr>
          <p:blipFill>
            <a:blip r:embed="rId15"/>
            <a:srcRect/>
            <a:stretch>
              <a:fillRect/>
            </a:stretch>
          </p:blipFill>
          <p:spPr>
            <a:xfrm>
              <a:off x="7566047" y="4822865"/>
              <a:ext cx="1878278" cy="188116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70" name="Групиране 102">
            <a:extLst>
              <a:ext uri="{FF2B5EF4-FFF2-40B4-BE49-F238E27FC236}">
                <a16:creationId xmlns:a16="http://schemas.microsoft.com/office/drawing/2014/main" id="{2DF99301-4814-43CE-9109-226DAB2DA1B4}"/>
              </a:ext>
            </a:extLst>
          </p:cNvPr>
          <p:cNvGrpSpPr/>
          <p:nvPr/>
        </p:nvGrpSpPr>
        <p:grpSpPr>
          <a:xfrm>
            <a:off x="2692140" y="4714702"/>
            <a:ext cx="2017614" cy="1882767"/>
            <a:chOff x="2723564" y="4594148"/>
            <a:chExt cx="2017614" cy="1882767"/>
          </a:xfrm>
          <a:scene3d>
            <a:camera prst="orthographicFront">
              <a:rot lat="0" lon="0" rev="0"/>
            </a:camera>
            <a:lightRig rig="balanced" dir="t">
              <a:rot lat="0" lon="0" rev="8700000"/>
            </a:lightRig>
          </a:scene3d>
        </p:grpSpPr>
        <p:sp>
          <p:nvSpPr>
            <p:cNvPr id="71" name="Овал 30">
              <a:extLst>
                <a:ext uri="{FF2B5EF4-FFF2-40B4-BE49-F238E27FC236}">
                  <a16:creationId xmlns:a16="http://schemas.microsoft.com/office/drawing/2014/main" id="{1121037A-D0F7-4387-8AA9-63BF554B80DD}"/>
                </a:ext>
              </a:extLst>
            </p:cNvPr>
            <p:cNvSpPr/>
            <p:nvPr/>
          </p:nvSpPr>
          <p:spPr>
            <a:xfrm>
              <a:off x="2723564" y="459414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2" name="Рисунок 72">
              <a:extLst>
                <a:ext uri="{FF2B5EF4-FFF2-40B4-BE49-F238E27FC236}">
                  <a16:creationId xmlns:a16="http://schemas.microsoft.com/office/drawing/2014/main" id="{87E6DAB6-3EAE-4EDF-BD34-59BFF75EC7B0}"/>
                </a:ext>
              </a:extLst>
            </p:cNvPr>
            <p:cNvPicPr>
              <a:picLocks noChangeAspect="1"/>
            </p:cNvPicPr>
            <p:nvPr/>
          </p:nvPicPr>
          <p:blipFill>
            <a:blip r:embed="rId16"/>
            <a:srcRect/>
            <a:stretch>
              <a:fillRect/>
            </a:stretch>
          </p:blipFill>
          <p:spPr>
            <a:xfrm>
              <a:off x="2902338" y="4923038"/>
              <a:ext cx="1660065" cy="1209083"/>
            </a:xfrm>
            <a:prstGeom prst="rect">
              <a:avLst/>
            </a:prstGeom>
            <a:ln>
              <a:noFill/>
            </a:ln>
            <a:effectLst>
              <a:outerShdw blurRad="292100" dist="139700" dir="2700000" algn="tl" rotWithShape="0">
                <a:srgbClr val="333333">
                  <a:alpha val="65000"/>
                </a:srgbClr>
              </a:outerShdw>
            </a:effectLst>
          </p:spPr>
        </p:pic>
      </p:grpSp>
      <p:grpSp>
        <p:nvGrpSpPr>
          <p:cNvPr id="73" name="Групиране 86">
            <a:extLst>
              <a:ext uri="{FF2B5EF4-FFF2-40B4-BE49-F238E27FC236}">
                <a16:creationId xmlns:a16="http://schemas.microsoft.com/office/drawing/2014/main" id="{5BE19C17-1E23-4566-BC17-C1D6F39CAB55}"/>
              </a:ext>
            </a:extLst>
          </p:cNvPr>
          <p:cNvGrpSpPr/>
          <p:nvPr/>
        </p:nvGrpSpPr>
        <p:grpSpPr>
          <a:xfrm>
            <a:off x="9909439" y="4676131"/>
            <a:ext cx="2017614" cy="1882767"/>
            <a:chOff x="9864940" y="4673992"/>
            <a:chExt cx="2017614" cy="1882767"/>
          </a:xfrm>
          <a:scene3d>
            <a:camera prst="orthographicFront">
              <a:rot lat="0" lon="0" rev="0"/>
            </a:camera>
            <a:lightRig rig="balanced" dir="t">
              <a:rot lat="0" lon="0" rev="8700000"/>
            </a:lightRig>
          </a:scene3d>
        </p:grpSpPr>
        <p:sp>
          <p:nvSpPr>
            <p:cNvPr id="74" name="Овал 66">
              <a:extLst>
                <a:ext uri="{FF2B5EF4-FFF2-40B4-BE49-F238E27FC236}">
                  <a16:creationId xmlns:a16="http://schemas.microsoft.com/office/drawing/2014/main" id="{EC95C870-3ACE-4462-B8B8-49CD17F5BE9F}"/>
                </a:ext>
              </a:extLst>
            </p:cNvPr>
            <p:cNvSpPr/>
            <p:nvPr/>
          </p:nvSpPr>
          <p:spPr>
            <a:xfrm>
              <a:off x="9864940" y="467399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5" name="Рисунок 74">
              <a:extLst>
                <a:ext uri="{FF2B5EF4-FFF2-40B4-BE49-F238E27FC236}">
                  <a16:creationId xmlns:a16="http://schemas.microsoft.com/office/drawing/2014/main" id="{A8389C03-B787-43EA-A62F-D52776C64496}"/>
                </a:ext>
              </a:extLst>
            </p:cNvPr>
            <p:cNvPicPr>
              <a:picLocks noChangeAspect="1"/>
            </p:cNvPicPr>
            <p:nvPr/>
          </p:nvPicPr>
          <p:blipFill>
            <a:blip r:embed="rId17"/>
            <a:srcRect/>
            <a:stretch>
              <a:fillRect/>
            </a:stretch>
          </p:blipFill>
          <p:spPr>
            <a:xfrm>
              <a:off x="10236415" y="4930536"/>
              <a:ext cx="1358853" cy="1336733"/>
            </a:xfrm>
            <a:prstGeom prst="rect">
              <a:avLst/>
            </a:prstGeom>
            <a:ln>
              <a:noFill/>
            </a:ln>
            <a:effectLst>
              <a:outerShdw blurRad="292100" dist="139700" dir="2700000" algn="tl" rotWithShape="0">
                <a:srgbClr val="333333">
                  <a:alpha val="65000"/>
                </a:srgbClr>
              </a:outerShdw>
            </a:effectLst>
          </p:spPr>
        </p:pic>
      </p:grpSp>
      <p:grpSp>
        <p:nvGrpSpPr>
          <p:cNvPr id="76" name="Групиране 99">
            <a:extLst>
              <a:ext uri="{FF2B5EF4-FFF2-40B4-BE49-F238E27FC236}">
                <a16:creationId xmlns:a16="http://schemas.microsoft.com/office/drawing/2014/main" id="{F287088B-A904-47CB-95C3-DC99F01E8BD6}"/>
              </a:ext>
            </a:extLst>
          </p:cNvPr>
          <p:cNvGrpSpPr/>
          <p:nvPr/>
        </p:nvGrpSpPr>
        <p:grpSpPr>
          <a:xfrm>
            <a:off x="315791" y="4680557"/>
            <a:ext cx="2017614" cy="1882767"/>
            <a:chOff x="352859" y="4631805"/>
            <a:chExt cx="2017614" cy="1882767"/>
          </a:xfrm>
          <a:scene3d>
            <a:camera prst="orthographicFront">
              <a:rot lat="0" lon="0" rev="0"/>
            </a:camera>
            <a:lightRig rig="balanced" dir="t">
              <a:rot lat="0" lon="0" rev="8700000"/>
            </a:lightRig>
          </a:scene3d>
        </p:grpSpPr>
        <p:sp>
          <p:nvSpPr>
            <p:cNvPr id="77" name="Овал 18">
              <a:extLst>
                <a:ext uri="{FF2B5EF4-FFF2-40B4-BE49-F238E27FC236}">
                  <a16:creationId xmlns:a16="http://schemas.microsoft.com/office/drawing/2014/main" id="{5767B978-F5E3-449F-82AC-579B3F9F9831}"/>
                </a:ext>
              </a:extLst>
            </p:cNvPr>
            <p:cNvSpPr/>
            <p:nvPr/>
          </p:nvSpPr>
          <p:spPr>
            <a:xfrm>
              <a:off x="352859" y="463180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8" name="Рисунок 76">
              <a:extLst>
                <a:ext uri="{FF2B5EF4-FFF2-40B4-BE49-F238E27FC236}">
                  <a16:creationId xmlns:a16="http://schemas.microsoft.com/office/drawing/2014/main" id="{E842B590-D62B-42CE-9FC1-627858582239}"/>
                </a:ext>
              </a:extLst>
            </p:cNvPr>
            <p:cNvPicPr>
              <a:picLocks noChangeAspect="1"/>
            </p:cNvPicPr>
            <p:nvPr/>
          </p:nvPicPr>
          <p:blipFill>
            <a:blip r:embed="rId18"/>
            <a:srcRect/>
            <a:stretch>
              <a:fillRect/>
            </a:stretch>
          </p:blipFill>
          <p:spPr>
            <a:xfrm rot="2202186">
              <a:off x="453615" y="5110512"/>
              <a:ext cx="1727164" cy="94550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sp>
        <p:nvSpPr>
          <p:cNvPr id="3" name="Овал 9">
            <a:extLst>
              <a:ext uri="{FF2B5EF4-FFF2-40B4-BE49-F238E27FC236}">
                <a16:creationId xmlns:a16="http://schemas.microsoft.com/office/drawing/2014/main" id="{46D2B80C-5659-4149-A301-D6676216086A}"/>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Овал 21">
            <a:extLst>
              <a:ext uri="{FF2B5EF4-FFF2-40B4-BE49-F238E27FC236}">
                <a16:creationId xmlns:a16="http://schemas.microsoft.com/office/drawing/2014/main" id="{EFE4F9DF-5E07-40F9-BE36-2AC2004174CB}"/>
              </a:ext>
            </a:extLst>
          </p:cNvPr>
          <p:cNvSpPr/>
          <p:nvPr/>
        </p:nvSpPr>
        <p:spPr>
          <a:xfrm>
            <a:off x="403561" y="22296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2" name="Групиране 90">
            <a:extLst>
              <a:ext uri="{FF2B5EF4-FFF2-40B4-BE49-F238E27FC236}">
                <a16:creationId xmlns:a16="http://schemas.microsoft.com/office/drawing/2014/main" id="{CA472252-A624-4C22-96FC-9BD92AD3CF1E}"/>
              </a:ext>
            </a:extLst>
          </p:cNvPr>
          <p:cNvGrpSpPr/>
          <p:nvPr/>
        </p:nvGrpSpPr>
        <p:grpSpPr>
          <a:xfrm>
            <a:off x="403561" y="233561"/>
            <a:ext cx="2017614" cy="1882767"/>
            <a:chOff x="338007" y="269921"/>
            <a:chExt cx="2017614" cy="1882767"/>
          </a:xfrm>
          <a:scene3d>
            <a:camera prst="orthographicFront">
              <a:rot lat="0" lon="0" rev="0"/>
            </a:camera>
            <a:lightRig rig="balanced" dir="t">
              <a:rot lat="0" lon="0" rev="8700000"/>
            </a:lightRig>
          </a:scene3d>
        </p:grpSpPr>
        <p:sp>
          <p:nvSpPr>
            <p:cNvPr id="53" name="Овал 8">
              <a:extLst>
                <a:ext uri="{FF2B5EF4-FFF2-40B4-BE49-F238E27FC236}">
                  <a16:creationId xmlns:a16="http://schemas.microsoft.com/office/drawing/2014/main" id="{2E8FF27F-0978-4CD3-BA3E-B8CCD88E0F45}"/>
                </a:ext>
              </a:extLst>
            </p:cNvPr>
            <p:cNvSpPr/>
            <p:nvPr/>
          </p:nvSpPr>
          <p:spPr>
            <a:xfrm>
              <a:off x="338007" y="26992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4" name="Рисунок 35">
              <a:extLst>
                <a:ext uri="{FF2B5EF4-FFF2-40B4-BE49-F238E27FC236}">
                  <a16:creationId xmlns:a16="http://schemas.microsoft.com/office/drawing/2014/main" id="{090B73D1-5A85-4EAF-9323-41F881AE4B98}"/>
                </a:ext>
              </a:extLst>
            </p:cNvPr>
            <p:cNvPicPr>
              <a:picLocks noChangeAspect="1"/>
            </p:cNvPicPr>
            <p:nvPr/>
          </p:nvPicPr>
          <p:blipFill>
            <a:blip r:embed="rId19"/>
            <a:srcRect/>
            <a:stretch>
              <a:fillRect/>
            </a:stretch>
          </p:blipFill>
          <p:spPr>
            <a:xfrm>
              <a:off x="574151" y="393905"/>
              <a:ext cx="1574971" cy="1513002"/>
            </a:xfrm>
            <a:prstGeom prst="rect">
              <a:avLst/>
            </a:prstGeom>
            <a:ln>
              <a:noFill/>
            </a:ln>
            <a:effectLst>
              <a:outerShdw blurRad="292100" dist="139700" dir="2700000" algn="tl" rotWithShape="0">
                <a:srgbClr val="333333">
                  <a:alpha val="65000"/>
                </a:srgbClr>
              </a:outerShdw>
            </a:effectLst>
          </p:spPr>
        </p:pic>
      </p:grpSp>
      <p:sp>
        <p:nvSpPr>
          <p:cNvPr id="82" name="Правоъгълник 81">
            <a:extLst>
              <a:ext uri="{FF2B5EF4-FFF2-40B4-BE49-F238E27FC236}">
                <a16:creationId xmlns:a16="http://schemas.microsoft.com/office/drawing/2014/main" id="{C84977D3-F6B3-4CA0-A2F3-DA9D4936D949}"/>
              </a:ext>
            </a:extLst>
          </p:cNvPr>
          <p:cNvSpPr/>
          <p:nvPr/>
        </p:nvSpPr>
        <p:spPr>
          <a:xfrm flipH="1" flipV="1">
            <a:off x="-24652" y="-42101"/>
            <a:ext cx="12198928" cy="69001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Групиране 95">
            <a:extLst>
              <a:ext uri="{FF2B5EF4-FFF2-40B4-BE49-F238E27FC236}">
                <a16:creationId xmlns:a16="http://schemas.microsoft.com/office/drawing/2014/main" id="{9BFD2406-C5B9-4E12-AEED-9F998B1DC315}"/>
              </a:ext>
            </a:extLst>
          </p:cNvPr>
          <p:cNvGrpSpPr/>
          <p:nvPr/>
        </p:nvGrpSpPr>
        <p:grpSpPr>
          <a:xfrm>
            <a:off x="2709417" y="2476661"/>
            <a:ext cx="2017614" cy="2010701"/>
            <a:chOff x="2702966" y="2476798"/>
            <a:chExt cx="2017614" cy="2010701"/>
          </a:xfrm>
          <a:scene3d>
            <a:camera prst="orthographicFront">
              <a:rot lat="0" lon="0" rev="0"/>
            </a:camera>
            <a:lightRig rig="balanced" dir="t">
              <a:rot lat="0" lon="0" rev="8700000"/>
            </a:lightRig>
          </a:scene3d>
        </p:grpSpPr>
        <p:sp>
          <p:nvSpPr>
            <p:cNvPr id="44" name="Овал 26">
              <a:extLst>
                <a:ext uri="{FF2B5EF4-FFF2-40B4-BE49-F238E27FC236}">
                  <a16:creationId xmlns:a16="http://schemas.microsoft.com/office/drawing/2014/main" id="{0FDAF1DC-4926-44D2-83BE-0C11269AAC78}"/>
                </a:ext>
              </a:extLst>
            </p:cNvPr>
            <p:cNvSpPr/>
            <p:nvPr/>
          </p:nvSpPr>
          <p:spPr>
            <a:xfrm>
              <a:off x="2702966" y="247679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5" name="Рисунок 11">
              <a:extLst>
                <a:ext uri="{FF2B5EF4-FFF2-40B4-BE49-F238E27FC236}">
                  <a16:creationId xmlns:a16="http://schemas.microsoft.com/office/drawing/2014/main" id="{2A72EE02-5E55-4C18-B266-C21298DA26F6}"/>
                </a:ext>
              </a:extLst>
            </p:cNvPr>
            <p:cNvPicPr>
              <a:picLocks noChangeAspect="1"/>
            </p:cNvPicPr>
            <p:nvPr/>
          </p:nvPicPr>
          <p:blipFill>
            <a:blip r:embed="rId20"/>
            <a:srcRect/>
            <a:stretch>
              <a:fillRect/>
            </a:stretch>
          </p:blipFill>
          <p:spPr>
            <a:xfrm>
              <a:off x="2966834" y="2645441"/>
              <a:ext cx="1504956" cy="1842058"/>
            </a:xfrm>
            <a:prstGeom prst="rect">
              <a:avLst/>
            </a:prstGeom>
            <a:ln>
              <a:noFill/>
            </a:ln>
            <a:effectLst>
              <a:outerShdw blurRad="292100" dist="139700" dir="2700000" algn="tl" rotWithShape="0">
                <a:srgbClr val="333333">
                  <a:alpha val="65000"/>
                </a:srgbClr>
              </a:outerShdw>
            </a:effectLst>
          </p:spPr>
        </p:pic>
      </p:grpSp>
      <p:pic>
        <p:nvPicPr>
          <p:cNvPr id="79" name="Picture 4">
            <a:extLst>
              <a:ext uri="{FF2B5EF4-FFF2-40B4-BE49-F238E27FC236}">
                <a16:creationId xmlns:a16="http://schemas.microsoft.com/office/drawing/2014/main" id="{6A5E2408-9B70-4583-8B21-FB64AB50A547}"/>
              </a:ext>
            </a:extLst>
          </p:cNvPr>
          <p:cNvPicPr>
            <a:picLocks noChangeAspect="1"/>
          </p:cNvPicPr>
          <p:nvPr/>
        </p:nvPicPr>
        <p:blipFill>
          <a:blip r:embed="rId21"/>
          <a:srcRect/>
          <a:stretch>
            <a:fillRect/>
          </a:stretch>
        </p:blipFill>
        <p:spPr>
          <a:xfrm>
            <a:off x="1149195" y="1206422"/>
            <a:ext cx="5389455" cy="4052218"/>
          </a:xfrm>
          <a:prstGeom prst="rect">
            <a:avLst/>
          </a:prstGeom>
          <a:noFill/>
          <a:ln cap="flat">
            <a:noFill/>
          </a:ln>
        </p:spPr>
      </p:pic>
      <p:pic>
        <p:nvPicPr>
          <p:cNvPr id="83" name="Картина 82">
            <a:extLst>
              <a:ext uri="{FF2B5EF4-FFF2-40B4-BE49-F238E27FC236}">
                <a16:creationId xmlns:a16="http://schemas.microsoft.com/office/drawing/2014/main" id="{43B6E59B-F705-496E-BFD9-309DD61722A1}"/>
              </a:ext>
            </a:extLst>
          </p:cNvPr>
          <p:cNvPicPr>
            <a:picLocks noChangeAspect="1"/>
          </p:cNvPicPr>
          <p:nvPr/>
        </p:nvPicPr>
        <p:blipFill>
          <a:blip r:embed="rId22"/>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3749222000"/>
      </p:ext>
    </p:extLst>
  </p:cSld>
  <p:clrMapOvr>
    <a:masterClrMapping/>
  </p:clrMapOvr>
  <p:timing>
    <p:tnLst>
      <p:par>
        <p:cTn id="1" dur="indefinite" restart="never" nodeType="tmRoot">
          <p:childTnLst>
            <p:seq concurrent="1" nextAc="seek">
              <p:cTn id="2" dur="indefinite" nodeType="interactiveSeq">
                <p:stCondLst>
                  <p:cond evt="onClick" delay="0">
                    <p:tgtEl>
                      <p:spTgt spid="52"/>
                    </p:tgtEl>
                  </p:cond>
                </p:stCondLst>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2"/>
                  </p:tgtEl>
                </p:cond>
              </p:nextCondLst>
            </p:seq>
            <p:seq concurrent="1" nextAc="seek">
              <p:cTn id="7" dur="indefinite" nodeType="interactiveSeq">
                <p:stCondLst>
                  <p:cond evt="onClick" delay="0">
                    <p:tgtEl>
                      <p:spTgt spid="55"/>
                    </p:tgtEl>
                  </p:cond>
                </p:stCondLst>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5"/>
                  </p:tgtEl>
                </p:cond>
              </p:nextCondLst>
            </p:seq>
            <p:seq concurrent="1" nextAc="seek">
              <p:cTn id="12" dur="indefinite" nodeType="interactiveSeq">
                <p:stCondLst>
                  <p:cond evt="onClick" delay="0">
                    <p:tgtEl>
                      <p:spTgt spid="58"/>
                    </p:tgtEl>
                  </p:cond>
                </p:stCondLst>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8"/>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6"/>
                  </p:tgtEl>
                </p:cond>
              </p:nextCondLst>
            </p:seq>
            <p:seq concurrent="1" nextAc="seek">
              <p:cTn id="22" restart="whenNotActive" fill="hold" evtFilter="cancelBubble" nodeType="interactiveSeq">
                <p:stCondLst>
                  <p:cond evt="onClick" delay="0">
                    <p:tgtEl>
                      <p:spTgt spid="6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1"/>
                  </p:tgtEl>
                </p:cond>
              </p:nextCondLst>
            </p:seq>
            <p:seq concurrent="1" nextAc="seek">
              <p:cTn id="27" restart="whenNotActive" fill="hold" evtFilter="cancelBubble" nodeType="interactiveSeq">
                <p:stCondLst>
                  <p:cond evt="onClick" delay="0">
                    <p:tgtEl>
                      <p:spTgt spid="39"/>
                    </p:tgtEl>
                  </p:cond>
                </p:stCondLst>
                <p:endSync evt="end" delay="0">
                  <p:rtn val="all"/>
                </p:endSync>
                <p:childTnLst>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3"/>
                  </p:tgtEl>
                </p:cond>
              </p:nextCondLst>
            </p:seq>
            <p:seq concurrent="1" nextAc="seek">
              <p:cTn id="37" restart="whenNotActive" fill="hold" evtFilter="cancelBubble" nodeType="interactiveSeq">
                <p:stCondLst>
                  <p:cond evt="onClick" delay="0">
                    <p:tgtEl>
                      <p:spTgt spid="67"/>
                    </p:tgtEl>
                  </p:cond>
                </p:stCondLst>
                <p:endSync evt="end" delay="0">
                  <p:rtn val="all"/>
                </p:endSync>
                <p:childTnLst>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7"/>
                  </p:tgtEl>
                </p:cond>
              </p:nextCondLst>
            </p:seq>
            <p:seq concurrent="1" nextAc="seek">
              <p:cTn id="42" restart="whenNotActive" fill="hold" evtFilter="cancelBubble" nodeType="interactiveSeq">
                <p:stCondLst>
                  <p:cond evt="onClick" delay="0">
                    <p:tgtEl>
                      <p:spTgt spid="64"/>
                    </p:tgtEl>
                  </p:cond>
                </p:stCondLst>
                <p:endSync evt="end" delay="0">
                  <p:rtn val="all"/>
                </p:endSync>
                <p:childTnLst>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4"/>
                  </p:tgtEl>
                </p:cond>
              </p:nextCondLst>
            </p:seq>
            <p:seq concurrent="1" nextAc="seek">
              <p:cTn id="47" restart="whenNotActive" fill="hold" evtFilter="cancelBubble" nodeType="interactiveSeq">
                <p:stCondLst>
                  <p:cond evt="onClick" delay="0">
                    <p:tgtEl>
                      <p:spTgt spid="70"/>
                    </p:tgtEl>
                  </p:cond>
                </p:stCondLst>
                <p:endSync evt="end" delay="0">
                  <p:rtn val="all"/>
                </p:endSync>
                <p:childTnLst>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0"/>
                  </p:tgtEl>
                </p:cond>
              </p:nextCondLst>
            </p:seq>
            <p:seq concurrent="1" nextAc="seek">
              <p:cTn id="52" restart="whenNotActive" fill="hold" evtFilter="cancelBubble" nodeType="interactiveSeq">
                <p:stCondLst>
                  <p:cond evt="onClick" delay="0">
                    <p:tgtEl>
                      <p:spTgt spid="76"/>
                    </p:tgtEl>
                  </p:cond>
                </p:stCondLst>
                <p:endSync evt="end" delay="0">
                  <p:rtn val="all"/>
                </p:endSync>
                <p:childTnLst>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6"/>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zvuk-odnoy-kapelkч1.wav"/>
                                        </p:tgtEl>
                                      </p:cMediaNode>
                                    </p:audio>
                                  </p:subTnLst>
                                </p:cTn>
                              </p:par>
                              <p:par>
                                <p:cTn id="62" presetID="1"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42"/>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43"/>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49"/>
                  </p:tgtEl>
                </p:cond>
              </p:nextCondLst>
            </p:seq>
            <p:seq concurrent="1" nextAc="seek">
              <p:cTn id="73" restart="whenNotActive" fill="hold" evtFilter="cancelBubble" nodeType="interactiveSeq">
                <p:stCondLst>
                  <p:cond evt="onClick" delay="0">
                    <p:tgtEl>
                      <p:spTgt spid="46"/>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46"/>
                  </p:tgtEl>
                </p:cond>
              </p:nextCondLst>
            </p:seq>
            <p:seq concurrent="1" nextAc="seek">
              <p:cTn id="78" restart="whenNotActive" fill="hold" evtFilter="cancelBubble" nodeType="interactiveSeq">
                <p:stCondLst>
                  <p:cond evt="onClick" delay="0">
                    <p:tgtEl>
                      <p:spTgt spid="33"/>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34DA1E65-ED94-4C09-BDBE-3F7E574DB3D3}"/>
              </a:ext>
            </a:extLst>
          </p:cNvPr>
          <p:cNvSpPr/>
          <p:nvPr/>
        </p:nvSpPr>
        <p:spPr>
          <a:xfrm>
            <a:off x="11229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12">
            <a:extLst>
              <a:ext uri="{FF2B5EF4-FFF2-40B4-BE49-F238E27FC236}">
                <a16:creationId xmlns:a16="http://schemas.microsoft.com/office/drawing/2014/main" id="{E3507AF6-F367-4C49-A1E1-FA0203233526}"/>
              </a:ext>
            </a:extLst>
          </p:cNvPr>
          <p:cNvSpPr/>
          <p:nvPr/>
        </p:nvSpPr>
        <p:spPr>
          <a:xfrm>
            <a:off x="119832"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13">
            <a:extLst>
              <a:ext uri="{FF2B5EF4-FFF2-40B4-BE49-F238E27FC236}">
                <a16:creationId xmlns:a16="http://schemas.microsoft.com/office/drawing/2014/main" id="{2F64E68D-9844-43A9-A7DB-F1635BEDDCCC}"/>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6">
            <a:extLst>
              <a:ext uri="{FF2B5EF4-FFF2-40B4-BE49-F238E27FC236}">
                <a16:creationId xmlns:a16="http://schemas.microsoft.com/office/drawing/2014/main" id="{5BEF85CB-D11B-40E0-92DD-FC4B41CE9BEA}"/>
              </a:ext>
            </a:extLst>
          </p:cNvPr>
          <p:cNvSpPr/>
          <p:nvPr/>
        </p:nvSpPr>
        <p:spPr>
          <a:xfrm>
            <a:off x="127366"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7">
            <a:extLst>
              <a:ext uri="{FF2B5EF4-FFF2-40B4-BE49-F238E27FC236}">
                <a16:creationId xmlns:a16="http://schemas.microsoft.com/office/drawing/2014/main" id="{069FD1C3-68F9-440C-84C5-BCF1758EFEFF}"/>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20">
            <a:extLst>
              <a:ext uri="{FF2B5EF4-FFF2-40B4-BE49-F238E27FC236}">
                <a16:creationId xmlns:a16="http://schemas.microsoft.com/office/drawing/2014/main" id="{5D115FAD-560C-4BAC-A70C-4EE18B30D638}"/>
              </a:ext>
            </a:extLst>
          </p:cNvPr>
          <p:cNvSpPr/>
          <p:nvPr/>
        </p:nvSpPr>
        <p:spPr>
          <a:xfrm>
            <a:off x="2502548"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21">
            <a:extLst>
              <a:ext uri="{FF2B5EF4-FFF2-40B4-BE49-F238E27FC236}">
                <a16:creationId xmlns:a16="http://schemas.microsoft.com/office/drawing/2014/main" id="{7BEFFC42-581E-4137-9164-DFFD273D063F}"/>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4">
            <a:extLst>
              <a:ext uri="{FF2B5EF4-FFF2-40B4-BE49-F238E27FC236}">
                <a16:creationId xmlns:a16="http://schemas.microsoft.com/office/drawing/2014/main" id="{63503F76-9682-495C-B62F-E5272F67B052}"/>
              </a:ext>
            </a:extLst>
          </p:cNvPr>
          <p:cNvSpPr/>
          <p:nvPr/>
        </p:nvSpPr>
        <p:spPr>
          <a:xfrm>
            <a:off x="2494044"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5">
            <a:extLst>
              <a:ext uri="{FF2B5EF4-FFF2-40B4-BE49-F238E27FC236}">
                <a16:creationId xmlns:a16="http://schemas.microsoft.com/office/drawing/2014/main" id="{BFCF6BAE-05A3-47FD-93B9-C0970AB895B8}"/>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8">
            <a:extLst>
              <a:ext uri="{FF2B5EF4-FFF2-40B4-BE49-F238E27FC236}">
                <a16:creationId xmlns:a16="http://schemas.microsoft.com/office/drawing/2014/main" id="{69290BC2-99B7-4DF4-B479-13C38EC0033B}"/>
              </a:ext>
            </a:extLst>
          </p:cNvPr>
          <p:cNvSpPr/>
          <p:nvPr/>
        </p:nvSpPr>
        <p:spPr>
          <a:xfrm>
            <a:off x="2501578"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9">
            <a:extLst>
              <a:ext uri="{FF2B5EF4-FFF2-40B4-BE49-F238E27FC236}">
                <a16:creationId xmlns:a16="http://schemas.microsoft.com/office/drawing/2014/main" id="{BDD7660A-10B8-45E9-BAEC-6FC4BB1A0039}"/>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32">
            <a:extLst>
              <a:ext uri="{FF2B5EF4-FFF2-40B4-BE49-F238E27FC236}">
                <a16:creationId xmlns:a16="http://schemas.microsoft.com/office/drawing/2014/main" id="{6B7202A5-10D8-42FF-9E7E-2A8D95E5A95E}"/>
              </a:ext>
            </a:extLst>
          </p:cNvPr>
          <p:cNvSpPr/>
          <p:nvPr/>
        </p:nvSpPr>
        <p:spPr>
          <a:xfrm>
            <a:off x="486728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33">
            <a:extLst>
              <a:ext uri="{FF2B5EF4-FFF2-40B4-BE49-F238E27FC236}">
                <a16:creationId xmlns:a16="http://schemas.microsoft.com/office/drawing/2014/main" id="{2908310E-E36C-4E25-BED0-86BBF7EF4325}"/>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6">
            <a:extLst>
              <a:ext uri="{FF2B5EF4-FFF2-40B4-BE49-F238E27FC236}">
                <a16:creationId xmlns:a16="http://schemas.microsoft.com/office/drawing/2014/main" id="{3AB91B03-BE74-4EC5-8951-6F0D23AF06B2}"/>
              </a:ext>
            </a:extLst>
          </p:cNvPr>
          <p:cNvSpPr/>
          <p:nvPr/>
        </p:nvSpPr>
        <p:spPr>
          <a:xfrm>
            <a:off x="4874821"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7">
            <a:extLst>
              <a:ext uri="{FF2B5EF4-FFF2-40B4-BE49-F238E27FC236}">
                <a16:creationId xmlns:a16="http://schemas.microsoft.com/office/drawing/2014/main" id="{9E717BDE-E284-4600-9DB9-6088E88316D8}"/>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40">
            <a:extLst>
              <a:ext uri="{FF2B5EF4-FFF2-40B4-BE49-F238E27FC236}">
                <a16:creationId xmlns:a16="http://schemas.microsoft.com/office/drawing/2014/main" id="{A7A729C3-E4A4-463D-8D12-5FBC667A0267}"/>
              </a:ext>
            </a:extLst>
          </p:cNvPr>
          <p:cNvSpPr/>
          <p:nvPr/>
        </p:nvSpPr>
        <p:spPr>
          <a:xfrm>
            <a:off x="4882356"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41">
            <a:extLst>
              <a:ext uri="{FF2B5EF4-FFF2-40B4-BE49-F238E27FC236}">
                <a16:creationId xmlns:a16="http://schemas.microsoft.com/office/drawing/2014/main" id="{2E7ADF9B-A8AB-4FFA-8702-DE736C900DD2}"/>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4">
            <a:extLst>
              <a:ext uri="{FF2B5EF4-FFF2-40B4-BE49-F238E27FC236}">
                <a16:creationId xmlns:a16="http://schemas.microsoft.com/office/drawing/2014/main" id="{F34DCD90-A60D-4000-903A-E4C15C922B1B}"/>
              </a:ext>
            </a:extLst>
          </p:cNvPr>
          <p:cNvSpPr/>
          <p:nvPr/>
        </p:nvSpPr>
        <p:spPr>
          <a:xfrm>
            <a:off x="725754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5">
            <a:extLst>
              <a:ext uri="{FF2B5EF4-FFF2-40B4-BE49-F238E27FC236}">
                <a16:creationId xmlns:a16="http://schemas.microsoft.com/office/drawing/2014/main" id="{C77DD14B-D64E-46BF-86C3-B3803210CE5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8">
            <a:extLst>
              <a:ext uri="{FF2B5EF4-FFF2-40B4-BE49-F238E27FC236}">
                <a16:creationId xmlns:a16="http://schemas.microsoft.com/office/drawing/2014/main" id="{0E4824BD-ADB2-48DC-B93B-C9840EC94D52}"/>
              </a:ext>
            </a:extLst>
          </p:cNvPr>
          <p:cNvSpPr/>
          <p:nvPr/>
        </p:nvSpPr>
        <p:spPr>
          <a:xfrm>
            <a:off x="7249043"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9">
            <a:extLst>
              <a:ext uri="{FF2B5EF4-FFF2-40B4-BE49-F238E27FC236}">
                <a16:creationId xmlns:a16="http://schemas.microsoft.com/office/drawing/2014/main" id="{223B9B13-AA1E-4D8B-8F81-48DF256C428E}"/>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52">
            <a:extLst>
              <a:ext uri="{FF2B5EF4-FFF2-40B4-BE49-F238E27FC236}">
                <a16:creationId xmlns:a16="http://schemas.microsoft.com/office/drawing/2014/main" id="{363EB4F3-77F5-4B50-9A9B-FD74CC8D6CCB}"/>
              </a:ext>
            </a:extLst>
          </p:cNvPr>
          <p:cNvSpPr/>
          <p:nvPr/>
        </p:nvSpPr>
        <p:spPr>
          <a:xfrm>
            <a:off x="7256577"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53">
            <a:extLst>
              <a:ext uri="{FF2B5EF4-FFF2-40B4-BE49-F238E27FC236}">
                <a16:creationId xmlns:a16="http://schemas.microsoft.com/office/drawing/2014/main" id="{036259A4-6835-4B95-AD05-66990F53153B}"/>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6">
            <a:extLst>
              <a:ext uri="{FF2B5EF4-FFF2-40B4-BE49-F238E27FC236}">
                <a16:creationId xmlns:a16="http://schemas.microsoft.com/office/drawing/2014/main" id="{182E7663-BEC7-4C9E-BCDB-6E41CE3A44A7}"/>
              </a:ext>
            </a:extLst>
          </p:cNvPr>
          <p:cNvSpPr/>
          <p:nvPr/>
        </p:nvSpPr>
        <p:spPr>
          <a:xfrm>
            <a:off x="9647496" y="124559"/>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7">
            <a:extLst>
              <a:ext uri="{FF2B5EF4-FFF2-40B4-BE49-F238E27FC236}">
                <a16:creationId xmlns:a16="http://schemas.microsoft.com/office/drawing/2014/main" id="{98E3AFB7-585D-4E3E-ACA2-388EE9C09B2A}"/>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Прямоугольник 60">
            <a:extLst>
              <a:ext uri="{FF2B5EF4-FFF2-40B4-BE49-F238E27FC236}">
                <a16:creationId xmlns:a16="http://schemas.microsoft.com/office/drawing/2014/main" id="{B0816E88-1326-4ED2-85DC-02D59DE2DBDB}"/>
              </a:ext>
            </a:extLst>
          </p:cNvPr>
          <p:cNvSpPr/>
          <p:nvPr/>
        </p:nvSpPr>
        <p:spPr>
          <a:xfrm>
            <a:off x="9655030" y="2304918"/>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E3A0B1C9-FC06-4A94-8C13-9711CEF3F379}"/>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9EABFE05-DA8D-471F-8CD4-B37B9029A230}"/>
              </a:ext>
            </a:extLst>
          </p:cNvPr>
          <p:cNvSpPr/>
          <p:nvPr/>
        </p:nvSpPr>
        <p:spPr>
          <a:xfrm>
            <a:off x="9680652" y="4527432"/>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5">
            <a:extLst>
              <a:ext uri="{FF2B5EF4-FFF2-40B4-BE49-F238E27FC236}">
                <a16:creationId xmlns:a16="http://schemas.microsoft.com/office/drawing/2014/main" id="{8F27426F-4944-489C-ABBE-793BAC8FF3CB}"/>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Рамка 67">
            <a:extLst>
              <a:ext uri="{FF2B5EF4-FFF2-40B4-BE49-F238E27FC236}">
                <a16:creationId xmlns:a16="http://schemas.microsoft.com/office/drawing/2014/main" id="{8071209D-2995-4B1C-B587-2A53A7D15733}"/>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9" name="Групиране 98">
            <a:extLst>
              <a:ext uri="{FF2B5EF4-FFF2-40B4-BE49-F238E27FC236}">
                <a16:creationId xmlns:a16="http://schemas.microsoft.com/office/drawing/2014/main" id="{D4F589E0-C5AE-4CDF-880D-AF5E58850A7E}"/>
              </a:ext>
            </a:extLst>
          </p:cNvPr>
          <p:cNvGrpSpPr/>
          <p:nvPr/>
        </p:nvGrpSpPr>
        <p:grpSpPr>
          <a:xfrm>
            <a:off x="9856555" y="2467535"/>
            <a:ext cx="2017614" cy="1886543"/>
            <a:chOff x="9852184" y="2465149"/>
            <a:chExt cx="2017614" cy="1886543"/>
          </a:xfrm>
          <a:scene3d>
            <a:camera prst="orthographicFront">
              <a:rot lat="0" lon="0" rev="0"/>
            </a:camera>
            <a:lightRig rig="balanced" dir="t">
              <a:rot lat="0" lon="0" rev="8700000"/>
            </a:lightRig>
          </a:scene3d>
        </p:grpSpPr>
        <p:sp>
          <p:nvSpPr>
            <p:cNvPr id="40" name="Овал 62">
              <a:extLst>
                <a:ext uri="{FF2B5EF4-FFF2-40B4-BE49-F238E27FC236}">
                  <a16:creationId xmlns:a16="http://schemas.microsoft.com/office/drawing/2014/main" id="{219C1877-AE48-42CD-8095-6443F89BC97A}"/>
                </a:ext>
              </a:extLst>
            </p:cNvPr>
            <p:cNvSpPr/>
            <p:nvPr/>
          </p:nvSpPr>
          <p:spPr>
            <a:xfrm>
              <a:off x="9852184" y="246892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Рисунок 7">
              <a:extLst>
                <a:ext uri="{FF2B5EF4-FFF2-40B4-BE49-F238E27FC236}">
                  <a16:creationId xmlns:a16="http://schemas.microsoft.com/office/drawing/2014/main" id="{8D9C20F0-F615-4646-9D5A-09B2232A9F29}"/>
                </a:ext>
              </a:extLst>
            </p:cNvPr>
            <p:cNvPicPr>
              <a:picLocks noChangeAspect="1"/>
            </p:cNvPicPr>
            <p:nvPr/>
          </p:nvPicPr>
          <p:blipFill>
            <a:blip r:embed="rId5"/>
            <a:srcRect/>
            <a:stretch>
              <a:fillRect/>
            </a:stretch>
          </p:blipFill>
          <p:spPr>
            <a:xfrm>
              <a:off x="10228990" y="2465149"/>
              <a:ext cx="1188308" cy="1840577"/>
            </a:xfrm>
            <a:prstGeom prst="rect">
              <a:avLst/>
            </a:prstGeom>
            <a:ln>
              <a:noFill/>
            </a:ln>
            <a:effectLst>
              <a:outerShdw blurRad="292100" dist="139700" dir="2700000" algn="tl" rotWithShape="0">
                <a:srgbClr val="333333">
                  <a:alpha val="65000"/>
                </a:srgbClr>
              </a:outerShdw>
            </a:effectLst>
          </p:spPr>
        </p:pic>
      </p:grpSp>
      <p:pic>
        <p:nvPicPr>
          <p:cNvPr id="42" name="Picture 8" descr="Watch Out Wow Sticker by Mighty Oak">
            <a:extLst>
              <a:ext uri="{FF2B5EF4-FFF2-40B4-BE49-F238E27FC236}">
                <a16:creationId xmlns:a16="http://schemas.microsoft.com/office/drawing/2014/main" id="{8FA859D7-A775-461B-A148-2F9B316A7249}"/>
              </a:ext>
            </a:extLst>
          </p:cNvPr>
          <p:cNvPicPr>
            <a:picLocks noChangeAspect="1"/>
          </p:cNvPicPr>
          <p:nvPr/>
        </p:nvPicPr>
        <p:blipFill>
          <a:blip r:embed="rId6"/>
          <a:srcRect/>
          <a:stretch>
            <a:fillRect/>
          </a:stretch>
        </p:blipFill>
        <p:spPr>
          <a:xfrm>
            <a:off x="5157032" y="395439"/>
            <a:ext cx="2265014" cy="1661008"/>
          </a:xfrm>
          <a:prstGeom prst="rect">
            <a:avLst/>
          </a:prstGeom>
          <a:noFill/>
          <a:ln cap="flat">
            <a:noFill/>
          </a:ln>
        </p:spPr>
      </p:pic>
      <p:grpSp>
        <p:nvGrpSpPr>
          <p:cNvPr id="43" name="Групиране 95">
            <a:extLst>
              <a:ext uri="{FF2B5EF4-FFF2-40B4-BE49-F238E27FC236}">
                <a16:creationId xmlns:a16="http://schemas.microsoft.com/office/drawing/2014/main" id="{9BFD2406-C5B9-4E12-AEED-9F998B1DC315}"/>
              </a:ext>
            </a:extLst>
          </p:cNvPr>
          <p:cNvGrpSpPr/>
          <p:nvPr/>
        </p:nvGrpSpPr>
        <p:grpSpPr>
          <a:xfrm>
            <a:off x="2703944" y="2499036"/>
            <a:ext cx="2017614" cy="2010701"/>
            <a:chOff x="2702966" y="2476798"/>
            <a:chExt cx="2017614" cy="2010701"/>
          </a:xfrm>
          <a:scene3d>
            <a:camera prst="orthographicFront">
              <a:rot lat="0" lon="0" rev="0"/>
            </a:camera>
            <a:lightRig rig="balanced" dir="t">
              <a:rot lat="0" lon="0" rev="8700000"/>
            </a:lightRig>
          </a:scene3d>
        </p:grpSpPr>
        <p:sp>
          <p:nvSpPr>
            <p:cNvPr id="44" name="Овал 26">
              <a:extLst>
                <a:ext uri="{FF2B5EF4-FFF2-40B4-BE49-F238E27FC236}">
                  <a16:creationId xmlns:a16="http://schemas.microsoft.com/office/drawing/2014/main" id="{0FDAF1DC-4926-44D2-83BE-0C11269AAC78}"/>
                </a:ext>
              </a:extLst>
            </p:cNvPr>
            <p:cNvSpPr/>
            <p:nvPr/>
          </p:nvSpPr>
          <p:spPr>
            <a:xfrm>
              <a:off x="2702966" y="247679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5" name="Рисунок 11">
              <a:extLst>
                <a:ext uri="{FF2B5EF4-FFF2-40B4-BE49-F238E27FC236}">
                  <a16:creationId xmlns:a16="http://schemas.microsoft.com/office/drawing/2014/main" id="{2A72EE02-5E55-4C18-B266-C21298DA26F6}"/>
                </a:ext>
              </a:extLst>
            </p:cNvPr>
            <p:cNvPicPr>
              <a:picLocks noChangeAspect="1"/>
            </p:cNvPicPr>
            <p:nvPr/>
          </p:nvPicPr>
          <p:blipFill>
            <a:blip r:embed="rId7"/>
            <a:srcRect/>
            <a:stretch>
              <a:fillRect/>
            </a:stretch>
          </p:blipFill>
          <p:spPr>
            <a:xfrm>
              <a:off x="2966834" y="2645441"/>
              <a:ext cx="1504956" cy="1842058"/>
            </a:xfrm>
            <a:prstGeom prst="rect">
              <a:avLst/>
            </a:prstGeom>
            <a:ln>
              <a:noFill/>
            </a:ln>
            <a:effectLst>
              <a:outerShdw blurRad="292100" dist="139700" dir="2700000" algn="tl" rotWithShape="0">
                <a:srgbClr val="333333">
                  <a:alpha val="65000"/>
                </a:srgbClr>
              </a:outerShdw>
            </a:effectLst>
          </p:spPr>
        </p:pic>
      </p:grpSp>
      <p:grpSp>
        <p:nvGrpSpPr>
          <p:cNvPr id="46" name="Групиране 93">
            <a:extLst>
              <a:ext uri="{FF2B5EF4-FFF2-40B4-BE49-F238E27FC236}">
                <a16:creationId xmlns:a16="http://schemas.microsoft.com/office/drawing/2014/main" id="{258D1BEF-97DC-4D42-836A-41DBE8DB38AD}"/>
              </a:ext>
            </a:extLst>
          </p:cNvPr>
          <p:cNvGrpSpPr/>
          <p:nvPr/>
        </p:nvGrpSpPr>
        <p:grpSpPr>
          <a:xfrm>
            <a:off x="9864940" y="305475"/>
            <a:ext cx="2017614" cy="1882767"/>
            <a:chOff x="9864940" y="303681"/>
            <a:chExt cx="2017614" cy="1882767"/>
          </a:xfrm>
          <a:scene3d>
            <a:camera prst="orthographicFront">
              <a:rot lat="0" lon="0" rev="0"/>
            </a:camera>
            <a:lightRig rig="balanced" dir="t">
              <a:rot lat="0" lon="0" rev="8700000"/>
            </a:lightRig>
          </a:scene3d>
        </p:grpSpPr>
        <p:sp>
          <p:nvSpPr>
            <p:cNvPr id="47" name="Овал 58">
              <a:extLst>
                <a:ext uri="{FF2B5EF4-FFF2-40B4-BE49-F238E27FC236}">
                  <a16:creationId xmlns:a16="http://schemas.microsoft.com/office/drawing/2014/main" id="{BE04F516-5156-41EA-80DD-1F8DE3AE75E2}"/>
                </a:ext>
              </a:extLst>
            </p:cNvPr>
            <p:cNvSpPr/>
            <p:nvPr/>
          </p:nvSpPr>
          <p:spPr>
            <a:xfrm>
              <a:off x="9864940" y="30368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8" name="Рисунок 19">
              <a:extLst>
                <a:ext uri="{FF2B5EF4-FFF2-40B4-BE49-F238E27FC236}">
                  <a16:creationId xmlns:a16="http://schemas.microsoft.com/office/drawing/2014/main" id="{6F06A60E-7B4E-4822-8ABE-0EDE981B294A}"/>
                </a:ext>
              </a:extLst>
            </p:cNvPr>
            <p:cNvPicPr>
              <a:picLocks noChangeAspect="1"/>
            </p:cNvPicPr>
            <p:nvPr/>
          </p:nvPicPr>
          <p:blipFill>
            <a:blip r:embed="rId8"/>
            <a:srcRect/>
            <a:stretch>
              <a:fillRect/>
            </a:stretch>
          </p:blipFill>
          <p:spPr>
            <a:xfrm>
              <a:off x="10145231" y="709437"/>
              <a:ext cx="1477002" cy="1107749"/>
            </a:xfrm>
            <a:prstGeom prst="rect">
              <a:avLst/>
            </a:prstGeom>
            <a:ln>
              <a:noFill/>
            </a:ln>
            <a:effectLst>
              <a:outerShdw blurRad="292100" dist="139700" dir="2700000" algn="tl" rotWithShape="0">
                <a:srgbClr val="333333">
                  <a:alpha val="65000"/>
                </a:srgbClr>
              </a:outerShdw>
            </a:effectLst>
          </p:spPr>
        </p:pic>
      </p:grpSp>
      <p:grpSp>
        <p:nvGrpSpPr>
          <p:cNvPr id="49" name="Групиране 94">
            <a:extLst>
              <a:ext uri="{FF2B5EF4-FFF2-40B4-BE49-F238E27FC236}">
                <a16:creationId xmlns:a16="http://schemas.microsoft.com/office/drawing/2014/main" id="{7EA41829-B146-4167-80C0-5808BD9B47BE}"/>
              </a:ext>
            </a:extLst>
          </p:cNvPr>
          <p:cNvGrpSpPr/>
          <p:nvPr/>
        </p:nvGrpSpPr>
        <p:grpSpPr>
          <a:xfrm>
            <a:off x="328349" y="2489902"/>
            <a:ext cx="2017614" cy="1882767"/>
            <a:chOff x="329732" y="2489902"/>
            <a:chExt cx="2017614" cy="1882767"/>
          </a:xfrm>
          <a:scene3d>
            <a:camera prst="orthographicFront">
              <a:rot lat="0" lon="0" rev="0"/>
            </a:camera>
            <a:lightRig rig="balanced" dir="t">
              <a:rot lat="0" lon="0" rev="8700000"/>
            </a:lightRig>
          </a:scene3d>
        </p:grpSpPr>
        <p:sp>
          <p:nvSpPr>
            <p:cNvPr id="50" name="Овал 14">
              <a:extLst>
                <a:ext uri="{FF2B5EF4-FFF2-40B4-BE49-F238E27FC236}">
                  <a16:creationId xmlns:a16="http://schemas.microsoft.com/office/drawing/2014/main" id="{CC641558-7438-498A-99E7-EF2A38DE2BD5}"/>
                </a:ext>
              </a:extLst>
            </p:cNvPr>
            <p:cNvSpPr/>
            <p:nvPr/>
          </p:nvSpPr>
          <p:spPr>
            <a:xfrm>
              <a:off x="329732" y="248990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1" name="Рисунок 27">
              <a:extLst>
                <a:ext uri="{FF2B5EF4-FFF2-40B4-BE49-F238E27FC236}">
                  <a16:creationId xmlns:a16="http://schemas.microsoft.com/office/drawing/2014/main" id="{0DA3A232-05C4-4B33-843D-297337CCD9CA}"/>
                </a:ext>
              </a:extLst>
            </p:cNvPr>
            <p:cNvPicPr>
              <a:picLocks noChangeAspect="1"/>
            </p:cNvPicPr>
            <p:nvPr/>
          </p:nvPicPr>
          <p:blipFill>
            <a:blip r:embed="rId9"/>
            <a:srcRect/>
            <a:stretch>
              <a:fillRect/>
            </a:stretch>
          </p:blipFill>
          <p:spPr>
            <a:xfrm>
              <a:off x="574151" y="2868509"/>
              <a:ext cx="1537417" cy="1156661"/>
            </a:xfrm>
            <a:prstGeom prst="rect">
              <a:avLst/>
            </a:prstGeom>
            <a:ln>
              <a:noFill/>
            </a:ln>
            <a:effectLst>
              <a:outerShdw blurRad="292100" dist="139700" dir="2700000" algn="tl" rotWithShape="0">
                <a:srgbClr val="333333">
                  <a:alpha val="65000"/>
                </a:srgbClr>
              </a:outerShdw>
            </a:effectLst>
          </p:spPr>
        </p:pic>
      </p:grpSp>
      <p:grpSp>
        <p:nvGrpSpPr>
          <p:cNvPr id="55" name="Групиране 92">
            <a:extLst>
              <a:ext uri="{FF2B5EF4-FFF2-40B4-BE49-F238E27FC236}">
                <a16:creationId xmlns:a16="http://schemas.microsoft.com/office/drawing/2014/main" id="{FC156618-0527-488D-8344-4051C4D73EE6}"/>
              </a:ext>
            </a:extLst>
          </p:cNvPr>
          <p:cNvGrpSpPr/>
          <p:nvPr/>
        </p:nvGrpSpPr>
        <p:grpSpPr>
          <a:xfrm>
            <a:off x="7466591" y="283233"/>
            <a:ext cx="2017614" cy="1882767"/>
            <a:chOff x="7467959" y="294135"/>
            <a:chExt cx="2017614" cy="1882767"/>
          </a:xfrm>
          <a:scene3d>
            <a:camera prst="orthographicFront">
              <a:rot lat="0" lon="0" rev="0"/>
            </a:camera>
            <a:lightRig rig="balanced" dir="t">
              <a:rot lat="0" lon="0" rev="8700000"/>
            </a:lightRig>
          </a:scene3d>
        </p:grpSpPr>
        <p:sp>
          <p:nvSpPr>
            <p:cNvPr id="56" name="Овал 46">
              <a:extLst>
                <a:ext uri="{FF2B5EF4-FFF2-40B4-BE49-F238E27FC236}">
                  <a16:creationId xmlns:a16="http://schemas.microsoft.com/office/drawing/2014/main" id="{9AC44D93-6B4D-4C6A-973C-AB7027A896D0}"/>
                </a:ext>
              </a:extLst>
            </p:cNvPr>
            <p:cNvSpPr/>
            <p:nvPr/>
          </p:nvSpPr>
          <p:spPr>
            <a:xfrm>
              <a:off x="7467959" y="2941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7" name="Рисунок 43">
              <a:extLst>
                <a:ext uri="{FF2B5EF4-FFF2-40B4-BE49-F238E27FC236}">
                  <a16:creationId xmlns:a16="http://schemas.microsoft.com/office/drawing/2014/main" id="{F00A1041-5105-437A-A95A-9159D4DF38A0}"/>
                </a:ext>
              </a:extLst>
            </p:cNvPr>
            <p:cNvPicPr>
              <a:picLocks noChangeAspect="1"/>
            </p:cNvPicPr>
            <p:nvPr/>
          </p:nvPicPr>
          <p:blipFill>
            <a:blip r:embed="rId10"/>
            <a:srcRect/>
            <a:stretch>
              <a:fillRect/>
            </a:stretch>
          </p:blipFill>
          <p:spPr>
            <a:xfrm flipH="1">
              <a:off x="7618104" y="413720"/>
              <a:ext cx="1341900" cy="1688092"/>
            </a:xfrm>
            <a:prstGeom prst="rect">
              <a:avLst/>
            </a:prstGeom>
            <a:ln>
              <a:noFill/>
            </a:ln>
            <a:effectLst>
              <a:outerShdw blurRad="292100" dist="139700" dir="2700000" algn="tl" rotWithShape="0">
                <a:srgbClr val="333333">
                  <a:alpha val="65000"/>
                </a:srgbClr>
              </a:outerShdw>
            </a:effectLst>
          </p:spPr>
        </p:pic>
      </p:grpSp>
      <p:grpSp>
        <p:nvGrpSpPr>
          <p:cNvPr id="58" name="Групиране 96">
            <a:extLst>
              <a:ext uri="{FF2B5EF4-FFF2-40B4-BE49-F238E27FC236}">
                <a16:creationId xmlns:a16="http://schemas.microsoft.com/office/drawing/2014/main" id="{E4E00C8E-D096-4EC7-8A9C-135229FE1EC4}"/>
              </a:ext>
            </a:extLst>
          </p:cNvPr>
          <p:cNvGrpSpPr/>
          <p:nvPr/>
        </p:nvGrpSpPr>
        <p:grpSpPr>
          <a:xfrm>
            <a:off x="5107371" y="2471310"/>
            <a:ext cx="2017614" cy="1882767"/>
            <a:chOff x="5084722" y="2460476"/>
            <a:chExt cx="2017614" cy="1882767"/>
          </a:xfrm>
          <a:scene3d>
            <a:camera prst="orthographicFront">
              <a:rot lat="0" lon="0" rev="0"/>
            </a:camera>
            <a:lightRig rig="balanced" dir="t">
              <a:rot lat="0" lon="0" rev="8700000"/>
            </a:lightRig>
          </a:scene3d>
        </p:grpSpPr>
        <p:sp>
          <p:nvSpPr>
            <p:cNvPr id="59" name="Овал 38">
              <a:extLst>
                <a:ext uri="{FF2B5EF4-FFF2-40B4-BE49-F238E27FC236}">
                  <a16:creationId xmlns:a16="http://schemas.microsoft.com/office/drawing/2014/main" id="{BF473ECA-EBC9-4F02-9728-91B2049EF99E}"/>
                </a:ext>
              </a:extLst>
            </p:cNvPr>
            <p:cNvSpPr/>
            <p:nvPr/>
          </p:nvSpPr>
          <p:spPr>
            <a:xfrm>
              <a:off x="5084722" y="24604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0" name="Рисунок 51">
              <a:extLst>
                <a:ext uri="{FF2B5EF4-FFF2-40B4-BE49-F238E27FC236}">
                  <a16:creationId xmlns:a16="http://schemas.microsoft.com/office/drawing/2014/main" id="{84413EA2-5A8B-4954-AB33-AB1B20794961}"/>
                </a:ext>
              </a:extLst>
            </p:cNvPr>
            <p:cNvPicPr>
              <a:picLocks noChangeAspect="1"/>
            </p:cNvPicPr>
            <p:nvPr/>
          </p:nvPicPr>
          <p:blipFill>
            <a:blip r:embed="rId11"/>
            <a:srcRect/>
            <a:stretch>
              <a:fillRect/>
            </a:stretch>
          </p:blipFill>
          <p:spPr>
            <a:xfrm>
              <a:off x="5340589" y="2927671"/>
              <a:ext cx="1511475" cy="997573"/>
            </a:xfrm>
            <a:prstGeom prst="rect">
              <a:avLst/>
            </a:prstGeom>
            <a:ln>
              <a:noFill/>
            </a:ln>
            <a:effectLst>
              <a:outerShdw blurRad="292100" dist="139700" dir="2700000" algn="tl" rotWithShape="0">
                <a:srgbClr val="333333">
                  <a:alpha val="65000"/>
                </a:srgbClr>
              </a:outerShdw>
            </a:effectLst>
          </p:spPr>
        </p:pic>
      </p:grpSp>
      <p:grpSp>
        <p:nvGrpSpPr>
          <p:cNvPr id="61" name="Групиране 97">
            <a:extLst>
              <a:ext uri="{FF2B5EF4-FFF2-40B4-BE49-F238E27FC236}">
                <a16:creationId xmlns:a16="http://schemas.microsoft.com/office/drawing/2014/main" id="{C59AD001-0006-4AD2-A25B-EFDDFEC992A0}"/>
              </a:ext>
            </a:extLst>
          </p:cNvPr>
          <p:cNvGrpSpPr/>
          <p:nvPr/>
        </p:nvGrpSpPr>
        <p:grpSpPr>
          <a:xfrm>
            <a:off x="7466591" y="2468372"/>
            <a:ext cx="2017614" cy="1882767"/>
            <a:chOff x="8361270" y="1447838"/>
            <a:chExt cx="2017614" cy="1882767"/>
          </a:xfrm>
          <a:scene3d>
            <a:camera prst="orthographicFront">
              <a:rot lat="0" lon="0" rev="0"/>
            </a:camera>
            <a:lightRig rig="balanced" dir="t">
              <a:rot lat="0" lon="0" rev="8700000"/>
            </a:lightRig>
          </a:scene3d>
        </p:grpSpPr>
        <p:sp>
          <p:nvSpPr>
            <p:cNvPr id="62" name="Овал 50">
              <a:extLst>
                <a:ext uri="{FF2B5EF4-FFF2-40B4-BE49-F238E27FC236}">
                  <a16:creationId xmlns:a16="http://schemas.microsoft.com/office/drawing/2014/main" id="{465C03A5-75E3-4E09-A843-EBD27D8DEC4E}"/>
                </a:ext>
              </a:extLst>
            </p:cNvPr>
            <p:cNvSpPr/>
            <p:nvPr/>
          </p:nvSpPr>
          <p:spPr>
            <a:xfrm>
              <a:off x="8361270" y="144783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3" name="Рисунок 59">
              <a:extLst>
                <a:ext uri="{FF2B5EF4-FFF2-40B4-BE49-F238E27FC236}">
                  <a16:creationId xmlns:a16="http://schemas.microsoft.com/office/drawing/2014/main" id="{C2FC839E-AC73-478F-848D-FC3627B95AF7}"/>
                </a:ext>
              </a:extLst>
            </p:cNvPr>
            <p:cNvPicPr>
              <a:picLocks noChangeAspect="1"/>
            </p:cNvPicPr>
            <p:nvPr/>
          </p:nvPicPr>
          <p:blipFill>
            <a:blip r:embed="rId12"/>
            <a:srcRect/>
            <a:stretch>
              <a:fillRect/>
            </a:stretch>
          </p:blipFill>
          <p:spPr>
            <a:xfrm>
              <a:off x="8643121" y="1911573"/>
              <a:ext cx="1438616" cy="964993"/>
            </a:xfrm>
            <a:prstGeom prst="rect">
              <a:avLst/>
            </a:prstGeom>
            <a:ln>
              <a:noFill/>
            </a:ln>
            <a:effectLst>
              <a:outerShdw blurRad="292100" dist="139700" dir="2700000" algn="tl" rotWithShape="0">
                <a:srgbClr val="333333">
                  <a:alpha val="65000"/>
                </a:srgbClr>
              </a:outerShdw>
            </a:effectLst>
          </p:spPr>
        </p:pic>
      </p:grpSp>
      <p:grpSp>
        <p:nvGrpSpPr>
          <p:cNvPr id="64" name="Групиране 100">
            <a:extLst>
              <a:ext uri="{FF2B5EF4-FFF2-40B4-BE49-F238E27FC236}">
                <a16:creationId xmlns:a16="http://schemas.microsoft.com/office/drawing/2014/main" id="{AD7F443F-4667-4948-8CE4-6CD8A60AE100}"/>
              </a:ext>
            </a:extLst>
          </p:cNvPr>
          <p:cNvGrpSpPr/>
          <p:nvPr/>
        </p:nvGrpSpPr>
        <p:grpSpPr>
          <a:xfrm>
            <a:off x="5067728" y="4689741"/>
            <a:ext cx="2017614" cy="1882767"/>
            <a:chOff x="5092677" y="4686107"/>
            <a:chExt cx="2017614" cy="1882767"/>
          </a:xfrm>
          <a:scene3d>
            <a:camera prst="orthographicFront">
              <a:rot lat="0" lon="0" rev="0"/>
            </a:camera>
            <a:lightRig rig="balanced" dir="t">
              <a:rot lat="0" lon="0" rev="8700000"/>
            </a:lightRig>
          </a:scene3d>
        </p:grpSpPr>
        <p:sp>
          <p:nvSpPr>
            <p:cNvPr id="65" name="Овал 42">
              <a:extLst>
                <a:ext uri="{FF2B5EF4-FFF2-40B4-BE49-F238E27FC236}">
                  <a16:creationId xmlns:a16="http://schemas.microsoft.com/office/drawing/2014/main" id="{DD79FB0B-3D58-4473-AC2A-2C4DCD69164C}"/>
                </a:ext>
              </a:extLst>
            </p:cNvPr>
            <p:cNvSpPr/>
            <p:nvPr/>
          </p:nvSpPr>
          <p:spPr>
            <a:xfrm>
              <a:off x="5092677" y="4686107"/>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6" name="Рисунок 68">
              <a:extLst>
                <a:ext uri="{FF2B5EF4-FFF2-40B4-BE49-F238E27FC236}">
                  <a16:creationId xmlns:a16="http://schemas.microsoft.com/office/drawing/2014/main" id="{805F7B53-CE8B-4A44-9CC0-EB17829D6EB6}"/>
                </a:ext>
              </a:extLst>
            </p:cNvPr>
            <p:cNvPicPr>
              <a:picLocks noChangeAspect="1"/>
            </p:cNvPicPr>
            <p:nvPr/>
          </p:nvPicPr>
          <p:blipFill>
            <a:blip r:embed="rId13"/>
            <a:srcRect/>
            <a:stretch>
              <a:fillRect/>
            </a:stretch>
          </p:blipFill>
          <p:spPr>
            <a:xfrm>
              <a:off x="5192566" y="4985958"/>
              <a:ext cx="1739554" cy="1352991"/>
            </a:xfrm>
            <a:prstGeom prst="rect">
              <a:avLst/>
            </a:prstGeom>
            <a:ln>
              <a:noFill/>
            </a:ln>
            <a:effectLst>
              <a:outerShdw blurRad="292100" dist="139700" dir="2700000" algn="tl" rotWithShape="0">
                <a:srgbClr val="333333">
                  <a:alpha val="65000"/>
                </a:srgbClr>
              </a:outerShdw>
            </a:effectLst>
          </p:spPr>
        </p:pic>
      </p:grpSp>
      <p:grpSp>
        <p:nvGrpSpPr>
          <p:cNvPr id="67" name="Групиране 101">
            <a:extLst>
              <a:ext uri="{FF2B5EF4-FFF2-40B4-BE49-F238E27FC236}">
                <a16:creationId xmlns:a16="http://schemas.microsoft.com/office/drawing/2014/main" id="{B1B4461A-9FA1-48BC-8805-8FEE96443F2D}"/>
              </a:ext>
            </a:extLst>
          </p:cNvPr>
          <p:cNvGrpSpPr/>
          <p:nvPr/>
        </p:nvGrpSpPr>
        <p:grpSpPr>
          <a:xfrm>
            <a:off x="7464476" y="4680557"/>
            <a:ext cx="2017614" cy="2025916"/>
            <a:chOff x="7458943" y="4678116"/>
            <a:chExt cx="2017614" cy="2025916"/>
          </a:xfrm>
          <a:scene3d>
            <a:camera prst="orthographicFront">
              <a:rot lat="0" lon="0" rev="0"/>
            </a:camera>
            <a:lightRig rig="balanced" dir="t">
              <a:rot lat="0" lon="0" rev="8700000"/>
            </a:lightRig>
          </a:scene3d>
        </p:grpSpPr>
        <p:sp>
          <p:nvSpPr>
            <p:cNvPr id="68" name="Овал 54">
              <a:extLst>
                <a:ext uri="{FF2B5EF4-FFF2-40B4-BE49-F238E27FC236}">
                  <a16:creationId xmlns:a16="http://schemas.microsoft.com/office/drawing/2014/main" id="{81D9EDEF-EFAC-4A0D-926C-5CC2CE3B781A}"/>
                </a:ext>
              </a:extLst>
            </p:cNvPr>
            <p:cNvSpPr/>
            <p:nvPr/>
          </p:nvSpPr>
          <p:spPr>
            <a:xfrm>
              <a:off x="7458943" y="46781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9" name="Рисунок 70">
              <a:extLst>
                <a:ext uri="{FF2B5EF4-FFF2-40B4-BE49-F238E27FC236}">
                  <a16:creationId xmlns:a16="http://schemas.microsoft.com/office/drawing/2014/main" id="{67FC77E9-BD43-4894-BAFE-BF3D0F509369}"/>
                </a:ext>
              </a:extLst>
            </p:cNvPr>
            <p:cNvPicPr>
              <a:picLocks noChangeAspect="1"/>
            </p:cNvPicPr>
            <p:nvPr/>
          </p:nvPicPr>
          <p:blipFill>
            <a:blip r:embed="rId14"/>
            <a:srcRect/>
            <a:stretch>
              <a:fillRect/>
            </a:stretch>
          </p:blipFill>
          <p:spPr>
            <a:xfrm>
              <a:off x="7566047" y="4822865"/>
              <a:ext cx="1878278" cy="188116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70" name="Групиране 102">
            <a:extLst>
              <a:ext uri="{FF2B5EF4-FFF2-40B4-BE49-F238E27FC236}">
                <a16:creationId xmlns:a16="http://schemas.microsoft.com/office/drawing/2014/main" id="{2DF99301-4814-43CE-9109-226DAB2DA1B4}"/>
              </a:ext>
            </a:extLst>
          </p:cNvPr>
          <p:cNvGrpSpPr/>
          <p:nvPr/>
        </p:nvGrpSpPr>
        <p:grpSpPr>
          <a:xfrm>
            <a:off x="2692140" y="4714702"/>
            <a:ext cx="2017614" cy="1882767"/>
            <a:chOff x="2723564" y="4594148"/>
            <a:chExt cx="2017614" cy="1882767"/>
          </a:xfrm>
          <a:scene3d>
            <a:camera prst="orthographicFront">
              <a:rot lat="0" lon="0" rev="0"/>
            </a:camera>
            <a:lightRig rig="balanced" dir="t">
              <a:rot lat="0" lon="0" rev="8700000"/>
            </a:lightRig>
          </a:scene3d>
        </p:grpSpPr>
        <p:sp>
          <p:nvSpPr>
            <p:cNvPr id="71" name="Овал 30">
              <a:extLst>
                <a:ext uri="{FF2B5EF4-FFF2-40B4-BE49-F238E27FC236}">
                  <a16:creationId xmlns:a16="http://schemas.microsoft.com/office/drawing/2014/main" id="{1121037A-D0F7-4387-8AA9-63BF554B80DD}"/>
                </a:ext>
              </a:extLst>
            </p:cNvPr>
            <p:cNvSpPr/>
            <p:nvPr/>
          </p:nvSpPr>
          <p:spPr>
            <a:xfrm>
              <a:off x="2723564" y="459414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2" name="Рисунок 72">
              <a:extLst>
                <a:ext uri="{FF2B5EF4-FFF2-40B4-BE49-F238E27FC236}">
                  <a16:creationId xmlns:a16="http://schemas.microsoft.com/office/drawing/2014/main" id="{87E6DAB6-3EAE-4EDF-BD34-59BFF75EC7B0}"/>
                </a:ext>
              </a:extLst>
            </p:cNvPr>
            <p:cNvPicPr>
              <a:picLocks noChangeAspect="1"/>
            </p:cNvPicPr>
            <p:nvPr/>
          </p:nvPicPr>
          <p:blipFill>
            <a:blip r:embed="rId15"/>
            <a:srcRect/>
            <a:stretch>
              <a:fillRect/>
            </a:stretch>
          </p:blipFill>
          <p:spPr>
            <a:xfrm>
              <a:off x="2902338" y="4923038"/>
              <a:ext cx="1660065" cy="1209083"/>
            </a:xfrm>
            <a:prstGeom prst="rect">
              <a:avLst/>
            </a:prstGeom>
            <a:ln>
              <a:noFill/>
            </a:ln>
            <a:effectLst>
              <a:outerShdw blurRad="292100" dist="139700" dir="2700000" algn="tl" rotWithShape="0">
                <a:srgbClr val="333333">
                  <a:alpha val="65000"/>
                </a:srgbClr>
              </a:outerShdw>
            </a:effectLst>
          </p:spPr>
        </p:pic>
      </p:grpSp>
      <p:grpSp>
        <p:nvGrpSpPr>
          <p:cNvPr id="73" name="Групиране 86">
            <a:extLst>
              <a:ext uri="{FF2B5EF4-FFF2-40B4-BE49-F238E27FC236}">
                <a16:creationId xmlns:a16="http://schemas.microsoft.com/office/drawing/2014/main" id="{5BE19C17-1E23-4566-BC17-C1D6F39CAB55}"/>
              </a:ext>
            </a:extLst>
          </p:cNvPr>
          <p:cNvGrpSpPr/>
          <p:nvPr/>
        </p:nvGrpSpPr>
        <p:grpSpPr>
          <a:xfrm>
            <a:off x="9909439" y="4676131"/>
            <a:ext cx="2017614" cy="1882767"/>
            <a:chOff x="9864940" y="4673992"/>
            <a:chExt cx="2017614" cy="1882767"/>
          </a:xfrm>
          <a:scene3d>
            <a:camera prst="orthographicFront">
              <a:rot lat="0" lon="0" rev="0"/>
            </a:camera>
            <a:lightRig rig="balanced" dir="t">
              <a:rot lat="0" lon="0" rev="8700000"/>
            </a:lightRig>
          </a:scene3d>
        </p:grpSpPr>
        <p:sp>
          <p:nvSpPr>
            <p:cNvPr id="74" name="Овал 66">
              <a:extLst>
                <a:ext uri="{FF2B5EF4-FFF2-40B4-BE49-F238E27FC236}">
                  <a16:creationId xmlns:a16="http://schemas.microsoft.com/office/drawing/2014/main" id="{EC95C870-3ACE-4462-B8B8-49CD17F5BE9F}"/>
                </a:ext>
              </a:extLst>
            </p:cNvPr>
            <p:cNvSpPr/>
            <p:nvPr/>
          </p:nvSpPr>
          <p:spPr>
            <a:xfrm>
              <a:off x="9864940" y="467399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5" name="Рисунок 74">
              <a:extLst>
                <a:ext uri="{FF2B5EF4-FFF2-40B4-BE49-F238E27FC236}">
                  <a16:creationId xmlns:a16="http://schemas.microsoft.com/office/drawing/2014/main" id="{A8389C03-B787-43EA-A62F-D52776C64496}"/>
                </a:ext>
              </a:extLst>
            </p:cNvPr>
            <p:cNvPicPr>
              <a:picLocks noChangeAspect="1"/>
            </p:cNvPicPr>
            <p:nvPr/>
          </p:nvPicPr>
          <p:blipFill>
            <a:blip r:embed="rId16"/>
            <a:srcRect/>
            <a:stretch>
              <a:fillRect/>
            </a:stretch>
          </p:blipFill>
          <p:spPr>
            <a:xfrm>
              <a:off x="10236415" y="4930536"/>
              <a:ext cx="1358853" cy="1336733"/>
            </a:xfrm>
            <a:prstGeom prst="rect">
              <a:avLst/>
            </a:prstGeom>
            <a:ln>
              <a:noFill/>
            </a:ln>
            <a:effectLst>
              <a:outerShdw blurRad="292100" dist="139700" dir="2700000" algn="tl" rotWithShape="0">
                <a:srgbClr val="333333">
                  <a:alpha val="65000"/>
                </a:srgbClr>
              </a:outerShdw>
            </a:effectLst>
          </p:spPr>
        </p:pic>
      </p:grpSp>
      <p:grpSp>
        <p:nvGrpSpPr>
          <p:cNvPr id="76" name="Групиране 99">
            <a:extLst>
              <a:ext uri="{FF2B5EF4-FFF2-40B4-BE49-F238E27FC236}">
                <a16:creationId xmlns:a16="http://schemas.microsoft.com/office/drawing/2014/main" id="{F287088B-A904-47CB-95C3-DC99F01E8BD6}"/>
              </a:ext>
            </a:extLst>
          </p:cNvPr>
          <p:cNvGrpSpPr/>
          <p:nvPr/>
        </p:nvGrpSpPr>
        <p:grpSpPr>
          <a:xfrm>
            <a:off x="315791" y="4680557"/>
            <a:ext cx="2017614" cy="1882767"/>
            <a:chOff x="352859" y="4631805"/>
            <a:chExt cx="2017614" cy="1882767"/>
          </a:xfrm>
          <a:scene3d>
            <a:camera prst="orthographicFront">
              <a:rot lat="0" lon="0" rev="0"/>
            </a:camera>
            <a:lightRig rig="balanced" dir="t">
              <a:rot lat="0" lon="0" rev="8700000"/>
            </a:lightRig>
          </a:scene3d>
        </p:grpSpPr>
        <p:sp>
          <p:nvSpPr>
            <p:cNvPr id="77" name="Овал 18">
              <a:extLst>
                <a:ext uri="{FF2B5EF4-FFF2-40B4-BE49-F238E27FC236}">
                  <a16:creationId xmlns:a16="http://schemas.microsoft.com/office/drawing/2014/main" id="{5767B978-F5E3-449F-82AC-579B3F9F9831}"/>
                </a:ext>
              </a:extLst>
            </p:cNvPr>
            <p:cNvSpPr/>
            <p:nvPr/>
          </p:nvSpPr>
          <p:spPr>
            <a:xfrm>
              <a:off x="352859" y="463180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8" name="Рисунок 76">
              <a:extLst>
                <a:ext uri="{FF2B5EF4-FFF2-40B4-BE49-F238E27FC236}">
                  <a16:creationId xmlns:a16="http://schemas.microsoft.com/office/drawing/2014/main" id="{E842B590-D62B-42CE-9FC1-627858582239}"/>
                </a:ext>
              </a:extLst>
            </p:cNvPr>
            <p:cNvPicPr>
              <a:picLocks noChangeAspect="1"/>
            </p:cNvPicPr>
            <p:nvPr/>
          </p:nvPicPr>
          <p:blipFill>
            <a:blip r:embed="rId17"/>
            <a:srcRect/>
            <a:stretch>
              <a:fillRect/>
            </a:stretch>
          </p:blipFill>
          <p:spPr>
            <a:xfrm rot="2202186">
              <a:off x="453615" y="5110512"/>
              <a:ext cx="1727164" cy="94550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sp>
        <p:nvSpPr>
          <p:cNvPr id="3" name="Овал 9">
            <a:extLst>
              <a:ext uri="{FF2B5EF4-FFF2-40B4-BE49-F238E27FC236}">
                <a16:creationId xmlns:a16="http://schemas.microsoft.com/office/drawing/2014/main" id="{46D2B80C-5659-4149-A301-D6676216086A}"/>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Овал 21">
            <a:extLst>
              <a:ext uri="{FF2B5EF4-FFF2-40B4-BE49-F238E27FC236}">
                <a16:creationId xmlns:a16="http://schemas.microsoft.com/office/drawing/2014/main" id="{EFE4F9DF-5E07-40F9-BE36-2AC2004174CB}"/>
              </a:ext>
            </a:extLst>
          </p:cNvPr>
          <p:cNvSpPr/>
          <p:nvPr/>
        </p:nvSpPr>
        <p:spPr>
          <a:xfrm>
            <a:off x="403561" y="22296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2" name="Групиране 90">
            <a:extLst>
              <a:ext uri="{FF2B5EF4-FFF2-40B4-BE49-F238E27FC236}">
                <a16:creationId xmlns:a16="http://schemas.microsoft.com/office/drawing/2014/main" id="{CA472252-A624-4C22-96FC-9BD92AD3CF1E}"/>
              </a:ext>
            </a:extLst>
          </p:cNvPr>
          <p:cNvGrpSpPr/>
          <p:nvPr/>
        </p:nvGrpSpPr>
        <p:grpSpPr>
          <a:xfrm>
            <a:off x="403561" y="233561"/>
            <a:ext cx="2017614" cy="1882767"/>
            <a:chOff x="338007" y="269921"/>
            <a:chExt cx="2017614" cy="1882767"/>
          </a:xfrm>
          <a:scene3d>
            <a:camera prst="orthographicFront">
              <a:rot lat="0" lon="0" rev="0"/>
            </a:camera>
            <a:lightRig rig="balanced" dir="t">
              <a:rot lat="0" lon="0" rev="8700000"/>
            </a:lightRig>
          </a:scene3d>
        </p:grpSpPr>
        <p:sp>
          <p:nvSpPr>
            <p:cNvPr id="53" name="Овал 8">
              <a:extLst>
                <a:ext uri="{FF2B5EF4-FFF2-40B4-BE49-F238E27FC236}">
                  <a16:creationId xmlns:a16="http://schemas.microsoft.com/office/drawing/2014/main" id="{2E8FF27F-0978-4CD3-BA3E-B8CCD88E0F45}"/>
                </a:ext>
              </a:extLst>
            </p:cNvPr>
            <p:cNvSpPr/>
            <p:nvPr/>
          </p:nvSpPr>
          <p:spPr>
            <a:xfrm>
              <a:off x="338007" y="26992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4" name="Рисунок 35">
              <a:extLst>
                <a:ext uri="{FF2B5EF4-FFF2-40B4-BE49-F238E27FC236}">
                  <a16:creationId xmlns:a16="http://schemas.microsoft.com/office/drawing/2014/main" id="{090B73D1-5A85-4EAF-9323-41F881AE4B98}"/>
                </a:ext>
              </a:extLst>
            </p:cNvPr>
            <p:cNvPicPr>
              <a:picLocks noChangeAspect="1"/>
            </p:cNvPicPr>
            <p:nvPr/>
          </p:nvPicPr>
          <p:blipFill>
            <a:blip r:embed="rId18"/>
            <a:srcRect/>
            <a:stretch>
              <a:fillRect/>
            </a:stretch>
          </p:blipFill>
          <p:spPr>
            <a:xfrm>
              <a:off x="574151" y="393905"/>
              <a:ext cx="1574971" cy="1513002"/>
            </a:xfrm>
            <a:prstGeom prst="rect">
              <a:avLst/>
            </a:prstGeom>
            <a:ln>
              <a:noFill/>
            </a:ln>
            <a:effectLst>
              <a:outerShdw blurRad="292100" dist="139700" dir="2700000" algn="tl" rotWithShape="0">
                <a:srgbClr val="333333">
                  <a:alpha val="65000"/>
                </a:srgbClr>
              </a:outerShdw>
            </a:effectLst>
          </p:spPr>
        </p:pic>
      </p:grpSp>
      <p:sp>
        <p:nvSpPr>
          <p:cNvPr id="82" name="Правоъгълник 81">
            <a:extLst>
              <a:ext uri="{FF2B5EF4-FFF2-40B4-BE49-F238E27FC236}">
                <a16:creationId xmlns:a16="http://schemas.microsoft.com/office/drawing/2014/main" id="{C84977D3-F6B3-4CA0-A2F3-DA9D4936D949}"/>
              </a:ext>
            </a:extLst>
          </p:cNvPr>
          <p:cNvSpPr/>
          <p:nvPr/>
        </p:nvSpPr>
        <p:spPr>
          <a:xfrm flipH="1" flipV="1">
            <a:off x="-24652" y="-42101"/>
            <a:ext cx="12198928" cy="69001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Групиране 91">
            <a:extLst>
              <a:ext uri="{FF2B5EF4-FFF2-40B4-BE49-F238E27FC236}">
                <a16:creationId xmlns:a16="http://schemas.microsoft.com/office/drawing/2014/main" id="{17EEE38C-1E25-4895-AE80-F05BEA5CB8FF}"/>
              </a:ext>
            </a:extLst>
          </p:cNvPr>
          <p:cNvGrpSpPr/>
          <p:nvPr/>
        </p:nvGrpSpPr>
        <p:grpSpPr>
          <a:xfrm>
            <a:off x="2672526" y="292856"/>
            <a:ext cx="2017614" cy="1882767"/>
            <a:chOff x="2727518" y="284506"/>
            <a:chExt cx="2017614" cy="1882767"/>
          </a:xfrm>
          <a:scene3d>
            <a:camera prst="orthographicFront">
              <a:rot lat="0" lon="0" rev="0"/>
            </a:camera>
            <a:lightRig rig="balanced" dir="t">
              <a:rot lat="0" lon="0" rev="8700000"/>
            </a:lightRig>
          </a:scene3d>
        </p:grpSpPr>
        <p:sp>
          <p:nvSpPr>
            <p:cNvPr id="37" name="Овал 22">
              <a:extLst>
                <a:ext uri="{FF2B5EF4-FFF2-40B4-BE49-F238E27FC236}">
                  <a16:creationId xmlns:a16="http://schemas.microsoft.com/office/drawing/2014/main" id="{0015C51E-454B-48C0-93E9-52B9D45297B3}"/>
                </a:ext>
              </a:extLst>
            </p:cNvPr>
            <p:cNvSpPr/>
            <p:nvPr/>
          </p:nvSpPr>
          <p:spPr>
            <a:xfrm>
              <a:off x="2727518" y="28450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 name="Рисунок 5">
              <a:extLst>
                <a:ext uri="{FF2B5EF4-FFF2-40B4-BE49-F238E27FC236}">
                  <a16:creationId xmlns:a16="http://schemas.microsoft.com/office/drawing/2014/main" id="{4C8C35EB-A7B6-4FB4-BF33-5D64849077FB}"/>
                </a:ext>
              </a:extLst>
            </p:cNvPr>
            <p:cNvPicPr>
              <a:picLocks noChangeAspect="1"/>
            </p:cNvPicPr>
            <p:nvPr/>
          </p:nvPicPr>
          <p:blipFill>
            <a:blip r:embed="rId19"/>
            <a:srcRect/>
            <a:stretch>
              <a:fillRect/>
            </a:stretch>
          </p:blipFill>
          <p:spPr>
            <a:xfrm>
              <a:off x="2930167" y="586057"/>
              <a:ext cx="1525914" cy="1239377"/>
            </a:xfrm>
            <a:prstGeom prst="rect">
              <a:avLst/>
            </a:prstGeom>
            <a:ln>
              <a:noFill/>
            </a:ln>
            <a:effectLst>
              <a:outerShdw blurRad="292100" dist="139700" dir="2700000" algn="tl" rotWithShape="0">
                <a:srgbClr val="333333">
                  <a:alpha val="65000"/>
                </a:srgbClr>
              </a:outerShdw>
            </a:effectLst>
          </p:spPr>
        </p:pic>
      </p:grpSp>
      <p:grpSp>
        <p:nvGrpSpPr>
          <p:cNvPr id="33" name="Групиране 32">
            <a:extLst>
              <a:ext uri="{FF2B5EF4-FFF2-40B4-BE49-F238E27FC236}">
                <a16:creationId xmlns:a16="http://schemas.microsoft.com/office/drawing/2014/main" id="{B234EB80-24AB-4158-972F-6FE7D5567E4A}"/>
              </a:ext>
            </a:extLst>
          </p:cNvPr>
          <p:cNvGrpSpPr/>
          <p:nvPr/>
        </p:nvGrpSpPr>
        <p:grpSpPr>
          <a:xfrm>
            <a:off x="5028587" y="306928"/>
            <a:ext cx="2017614" cy="1896190"/>
            <a:chOff x="5077187" y="284506"/>
            <a:chExt cx="2017614" cy="1896190"/>
          </a:xfrm>
          <a:scene3d>
            <a:camera prst="orthographicFront">
              <a:rot lat="0" lon="0" rev="0"/>
            </a:camera>
            <a:lightRig rig="balanced" dir="t">
              <a:rot lat="0" lon="0" rev="8700000"/>
            </a:lightRig>
          </a:scene3d>
        </p:grpSpPr>
        <p:sp>
          <p:nvSpPr>
            <p:cNvPr id="34" name="Овал 34">
              <a:extLst>
                <a:ext uri="{FF2B5EF4-FFF2-40B4-BE49-F238E27FC236}">
                  <a16:creationId xmlns:a16="http://schemas.microsoft.com/office/drawing/2014/main" id="{CB9BFA2A-68CA-435D-8AD2-0CD1B3800615}"/>
                </a:ext>
              </a:extLst>
            </p:cNvPr>
            <p:cNvSpPr/>
            <p:nvPr/>
          </p:nvSpPr>
          <p:spPr>
            <a:xfrm>
              <a:off x="5077187" y="297929"/>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5" name="Рисунок 2">
              <a:extLst>
                <a:ext uri="{FF2B5EF4-FFF2-40B4-BE49-F238E27FC236}">
                  <a16:creationId xmlns:a16="http://schemas.microsoft.com/office/drawing/2014/main" id="{4E57AEF8-7BB7-49DA-81A3-0DF3114C3D48}"/>
                </a:ext>
              </a:extLst>
            </p:cNvPr>
            <p:cNvPicPr>
              <a:picLocks noChangeAspect="1"/>
            </p:cNvPicPr>
            <p:nvPr/>
          </p:nvPicPr>
          <p:blipFill>
            <a:blip r:embed="rId20"/>
            <a:srcRect/>
            <a:stretch>
              <a:fillRect/>
            </a:stretch>
          </p:blipFill>
          <p:spPr>
            <a:xfrm>
              <a:off x="5177698" y="284506"/>
              <a:ext cx="1819454" cy="1859889"/>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pic>
        <p:nvPicPr>
          <p:cNvPr id="79" name="Picture 4">
            <a:extLst>
              <a:ext uri="{FF2B5EF4-FFF2-40B4-BE49-F238E27FC236}">
                <a16:creationId xmlns:a16="http://schemas.microsoft.com/office/drawing/2014/main" id="{6A5E2408-9B70-4583-8B21-FB64AB50A547}"/>
              </a:ext>
            </a:extLst>
          </p:cNvPr>
          <p:cNvPicPr>
            <a:picLocks noChangeAspect="1"/>
          </p:cNvPicPr>
          <p:nvPr/>
        </p:nvPicPr>
        <p:blipFill>
          <a:blip r:embed="rId21"/>
          <a:srcRect/>
          <a:stretch>
            <a:fillRect/>
          </a:stretch>
        </p:blipFill>
        <p:spPr>
          <a:xfrm>
            <a:off x="3438707" y="-861766"/>
            <a:ext cx="5389455" cy="4052218"/>
          </a:xfrm>
          <a:prstGeom prst="rect">
            <a:avLst/>
          </a:prstGeom>
          <a:noFill/>
          <a:ln cap="flat">
            <a:noFill/>
          </a:ln>
        </p:spPr>
      </p:pic>
      <p:pic>
        <p:nvPicPr>
          <p:cNvPr id="83" name="Картина 82">
            <a:extLst>
              <a:ext uri="{FF2B5EF4-FFF2-40B4-BE49-F238E27FC236}">
                <a16:creationId xmlns:a16="http://schemas.microsoft.com/office/drawing/2014/main" id="{A66848C9-3D07-4159-AE54-EA264ED6C85F}"/>
              </a:ext>
            </a:extLst>
          </p:cNvPr>
          <p:cNvPicPr>
            <a:picLocks noChangeAspect="1"/>
          </p:cNvPicPr>
          <p:nvPr/>
        </p:nvPicPr>
        <p:blipFill>
          <a:blip r:embed="rId22"/>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3219139725"/>
      </p:ext>
    </p:extLst>
  </p:cSld>
  <p:clrMapOvr>
    <a:masterClrMapping/>
  </p:clrMapOvr>
  <p:timing>
    <p:tnLst>
      <p:par>
        <p:cTn id="1" dur="indefinite" restart="never" nodeType="tmRoot">
          <p:childTnLst>
            <p:seq concurrent="1" nextAc="seek">
              <p:cTn id="2" dur="indefinite" nodeType="interactiveSeq">
                <p:stCondLst>
                  <p:cond evt="onClick" delay="0">
                    <p:tgtEl>
                      <p:spTgt spid="52"/>
                    </p:tgtEl>
                  </p:cond>
                </p:stCondLst>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2"/>
                  </p:tgtEl>
                </p:cond>
              </p:nextCondLst>
            </p:seq>
            <p:seq concurrent="1" nextAc="seek">
              <p:cTn id="7" dur="indefinite" nodeType="interactiveSeq">
                <p:stCondLst>
                  <p:cond evt="onClick" delay="0">
                    <p:tgtEl>
                      <p:spTgt spid="55"/>
                    </p:tgtEl>
                  </p:cond>
                </p:stCondLst>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5"/>
                  </p:tgtEl>
                </p:cond>
              </p:nextCondLst>
            </p:seq>
            <p:seq concurrent="1" nextAc="seek">
              <p:cTn id="12" dur="indefinite" nodeType="interactiveSeq">
                <p:stCondLst>
                  <p:cond evt="onClick" delay="0">
                    <p:tgtEl>
                      <p:spTgt spid="58"/>
                    </p:tgtEl>
                  </p:cond>
                </p:stCondLst>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8"/>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6"/>
                  </p:tgtEl>
                </p:cond>
              </p:nextCondLst>
            </p:seq>
            <p:seq concurrent="1" nextAc="seek">
              <p:cTn id="22" restart="whenNotActive" fill="hold" evtFilter="cancelBubble" nodeType="interactiveSeq">
                <p:stCondLst>
                  <p:cond evt="onClick" delay="0">
                    <p:tgtEl>
                      <p:spTgt spid="61"/>
                    </p:tgtEl>
                  </p:cond>
                </p:stCondLst>
                <p:endSync evt="end" delay="0">
                  <p:rtn val="all"/>
                </p:endSync>
                <p:childTnLst>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1"/>
                  </p:tgtEl>
                </p:cond>
              </p:nextCondLst>
            </p:seq>
            <p:seq concurrent="1" nextAc="seek">
              <p:cTn id="27" restart="whenNotActive" fill="hold" evtFilter="cancelBubble" nodeType="interactiveSeq">
                <p:stCondLst>
                  <p:cond evt="onClick" delay="0">
                    <p:tgtEl>
                      <p:spTgt spid="39"/>
                    </p:tgtEl>
                  </p:cond>
                </p:stCondLst>
                <p:endSync evt="end" delay="0">
                  <p:rtn val="all"/>
                </p:endSync>
                <p:childTnLst>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3"/>
                  </p:tgtEl>
                </p:cond>
              </p:nextCondLst>
            </p:seq>
            <p:seq concurrent="1" nextAc="seek">
              <p:cTn id="37" restart="whenNotActive" fill="hold" evtFilter="cancelBubble" nodeType="interactiveSeq">
                <p:stCondLst>
                  <p:cond evt="onClick" delay="0">
                    <p:tgtEl>
                      <p:spTgt spid="67"/>
                    </p:tgtEl>
                  </p:cond>
                </p:stCondLst>
                <p:endSync evt="end" delay="0">
                  <p:rtn val="all"/>
                </p:endSync>
                <p:childTnLst>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7"/>
                  </p:tgtEl>
                </p:cond>
              </p:nextCondLst>
            </p:seq>
            <p:seq concurrent="1" nextAc="seek">
              <p:cTn id="42" restart="whenNotActive" fill="hold" evtFilter="cancelBubble" nodeType="interactiveSeq">
                <p:stCondLst>
                  <p:cond evt="onClick" delay="0">
                    <p:tgtEl>
                      <p:spTgt spid="64"/>
                    </p:tgtEl>
                  </p:cond>
                </p:stCondLst>
                <p:endSync evt="end" delay="0">
                  <p:rtn val="all"/>
                </p:endSync>
                <p:childTnLst>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4"/>
                  </p:tgtEl>
                </p:cond>
              </p:nextCondLst>
            </p:seq>
            <p:seq concurrent="1" nextAc="seek">
              <p:cTn id="47" restart="whenNotActive" fill="hold" evtFilter="cancelBubble" nodeType="interactiveSeq">
                <p:stCondLst>
                  <p:cond evt="onClick" delay="0">
                    <p:tgtEl>
                      <p:spTgt spid="70"/>
                    </p:tgtEl>
                  </p:cond>
                </p:stCondLst>
                <p:endSync evt="end" delay="0">
                  <p:rtn val="all"/>
                </p:endSync>
                <p:childTnLst>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0"/>
                  </p:tgtEl>
                </p:cond>
              </p:nextCondLst>
            </p:seq>
            <p:seq concurrent="1" nextAc="seek">
              <p:cTn id="52" restart="whenNotActive" fill="hold" evtFilter="cancelBubble" nodeType="interactiveSeq">
                <p:stCondLst>
                  <p:cond evt="onClick" delay="0">
                    <p:tgtEl>
                      <p:spTgt spid="76"/>
                    </p:tgtEl>
                  </p:cond>
                </p:stCondLst>
                <p:endSync evt="end" delay="0">
                  <p:rtn val="all"/>
                </p:endSync>
                <p:childTnLst>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6"/>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43"/>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49"/>
                  </p:tgtEl>
                </p:cond>
              </p:nextCondLst>
            </p:seq>
            <p:seq concurrent="1" nextAc="seek">
              <p:cTn id="67" restart="whenNotActive" fill="hold" evtFilter="cancelBubble" nodeType="interactiveSeq">
                <p:stCondLst>
                  <p:cond evt="onClick" delay="0">
                    <p:tgtEl>
                      <p:spTgt spid="46"/>
                    </p:tgtEl>
                  </p:cond>
                </p:stCondLst>
                <p:endSync evt="end" delay="0">
                  <p:rtn val="all"/>
                </p:endSync>
                <p:childTnLst>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46"/>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zvuk-odnoy-kapelkч1.wav"/>
                                        </p:tgtEl>
                                      </p:cMediaNode>
                                    </p:audio>
                                  </p:subTnLst>
                                </p:cTn>
                              </p:par>
                              <p:par>
                                <p:cTn id="77" presetID="1"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42"/>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34DA1E65-ED94-4C09-BDBE-3F7E574DB3D3}"/>
              </a:ext>
            </a:extLst>
          </p:cNvPr>
          <p:cNvSpPr/>
          <p:nvPr/>
        </p:nvSpPr>
        <p:spPr>
          <a:xfrm>
            <a:off x="11229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12">
            <a:extLst>
              <a:ext uri="{FF2B5EF4-FFF2-40B4-BE49-F238E27FC236}">
                <a16:creationId xmlns:a16="http://schemas.microsoft.com/office/drawing/2014/main" id="{E3507AF6-F367-4C49-A1E1-FA0203233526}"/>
              </a:ext>
            </a:extLst>
          </p:cNvPr>
          <p:cNvSpPr/>
          <p:nvPr/>
        </p:nvSpPr>
        <p:spPr>
          <a:xfrm>
            <a:off x="119832"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13">
            <a:extLst>
              <a:ext uri="{FF2B5EF4-FFF2-40B4-BE49-F238E27FC236}">
                <a16:creationId xmlns:a16="http://schemas.microsoft.com/office/drawing/2014/main" id="{2F64E68D-9844-43A9-A7DB-F1635BEDDCCC}"/>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6">
            <a:extLst>
              <a:ext uri="{FF2B5EF4-FFF2-40B4-BE49-F238E27FC236}">
                <a16:creationId xmlns:a16="http://schemas.microsoft.com/office/drawing/2014/main" id="{5BEF85CB-D11B-40E0-92DD-FC4B41CE9BEA}"/>
              </a:ext>
            </a:extLst>
          </p:cNvPr>
          <p:cNvSpPr/>
          <p:nvPr/>
        </p:nvSpPr>
        <p:spPr>
          <a:xfrm>
            <a:off x="127366"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7">
            <a:extLst>
              <a:ext uri="{FF2B5EF4-FFF2-40B4-BE49-F238E27FC236}">
                <a16:creationId xmlns:a16="http://schemas.microsoft.com/office/drawing/2014/main" id="{069FD1C3-68F9-440C-84C5-BCF1758EFEFF}"/>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20">
            <a:extLst>
              <a:ext uri="{FF2B5EF4-FFF2-40B4-BE49-F238E27FC236}">
                <a16:creationId xmlns:a16="http://schemas.microsoft.com/office/drawing/2014/main" id="{5D115FAD-560C-4BAC-A70C-4EE18B30D638}"/>
              </a:ext>
            </a:extLst>
          </p:cNvPr>
          <p:cNvSpPr/>
          <p:nvPr/>
        </p:nvSpPr>
        <p:spPr>
          <a:xfrm>
            <a:off x="2502548"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21">
            <a:extLst>
              <a:ext uri="{FF2B5EF4-FFF2-40B4-BE49-F238E27FC236}">
                <a16:creationId xmlns:a16="http://schemas.microsoft.com/office/drawing/2014/main" id="{7BEFFC42-581E-4137-9164-DFFD273D063F}"/>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4">
            <a:extLst>
              <a:ext uri="{FF2B5EF4-FFF2-40B4-BE49-F238E27FC236}">
                <a16:creationId xmlns:a16="http://schemas.microsoft.com/office/drawing/2014/main" id="{63503F76-9682-495C-B62F-E5272F67B052}"/>
              </a:ext>
            </a:extLst>
          </p:cNvPr>
          <p:cNvSpPr/>
          <p:nvPr/>
        </p:nvSpPr>
        <p:spPr>
          <a:xfrm>
            <a:off x="2494044"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5">
            <a:extLst>
              <a:ext uri="{FF2B5EF4-FFF2-40B4-BE49-F238E27FC236}">
                <a16:creationId xmlns:a16="http://schemas.microsoft.com/office/drawing/2014/main" id="{BFCF6BAE-05A3-47FD-93B9-C0970AB895B8}"/>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8">
            <a:extLst>
              <a:ext uri="{FF2B5EF4-FFF2-40B4-BE49-F238E27FC236}">
                <a16:creationId xmlns:a16="http://schemas.microsoft.com/office/drawing/2014/main" id="{69290BC2-99B7-4DF4-B479-13C38EC0033B}"/>
              </a:ext>
            </a:extLst>
          </p:cNvPr>
          <p:cNvSpPr/>
          <p:nvPr/>
        </p:nvSpPr>
        <p:spPr>
          <a:xfrm>
            <a:off x="2501578"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9">
            <a:extLst>
              <a:ext uri="{FF2B5EF4-FFF2-40B4-BE49-F238E27FC236}">
                <a16:creationId xmlns:a16="http://schemas.microsoft.com/office/drawing/2014/main" id="{BDD7660A-10B8-45E9-BAEC-6FC4BB1A0039}"/>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32">
            <a:extLst>
              <a:ext uri="{FF2B5EF4-FFF2-40B4-BE49-F238E27FC236}">
                <a16:creationId xmlns:a16="http://schemas.microsoft.com/office/drawing/2014/main" id="{6B7202A5-10D8-42FF-9E7E-2A8D95E5A95E}"/>
              </a:ext>
            </a:extLst>
          </p:cNvPr>
          <p:cNvSpPr/>
          <p:nvPr/>
        </p:nvSpPr>
        <p:spPr>
          <a:xfrm>
            <a:off x="486728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33">
            <a:extLst>
              <a:ext uri="{FF2B5EF4-FFF2-40B4-BE49-F238E27FC236}">
                <a16:creationId xmlns:a16="http://schemas.microsoft.com/office/drawing/2014/main" id="{2908310E-E36C-4E25-BED0-86BBF7EF4325}"/>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6">
            <a:extLst>
              <a:ext uri="{FF2B5EF4-FFF2-40B4-BE49-F238E27FC236}">
                <a16:creationId xmlns:a16="http://schemas.microsoft.com/office/drawing/2014/main" id="{3AB91B03-BE74-4EC5-8951-6F0D23AF06B2}"/>
              </a:ext>
            </a:extLst>
          </p:cNvPr>
          <p:cNvSpPr/>
          <p:nvPr/>
        </p:nvSpPr>
        <p:spPr>
          <a:xfrm>
            <a:off x="4874821"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7">
            <a:extLst>
              <a:ext uri="{FF2B5EF4-FFF2-40B4-BE49-F238E27FC236}">
                <a16:creationId xmlns:a16="http://schemas.microsoft.com/office/drawing/2014/main" id="{9E717BDE-E284-4600-9DB9-6088E88316D8}"/>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40">
            <a:extLst>
              <a:ext uri="{FF2B5EF4-FFF2-40B4-BE49-F238E27FC236}">
                <a16:creationId xmlns:a16="http://schemas.microsoft.com/office/drawing/2014/main" id="{A7A729C3-E4A4-463D-8D12-5FBC667A0267}"/>
              </a:ext>
            </a:extLst>
          </p:cNvPr>
          <p:cNvSpPr/>
          <p:nvPr/>
        </p:nvSpPr>
        <p:spPr>
          <a:xfrm>
            <a:off x="4882356"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41">
            <a:extLst>
              <a:ext uri="{FF2B5EF4-FFF2-40B4-BE49-F238E27FC236}">
                <a16:creationId xmlns:a16="http://schemas.microsoft.com/office/drawing/2014/main" id="{2E7ADF9B-A8AB-4FFA-8702-DE736C900DD2}"/>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4">
            <a:extLst>
              <a:ext uri="{FF2B5EF4-FFF2-40B4-BE49-F238E27FC236}">
                <a16:creationId xmlns:a16="http://schemas.microsoft.com/office/drawing/2014/main" id="{F34DCD90-A60D-4000-903A-E4C15C922B1B}"/>
              </a:ext>
            </a:extLst>
          </p:cNvPr>
          <p:cNvSpPr/>
          <p:nvPr/>
        </p:nvSpPr>
        <p:spPr>
          <a:xfrm>
            <a:off x="725754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5">
            <a:extLst>
              <a:ext uri="{FF2B5EF4-FFF2-40B4-BE49-F238E27FC236}">
                <a16:creationId xmlns:a16="http://schemas.microsoft.com/office/drawing/2014/main" id="{C77DD14B-D64E-46BF-86C3-B3803210CE5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8">
            <a:extLst>
              <a:ext uri="{FF2B5EF4-FFF2-40B4-BE49-F238E27FC236}">
                <a16:creationId xmlns:a16="http://schemas.microsoft.com/office/drawing/2014/main" id="{0E4824BD-ADB2-48DC-B93B-C9840EC94D52}"/>
              </a:ext>
            </a:extLst>
          </p:cNvPr>
          <p:cNvSpPr/>
          <p:nvPr/>
        </p:nvSpPr>
        <p:spPr>
          <a:xfrm>
            <a:off x="7249043"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9">
            <a:extLst>
              <a:ext uri="{FF2B5EF4-FFF2-40B4-BE49-F238E27FC236}">
                <a16:creationId xmlns:a16="http://schemas.microsoft.com/office/drawing/2014/main" id="{223B9B13-AA1E-4D8B-8F81-48DF256C428E}"/>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52">
            <a:extLst>
              <a:ext uri="{FF2B5EF4-FFF2-40B4-BE49-F238E27FC236}">
                <a16:creationId xmlns:a16="http://schemas.microsoft.com/office/drawing/2014/main" id="{363EB4F3-77F5-4B50-9A9B-FD74CC8D6CCB}"/>
              </a:ext>
            </a:extLst>
          </p:cNvPr>
          <p:cNvSpPr/>
          <p:nvPr/>
        </p:nvSpPr>
        <p:spPr>
          <a:xfrm>
            <a:off x="7256577"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53">
            <a:extLst>
              <a:ext uri="{FF2B5EF4-FFF2-40B4-BE49-F238E27FC236}">
                <a16:creationId xmlns:a16="http://schemas.microsoft.com/office/drawing/2014/main" id="{036259A4-6835-4B95-AD05-66990F53153B}"/>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6">
            <a:extLst>
              <a:ext uri="{FF2B5EF4-FFF2-40B4-BE49-F238E27FC236}">
                <a16:creationId xmlns:a16="http://schemas.microsoft.com/office/drawing/2014/main" id="{182E7663-BEC7-4C9E-BCDB-6E41CE3A44A7}"/>
              </a:ext>
            </a:extLst>
          </p:cNvPr>
          <p:cNvSpPr/>
          <p:nvPr/>
        </p:nvSpPr>
        <p:spPr>
          <a:xfrm>
            <a:off x="9647496" y="124559"/>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7">
            <a:extLst>
              <a:ext uri="{FF2B5EF4-FFF2-40B4-BE49-F238E27FC236}">
                <a16:creationId xmlns:a16="http://schemas.microsoft.com/office/drawing/2014/main" id="{98E3AFB7-585D-4E3E-ACA2-388EE9C09B2A}"/>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Прямоугольник 60">
            <a:extLst>
              <a:ext uri="{FF2B5EF4-FFF2-40B4-BE49-F238E27FC236}">
                <a16:creationId xmlns:a16="http://schemas.microsoft.com/office/drawing/2014/main" id="{B0816E88-1326-4ED2-85DC-02D59DE2DBDB}"/>
              </a:ext>
            </a:extLst>
          </p:cNvPr>
          <p:cNvSpPr/>
          <p:nvPr/>
        </p:nvSpPr>
        <p:spPr>
          <a:xfrm>
            <a:off x="9655030" y="2304918"/>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E3A0B1C9-FC06-4A94-8C13-9711CEF3F379}"/>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9EABFE05-DA8D-471F-8CD4-B37B9029A230}"/>
              </a:ext>
            </a:extLst>
          </p:cNvPr>
          <p:cNvSpPr/>
          <p:nvPr/>
        </p:nvSpPr>
        <p:spPr>
          <a:xfrm>
            <a:off x="9680652" y="4527432"/>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5">
            <a:extLst>
              <a:ext uri="{FF2B5EF4-FFF2-40B4-BE49-F238E27FC236}">
                <a16:creationId xmlns:a16="http://schemas.microsoft.com/office/drawing/2014/main" id="{8F27426F-4944-489C-ABBE-793BAC8FF3CB}"/>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Рамка 67">
            <a:extLst>
              <a:ext uri="{FF2B5EF4-FFF2-40B4-BE49-F238E27FC236}">
                <a16:creationId xmlns:a16="http://schemas.microsoft.com/office/drawing/2014/main" id="{8071209D-2995-4B1C-B587-2A53A7D15733}"/>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3" name="Групиране 32">
            <a:extLst>
              <a:ext uri="{FF2B5EF4-FFF2-40B4-BE49-F238E27FC236}">
                <a16:creationId xmlns:a16="http://schemas.microsoft.com/office/drawing/2014/main" id="{B234EB80-24AB-4158-972F-6FE7D5567E4A}"/>
              </a:ext>
            </a:extLst>
          </p:cNvPr>
          <p:cNvGrpSpPr/>
          <p:nvPr/>
        </p:nvGrpSpPr>
        <p:grpSpPr>
          <a:xfrm>
            <a:off x="5084731" y="277035"/>
            <a:ext cx="2017614" cy="1896190"/>
            <a:chOff x="5077187" y="284506"/>
            <a:chExt cx="2017614" cy="1896190"/>
          </a:xfrm>
          <a:scene3d>
            <a:camera prst="orthographicFront">
              <a:rot lat="0" lon="0" rev="0"/>
            </a:camera>
            <a:lightRig rig="balanced" dir="t">
              <a:rot lat="0" lon="0" rev="8700000"/>
            </a:lightRig>
          </a:scene3d>
        </p:grpSpPr>
        <p:sp>
          <p:nvSpPr>
            <p:cNvPr id="34" name="Овал 34">
              <a:extLst>
                <a:ext uri="{FF2B5EF4-FFF2-40B4-BE49-F238E27FC236}">
                  <a16:creationId xmlns:a16="http://schemas.microsoft.com/office/drawing/2014/main" id="{CB9BFA2A-68CA-435D-8AD2-0CD1B3800615}"/>
                </a:ext>
              </a:extLst>
            </p:cNvPr>
            <p:cNvSpPr/>
            <p:nvPr/>
          </p:nvSpPr>
          <p:spPr>
            <a:xfrm>
              <a:off x="5077187" y="297929"/>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5" name="Рисунок 2">
              <a:extLst>
                <a:ext uri="{FF2B5EF4-FFF2-40B4-BE49-F238E27FC236}">
                  <a16:creationId xmlns:a16="http://schemas.microsoft.com/office/drawing/2014/main" id="{4E57AEF8-7BB7-49DA-81A3-0DF3114C3D48}"/>
                </a:ext>
              </a:extLst>
            </p:cNvPr>
            <p:cNvPicPr>
              <a:picLocks noChangeAspect="1"/>
            </p:cNvPicPr>
            <p:nvPr/>
          </p:nvPicPr>
          <p:blipFill>
            <a:blip r:embed="rId5"/>
            <a:srcRect/>
            <a:stretch>
              <a:fillRect/>
            </a:stretch>
          </p:blipFill>
          <p:spPr>
            <a:xfrm>
              <a:off x="5177698" y="284506"/>
              <a:ext cx="1819454" cy="1859889"/>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3" name="Групиране 95">
            <a:extLst>
              <a:ext uri="{FF2B5EF4-FFF2-40B4-BE49-F238E27FC236}">
                <a16:creationId xmlns:a16="http://schemas.microsoft.com/office/drawing/2014/main" id="{9BFD2406-C5B9-4E12-AEED-9F998B1DC315}"/>
              </a:ext>
            </a:extLst>
          </p:cNvPr>
          <p:cNvGrpSpPr/>
          <p:nvPr/>
        </p:nvGrpSpPr>
        <p:grpSpPr>
          <a:xfrm>
            <a:off x="2703944" y="2499036"/>
            <a:ext cx="2017614" cy="2010701"/>
            <a:chOff x="2702966" y="2476798"/>
            <a:chExt cx="2017614" cy="2010701"/>
          </a:xfrm>
          <a:scene3d>
            <a:camera prst="orthographicFront">
              <a:rot lat="0" lon="0" rev="0"/>
            </a:camera>
            <a:lightRig rig="balanced" dir="t">
              <a:rot lat="0" lon="0" rev="8700000"/>
            </a:lightRig>
          </a:scene3d>
        </p:grpSpPr>
        <p:sp>
          <p:nvSpPr>
            <p:cNvPr id="44" name="Овал 26">
              <a:extLst>
                <a:ext uri="{FF2B5EF4-FFF2-40B4-BE49-F238E27FC236}">
                  <a16:creationId xmlns:a16="http://schemas.microsoft.com/office/drawing/2014/main" id="{0FDAF1DC-4926-44D2-83BE-0C11269AAC78}"/>
                </a:ext>
              </a:extLst>
            </p:cNvPr>
            <p:cNvSpPr/>
            <p:nvPr/>
          </p:nvSpPr>
          <p:spPr>
            <a:xfrm>
              <a:off x="2702966" y="247679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5" name="Рисунок 11">
              <a:extLst>
                <a:ext uri="{FF2B5EF4-FFF2-40B4-BE49-F238E27FC236}">
                  <a16:creationId xmlns:a16="http://schemas.microsoft.com/office/drawing/2014/main" id="{2A72EE02-5E55-4C18-B266-C21298DA26F6}"/>
                </a:ext>
              </a:extLst>
            </p:cNvPr>
            <p:cNvPicPr>
              <a:picLocks noChangeAspect="1"/>
            </p:cNvPicPr>
            <p:nvPr/>
          </p:nvPicPr>
          <p:blipFill>
            <a:blip r:embed="rId6"/>
            <a:srcRect/>
            <a:stretch>
              <a:fillRect/>
            </a:stretch>
          </p:blipFill>
          <p:spPr>
            <a:xfrm>
              <a:off x="2966834" y="2645441"/>
              <a:ext cx="1504956" cy="1842058"/>
            </a:xfrm>
            <a:prstGeom prst="rect">
              <a:avLst/>
            </a:prstGeom>
            <a:ln>
              <a:noFill/>
            </a:ln>
            <a:effectLst>
              <a:outerShdw blurRad="292100" dist="139700" dir="2700000" algn="tl" rotWithShape="0">
                <a:srgbClr val="333333">
                  <a:alpha val="65000"/>
                </a:srgbClr>
              </a:outerShdw>
            </a:effectLst>
          </p:spPr>
        </p:pic>
      </p:grpSp>
      <p:grpSp>
        <p:nvGrpSpPr>
          <p:cNvPr id="46" name="Групиране 93">
            <a:extLst>
              <a:ext uri="{FF2B5EF4-FFF2-40B4-BE49-F238E27FC236}">
                <a16:creationId xmlns:a16="http://schemas.microsoft.com/office/drawing/2014/main" id="{258D1BEF-97DC-4D42-836A-41DBE8DB38AD}"/>
              </a:ext>
            </a:extLst>
          </p:cNvPr>
          <p:cNvGrpSpPr/>
          <p:nvPr/>
        </p:nvGrpSpPr>
        <p:grpSpPr>
          <a:xfrm>
            <a:off x="9864940" y="305475"/>
            <a:ext cx="2017614" cy="1882767"/>
            <a:chOff x="9864940" y="303681"/>
            <a:chExt cx="2017614" cy="1882767"/>
          </a:xfrm>
          <a:scene3d>
            <a:camera prst="orthographicFront">
              <a:rot lat="0" lon="0" rev="0"/>
            </a:camera>
            <a:lightRig rig="balanced" dir="t">
              <a:rot lat="0" lon="0" rev="8700000"/>
            </a:lightRig>
          </a:scene3d>
        </p:grpSpPr>
        <p:sp>
          <p:nvSpPr>
            <p:cNvPr id="47" name="Овал 58">
              <a:extLst>
                <a:ext uri="{FF2B5EF4-FFF2-40B4-BE49-F238E27FC236}">
                  <a16:creationId xmlns:a16="http://schemas.microsoft.com/office/drawing/2014/main" id="{BE04F516-5156-41EA-80DD-1F8DE3AE75E2}"/>
                </a:ext>
              </a:extLst>
            </p:cNvPr>
            <p:cNvSpPr/>
            <p:nvPr/>
          </p:nvSpPr>
          <p:spPr>
            <a:xfrm>
              <a:off x="9864940" y="30368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8" name="Рисунок 19">
              <a:extLst>
                <a:ext uri="{FF2B5EF4-FFF2-40B4-BE49-F238E27FC236}">
                  <a16:creationId xmlns:a16="http://schemas.microsoft.com/office/drawing/2014/main" id="{6F06A60E-7B4E-4822-8ABE-0EDE981B294A}"/>
                </a:ext>
              </a:extLst>
            </p:cNvPr>
            <p:cNvPicPr>
              <a:picLocks noChangeAspect="1"/>
            </p:cNvPicPr>
            <p:nvPr/>
          </p:nvPicPr>
          <p:blipFill>
            <a:blip r:embed="rId7"/>
            <a:srcRect/>
            <a:stretch>
              <a:fillRect/>
            </a:stretch>
          </p:blipFill>
          <p:spPr>
            <a:xfrm>
              <a:off x="10145231" y="709437"/>
              <a:ext cx="1477002" cy="1107749"/>
            </a:xfrm>
            <a:prstGeom prst="rect">
              <a:avLst/>
            </a:prstGeom>
            <a:ln>
              <a:noFill/>
            </a:ln>
            <a:effectLst>
              <a:outerShdw blurRad="292100" dist="139700" dir="2700000" algn="tl" rotWithShape="0">
                <a:srgbClr val="333333">
                  <a:alpha val="65000"/>
                </a:srgbClr>
              </a:outerShdw>
            </a:effectLst>
          </p:spPr>
        </p:pic>
      </p:grpSp>
      <p:grpSp>
        <p:nvGrpSpPr>
          <p:cNvPr id="49" name="Групиране 94">
            <a:extLst>
              <a:ext uri="{FF2B5EF4-FFF2-40B4-BE49-F238E27FC236}">
                <a16:creationId xmlns:a16="http://schemas.microsoft.com/office/drawing/2014/main" id="{7EA41829-B146-4167-80C0-5808BD9B47BE}"/>
              </a:ext>
            </a:extLst>
          </p:cNvPr>
          <p:cNvGrpSpPr/>
          <p:nvPr/>
        </p:nvGrpSpPr>
        <p:grpSpPr>
          <a:xfrm>
            <a:off x="328349" y="2489902"/>
            <a:ext cx="2017614" cy="1882767"/>
            <a:chOff x="329732" y="2489902"/>
            <a:chExt cx="2017614" cy="1882767"/>
          </a:xfrm>
          <a:scene3d>
            <a:camera prst="orthographicFront">
              <a:rot lat="0" lon="0" rev="0"/>
            </a:camera>
            <a:lightRig rig="balanced" dir="t">
              <a:rot lat="0" lon="0" rev="8700000"/>
            </a:lightRig>
          </a:scene3d>
        </p:grpSpPr>
        <p:sp>
          <p:nvSpPr>
            <p:cNvPr id="50" name="Овал 14">
              <a:extLst>
                <a:ext uri="{FF2B5EF4-FFF2-40B4-BE49-F238E27FC236}">
                  <a16:creationId xmlns:a16="http://schemas.microsoft.com/office/drawing/2014/main" id="{CC641558-7438-498A-99E7-EF2A38DE2BD5}"/>
                </a:ext>
              </a:extLst>
            </p:cNvPr>
            <p:cNvSpPr/>
            <p:nvPr/>
          </p:nvSpPr>
          <p:spPr>
            <a:xfrm>
              <a:off x="329732" y="248990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1" name="Рисунок 27">
              <a:extLst>
                <a:ext uri="{FF2B5EF4-FFF2-40B4-BE49-F238E27FC236}">
                  <a16:creationId xmlns:a16="http://schemas.microsoft.com/office/drawing/2014/main" id="{0DA3A232-05C4-4B33-843D-297337CCD9CA}"/>
                </a:ext>
              </a:extLst>
            </p:cNvPr>
            <p:cNvPicPr>
              <a:picLocks noChangeAspect="1"/>
            </p:cNvPicPr>
            <p:nvPr/>
          </p:nvPicPr>
          <p:blipFill>
            <a:blip r:embed="rId8"/>
            <a:srcRect/>
            <a:stretch>
              <a:fillRect/>
            </a:stretch>
          </p:blipFill>
          <p:spPr>
            <a:xfrm>
              <a:off x="574151" y="2868509"/>
              <a:ext cx="1537417" cy="1156661"/>
            </a:xfrm>
            <a:prstGeom prst="rect">
              <a:avLst/>
            </a:prstGeom>
            <a:ln>
              <a:noFill/>
            </a:ln>
            <a:effectLst>
              <a:outerShdw blurRad="292100" dist="139700" dir="2700000" algn="tl" rotWithShape="0">
                <a:srgbClr val="333333">
                  <a:alpha val="65000"/>
                </a:srgbClr>
              </a:outerShdw>
            </a:effectLst>
          </p:spPr>
        </p:pic>
      </p:grpSp>
      <p:grpSp>
        <p:nvGrpSpPr>
          <p:cNvPr id="55" name="Групиране 92">
            <a:extLst>
              <a:ext uri="{FF2B5EF4-FFF2-40B4-BE49-F238E27FC236}">
                <a16:creationId xmlns:a16="http://schemas.microsoft.com/office/drawing/2014/main" id="{FC156618-0527-488D-8344-4051C4D73EE6}"/>
              </a:ext>
            </a:extLst>
          </p:cNvPr>
          <p:cNvGrpSpPr/>
          <p:nvPr/>
        </p:nvGrpSpPr>
        <p:grpSpPr>
          <a:xfrm>
            <a:off x="7466591" y="283233"/>
            <a:ext cx="2017614" cy="1882767"/>
            <a:chOff x="7467959" y="294135"/>
            <a:chExt cx="2017614" cy="1882767"/>
          </a:xfrm>
          <a:scene3d>
            <a:camera prst="orthographicFront">
              <a:rot lat="0" lon="0" rev="0"/>
            </a:camera>
            <a:lightRig rig="balanced" dir="t">
              <a:rot lat="0" lon="0" rev="8700000"/>
            </a:lightRig>
          </a:scene3d>
        </p:grpSpPr>
        <p:sp>
          <p:nvSpPr>
            <p:cNvPr id="56" name="Овал 46">
              <a:extLst>
                <a:ext uri="{FF2B5EF4-FFF2-40B4-BE49-F238E27FC236}">
                  <a16:creationId xmlns:a16="http://schemas.microsoft.com/office/drawing/2014/main" id="{9AC44D93-6B4D-4C6A-973C-AB7027A896D0}"/>
                </a:ext>
              </a:extLst>
            </p:cNvPr>
            <p:cNvSpPr/>
            <p:nvPr/>
          </p:nvSpPr>
          <p:spPr>
            <a:xfrm>
              <a:off x="7467959" y="2941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7" name="Рисунок 43">
              <a:extLst>
                <a:ext uri="{FF2B5EF4-FFF2-40B4-BE49-F238E27FC236}">
                  <a16:creationId xmlns:a16="http://schemas.microsoft.com/office/drawing/2014/main" id="{F00A1041-5105-437A-A95A-9159D4DF38A0}"/>
                </a:ext>
              </a:extLst>
            </p:cNvPr>
            <p:cNvPicPr>
              <a:picLocks noChangeAspect="1"/>
            </p:cNvPicPr>
            <p:nvPr/>
          </p:nvPicPr>
          <p:blipFill>
            <a:blip r:embed="rId9"/>
            <a:srcRect/>
            <a:stretch>
              <a:fillRect/>
            </a:stretch>
          </p:blipFill>
          <p:spPr>
            <a:xfrm flipH="1">
              <a:off x="7618104" y="413720"/>
              <a:ext cx="1341900" cy="1688092"/>
            </a:xfrm>
            <a:prstGeom prst="rect">
              <a:avLst/>
            </a:prstGeom>
            <a:ln>
              <a:noFill/>
            </a:ln>
            <a:effectLst>
              <a:outerShdw blurRad="292100" dist="139700" dir="2700000" algn="tl" rotWithShape="0">
                <a:srgbClr val="333333">
                  <a:alpha val="65000"/>
                </a:srgbClr>
              </a:outerShdw>
            </a:effectLst>
          </p:spPr>
        </p:pic>
      </p:grpSp>
      <p:grpSp>
        <p:nvGrpSpPr>
          <p:cNvPr id="58" name="Групиране 96">
            <a:extLst>
              <a:ext uri="{FF2B5EF4-FFF2-40B4-BE49-F238E27FC236}">
                <a16:creationId xmlns:a16="http://schemas.microsoft.com/office/drawing/2014/main" id="{E4E00C8E-D096-4EC7-8A9C-135229FE1EC4}"/>
              </a:ext>
            </a:extLst>
          </p:cNvPr>
          <p:cNvGrpSpPr/>
          <p:nvPr/>
        </p:nvGrpSpPr>
        <p:grpSpPr>
          <a:xfrm>
            <a:off x="5107371" y="2471310"/>
            <a:ext cx="2017614" cy="1882767"/>
            <a:chOff x="5084722" y="2460476"/>
            <a:chExt cx="2017614" cy="1882767"/>
          </a:xfrm>
          <a:scene3d>
            <a:camera prst="orthographicFront">
              <a:rot lat="0" lon="0" rev="0"/>
            </a:camera>
            <a:lightRig rig="balanced" dir="t">
              <a:rot lat="0" lon="0" rev="8700000"/>
            </a:lightRig>
          </a:scene3d>
        </p:grpSpPr>
        <p:sp>
          <p:nvSpPr>
            <p:cNvPr id="59" name="Овал 38">
              <a:extLst>
                <a:ext uri="{FF2B5EF4-FFF2-40B4-BE49-F238E27FC236}">
                  <a16:creationId xmlns:a16="http://schemas.microsoft.com/office/drawing/2014/main" id="{BF473ECA-EBC9-4F02-9728-91B2049EF99E}"/>
                </a:ext>
              </a:extLst>
            </p:cNvPr>
            <p:cNvSpPr/>
            <p:nvPr/>
          </p:nvSpPr>
          <p:spPr>
            <a:xfrm>
              <a:off x="5084722" y="24604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0" name="Рисунок 51">
              <a:extLst>
                <a:ext uri="{FF2B5EF4-FFF2-40B4-BE49-F238E27FC236}">
                  <a16:creationId xmlns:a16="http://schemas.microsoft.com/office/drawing/2014/main" id="{84413EA2-5A8B-4954-AB33-AB1B20794961}"/>
                </a:ext>
              </a:extLst>
            </p:cNvPr>
            <p:cNvPicPr>
              <a:picLocks noChangeAspect="1"/>
            </p:cNvPicPr>
            <p:nvPr/>
          </p:nvPicPr>
          <p:blipFill>
            <a:blip r:embed="rId10"/>
            <a:srcRect/>
            <a:stretch>
              <a:fillRect/>
            </a:stretch>
          </p:blipFill>
          <p:spPr>
            <a:xfrm>
              <a:off x="5340589" y="2927671"/>
              <a:ext cx="1511475" cy="997573"/>
            </a:xfrm>
            <a:prstGeom prst="rect">
              <a:avLst/>
            </a:prstGeom>
            <a:ln>
              <a:noFill/>
            </a:ln>
            <a:effectLst>
              <a:outerShdw blurRad="292100" dist="139700" dir="2700000" algn="tl" rotWithShape="0">
                <a:srgbClr val="333333">
                  <a:alpha val="65000"/>
                </a:srgbClr>
              </a:outerShdw>
            </a:effectLst>
          </p:spPr>
        </p:pic>
      </p:grpSp>
      <p:grpSp>
        <p:nvGrpSpPr>
          <p:cNvPr id="61" name="Групиране 97">
            <a:extLst>
              <a:ext uri="{FF2B5EF4-FFF2-40B4-BE49-F238E27FC236}">
                <a16:creationId xmlns:a16="http://schemas.microsoft.com/office/drawing/2014/main" id="{C59AD001-0006-4AD2-A25B-EFDDFEC992A0}"/>
              </a:ext>
            </a:extLst>
          </p:cNvPr>
          <p:cNvGrpSpPr/>
          <p:nvPr/>
        </p:nvGrpSpPr>
        <p:grpSpPr>
          <a:xfrm>
            <a:off x="7466591" y="2468372"/>
            <a:ext cx="2017614" cy="1882767"/>
            <a:chOff x="8361270" y="1447838"/>
            <a:chExt cx="2017614" cy="1882767"/>
          </a:xfrm>
          <a:scene3d>
            <a:camera prst="orthographicFront">
              <a:rot lat="0" lon="0" rev="0"/>
            </a:camera>
            <a:lightRig rig="balanced" dir="t">
              <a:rot lat="0" lon="0" rev="8700000"/>
            </a:lightRig>
          </a:scene3d>
        </p:grpSpPr>
        <p:sp>
          <p:nvSpPr>
            <p:cNvPr id="62" name="Овал 50">
              <a:extLst>
                <a:ext uri="{FF2B5EF4-FFF2-40B4-BE49-F238E27FC236}">
                  <a16:creationId xmlns:a16="http://schemas.microsoft.com/office/drawing/2014/main" id="{465C03A5-75E3-4E09-A843-EBD27D8DEC4E}"/>
                </a:ext>
              </a:extLst>
            </p:cNvPr>
            <p:cNvSpPr/>
            <p:nvPr/>
          </p:nvSpPr>
          <p:spPr>
            <a:xfrm>
              <a:off x="8361270" y="144783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3" name="Рисунок 59">
              <a:extLst>
                <a:ext uri="{FF2B5EF4-FFF2-40B4-BE49-F238E27FC236}">
                  <a16:creationId xmlns:a16="http://schemas.microsoft.com/office/drawing/2014/main" id="{C2FC839E-AC73-478F-848D-FC3627B95AF7}"/>
                </a:ext>
              </a:extLst>
            </p:cNvPr>
            <p:cNvPicPr>
              <a:picLocks noChangeAspect="1"/>
            </p:cNvPicPr>
            <p:nvPr/>
          </p:nvPicPr>
          <p:blipFill>
            <a:blip r:embed="rId11"/>
            <a:srcRect/>
            <a:stretch>
              <a:fillRect/>
            </a:stretch>
          </p:blipFill>
          <p:spPr>
            <a:xfrm>
              <a:off x="8643121" y="1911573"/>
              <a:ext cx="1438616" cy="964993"/>
            </a:xfrm>
            <a:prstGeom prst="rect">
              <a:avLst/>
            </a:prstGeom>
            <a:ln>
              <a:noFill/>
            </a:ln>
            <a:effectLst>
              <a:outerShdw blurRad="292100" dist="139700" dir="2700000" algn="tl" rotWithShape="0">
                <a:srgbClr val="333333">
                  <a:alpha val="65000"/>
                </a:srgbClr>
              </a:outerShdw>
            </a:effectLst>
          </p:spPr>
        </p:pic>
      </p:grpSp>
      <p:grpSp>
        <p:nvGrpSpPr>
          <p:cNvPr id="64" name="Групиране 100">
            <a:extLst>
              <a:ext uri="{FF2B5EF4-FFF2-40B4-BE49-F238E27FC236}">
                <a16:creationId xmlns:a16="http://schemas.microsoft.com/office/drawing/2014/main" id="{AD7F443F-4667-4948-8CE4-6CD8A60AE100}"/>
              </a:ext>
            </a:extLst>
          </p:cNvPr>
          <p:cNvGrpSpPr/>
          <p:nvPr/>
        </p:nvGrpSpPr>
        <p:grpSpPr>
          <a:xfrm>
            <a:off x="5067728" y="4689741"/>
            <a:ext cx="2017614" cy="1882767"/>
            <a:chOff x="5092677" y="4686107"/>
            <a:chExt cx="2017614" cy="1882767"/>
          </a:xfrm>
          <a:scene3d>
            <a:camera prst="orthographicFront">
              <a:rot lat="0" lon="0" rev="0"/>
            </a:camera>
            <a:lightRig rig="balanced" dir="t">
              <a:rot lat="0" lon="0" rev="8700000"/>
            </a:lightRig>
          </a:scene3d>
        </p:grpSpPr>
        <p:sp>
          <p:nvSpPr>
            <p:cNvPr id="65" name="Овал 42">
              <a:extLst>
                <a:ext uri="{FF2B5EF4-FFF2-40B4-BE49-F238E27FC236}">
                  <a16:creationId xmlns:a16="http://schemas.microsoft.com/office/drawing/2014/main" id="{DD79FB0B-3D58-4473-AC2A-2C4DCD69164C}"/>
                </a:ext>
              </a:extLst>
            </p:cNvPr>
            <p:cNvSpPr/>
            <p:nvPr/>
          </p:nvSpPr>
          <p:spPr>
            <a:xfrm>
              <a:off x="5092677" y="4686107"/>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6" name="Рисунок 68">
              <a:extLst>
                <a:ext uri="{FF2B5EF4-FFF2-40B4-BE49-F238E27FC236}">
                  <a16:creationId xmlns:a16="http://schemas.microsoft.com/office/drawing/2014/main" id="{805F7B53-CE8B-4A44-9CC0-EB17829D6EB6}"/>
                </a:ext>
              </a:extLst>
            </p:cNvPr>
            <p:cNvPicPr>
              <a:picLocks noChangeAspect="1"/>
            </p:cNvPicPr>
            <p:nvPr/>
          </p:nvPicPr>
          <p:blipFill>
            <a:blip r:embed="rId12"/>
            <a:srcRect/>
            <a:stretch>
              <a:fillRect/>
            </a:stretch>
          </p:blipFill>
          <p:spPr>
            <a:xfrm>
              <a:off x="5192566" y="4985958"/>
              <a:ext cx="1739554" cy="1352991"/>
            </a:xfrm>
            <a:prstGeom prst="rect">
              <a:avLst/>
            </a:prstGeom>
            <a:ln>
              <a:noFill/>
            </a:ln>
            <a:effectLst>
              <a:outerShdw blurRad="292100" dist="139700" dir="2700000" algn="tl" rotWithShape="0">
                <a:srgbClr val="333333">
                  <a:alpha val="65000"/>
                </a:srgbClr>
              </a:outerShdw>
            </a:effectLst>
          </p:spPr>
        </p:pic>
      </p:grpSp>
      <p:grpSp>
        <p:nvGrpSpPr>
          <p:cNvPr id="67" name="Групиране 101">
            <a:extLst>
              <a:ext uri="{FF2B5EF4-FFF2-40B4-BE49-F238E27FC236}">
                <a16:creationId xmlns:a16="http://schemas.microsoft.com/office/drawing/2014/main" id="{B1B4461A-9FA1-48BC-8805-8FEE96443F2D}"/>
              </a:ext>
            </a:extLst>
          </p:cNvPr>
          <p:cNvGrpSpPr/>
          <p:nvPr/>
        </p:nvGrpSpPr>
        <p:grpSpPr>
          <a:xfrm>
            <a:off x="7464476" y="4680557"/>
            <a:ext cx="2017614" cy="2025916"/>
            <a:chOff x="7458943" y="4678116"/>
            <a:chExt cx="2017614" cy="2025916"/>
          </a:xfrm>
          <a:scene3d>
            <a:camera prst="orthographicFront">
              <a:rot lat="0" lon="0" rev="0"/>
            </a:camera>
            <a:lightRig rig="balanced" dir="t">
              <a:rot lat="0" lon="0" rev="8700000"/>
            </a:lightRig>
          </a:scene3d>
        </p:grpSpPr>
        <p:sp>
          <p:nvSpPr>
            <p:cNvPr id="68" name="Овал 54">
              <a:extLst>
                <a:ext uri="{FF2B5EF4-FFF2-40B4-BE49-F238E27FC236}">
                  <a16:creationId xmlns:a16="http://schemas.microsoft.com/office/drawing/2014/main" id="{81D9EDEF-EFAC-4A0D-926C-5CC2CE3B781A}"/>
                </a:ext>
              </a:extLst>
            </p:cNvPr>
            <p:cNvSpPr/>
            <p:nvPr/>
          </p:nvSpPr>
          <p:spPr>
            <a:xfrm>
              <a:off x="7458943" y="46781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9" name="Рисунок 70">
              <a:extLst>
                <a:ext uri="{FF2B5EF4-FFF2-40B4-BE49-F238E27FC236}">
                  <a16:creationId xmlns:a16="http://schemas.microsoft.com/office/drawing/2014/main" id="{67FC77E9-BD43-4894-BAFE-BF3D0F509369}"/>
                </a:ext>
              </a:extLst>
            </p:cNvPr>
            <p:cNvPicPr>
              <a:picLocks noChangeAspect="1"/>
            </p:cNvPicPr>
            <p:nvPr/>
          </p:nvPicPr>
          <p:blipFill>
            <a:blip r:embed="rId13"/>
            <a:srcRect/>
            <a:stretch>
              <a:fillRect/>
            </a:stretch>
          </p:blipFill>
          <p:spPr>
            <a:xfrm>
              <a:off x="7566047" y="4822865"/>
              <a:ext cx="1878278" cy="188116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70" name="Групиране 102">
            <a:extLst>
              <a:ext uri="{FF2B5EF4-FFF2-40B4-BE49-F238E27FC236}">
                <a16:creationId xmlns:a16="http://schemas.microsoft.com/office/drawing/2014/main" id="{2DF99301-4814-43CE-9109-226DAB2DA1B4}"/>
              </a:ext>
            </a:extLst>
          </p:cNvPr>
          <p:cNvGrpSpPr/>
          <p:nvPr/>
        </p:nvGrpSpPr>
        <p:grpSpPr>
          <a:xfrm>
            <a:off x="2692140" y="4714702"/>
            <a:ext cx="2017614" cy="1882767"/>
            <a:chOff x="2723564" y="4594148"/>
            <a:chExt cx="2017614" cy="1882767"/>
          </a:xfrm>
          <a:scene3d>
            <a:camera prst="orthographicFront">
              <a:rot lat="0" lon="0" rev="0"/>
            </a:camera>
            <a:lightRig rig="balanced" dir="t">
              <a:rot lat="0" lon="0" rev="8700000"/>
            </a:lightRig>
          </a:scene3d>
        </p:grpSpPr>
        <p:sp>
          <p:nvSpPr>
            <p:cNvPr id="71" name="Овал 30">
              <a:extLst>
                <a:ext uri="{FF2B5EF4-FFF2-40B4-BE49-F238E27FC236}">
                  <a16:creationId xmlns:a16="http://schemas.microsoft.com/office/drawing/2014/main" id="{1121037A-D0F7-4387-8AA9-63BF554B80DD}"/>
                </a:ext>
              </a:extLst>
            </p:cNvPr>
            <p:cNvSpPr/>
            <p:nvPr/>
          </p:nvSpPr>
          <p:spPr>
            <a:xfrm>
              <a:off x="2723564" y="459414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2" name="Рисунок 72">
              <a:extLst>
                <a:ext uri="{FF2B5EF4-FFF2-40B4-BE49-F238E27FC236}">
                  <a16:creationId xmlns:a16="http://schemas.microsoft.com/office/drawing/2014/main" id="{87E6DAB6-3EAE-4EDF-BD34-59BFF75EC7B0}"/>
                </a:ext>
              </a:extLst>
            </p:cNvPr>
            <p:cNvPicPr>
              <a:picLocks noChangeAspect="1"/>
            </p:cNvPicPr>
            <p:nvPr/>
          </p:nvPicPr>
          <p:blipFill>
            <a:blip r:embed="rId14"/>
            <a:srcRect/>
            <a:stretch>
              <a:fillRect/>
            </a:stretch>
          </p:blipFill>
          <p:spPr>
            <a:xfrm>
              <a:off x="2902338" y="4923038"/>
              <a:ext cx="1660065" cy="1209083"/>
            </a:xfrm>
            <a:prstGeom prst="rect">
              <a:avLst/>
            </a:prstGeom>
            <a:ln>
              <a:noFill/>
            </a:ln>
            <a:effectLst>
              <a:outerShdw blurRad="292100" dist="139700" dir="2700000" algn="tl" rotWithShape="0">
                <a:srgbClr val="333333">
                  <a:alpha val="65000"/>
                </a:srgbClr>
              </a:outerShdw>
            </a:effectLst>
          </p:spPr>
        </p:pic>
      </p:grpSp>
      <p:grpSp>
        <p:nvGrpSpPr>
          <p:cNvPr id="73" name="Групиране 86">
            <a:extLst>
              <a:ext uri="{FF2B5EF4-FFF2-40B4-BE49-F238E27FC236}">
                <a16:creationId xmlns:a16="http://schemas.microsoft.com/office/drawing/2014/main" id="{5BE19C17-1E23-4566-BC17-C1D6F39CAB55}"/>
              </a:ext>
            </a:extLst>
          </p:cNvPr>
          <p:cNvGrpSpPr/>
          <p:nvPr/>
        </p:nvGrpSpPr>
        <p:grpSpPr>
          <a:xfrm>
            <a:off x="9909439" y="4676131"/>
            <a:ext cx="2017614" cy="1882767"/>
            <a:chOff x="9864940" y="4673992"/>
            <a:chExt cx="2017614" cy="1882767"/>
          </a:xfrm>
          <a:scene3d>
            <a:camera prst="orthographicFront">
              <a:rot lat="0" lon="0" rev="0"/>
            </a:camera>
            <a:lightRig rig="balanced" dir="t">
              <a:rot lat="0" lon="0" rev="8700000"/>
            </a:lightRig>
          </a:scene3d>
        </p:grpSpPr>
        <p:sp>
          <p:nvSpPr>
            <p:cNvPr id="74" name="Овал 66">
              <a:extLst>
                <a:ext uri="{FF2B5EF4-FFF2-40B4-BE49-F238E27FC236}">
                  <a16:creationId xmlns:a16="http://schemas.microsoft.com/office/drawing/2014/main" id="{EC95C870-3ACE-4462-B8B8-49CD17F5BE9F}"/>
                </a:ext>
              </a:extLst>
            </p:cNvPr>
            <p:cNvSpPr/>
            <p:nvPr/>
          </p:nvSpPr>
          <p:spPr>
            <a:xfrm>
              <a:off x="9864940" y="467399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5" name="Рисунок 74">
              <a:extLst>
                <a:ext uri="{FF2B5EF4-FFF2-40B4-BE49-F238E27FC236}">
                  <a16:creationId xmlns:a16="http://schemas.microsoft.com/office/drawing/2014/main" id="{A8389C03-B787-43EA-A62F-D52776C64496}"/>
                </a:ext>
              </a:extLst>
            </p:cNvPr>
            <p:cNvPicPr>
              <a:picLocks noChangeAspect="1"/>
            </p:cNvPicPr>
            <p:nvPr/>
          </p:nvPicPr>
          <p:blipFill>
            <a:blip r:embed="rId15"/>
            <a:srcRect/>
            <a:stretch>
              <a:fillRect/>
            </a:stretch>
          </p:blipFill>
          <p:spPr>
            <a:xfrm>
              <a:off x="10236415" y="4930536"/>
              <a:ext cx="1358853" cy="1336733"/>
            </a:xfrm>
            <a:prstGeom prst="rect">
              <a:avLst/>
            </a:prstGeom>
            <a:ln>
              <a:noFill/>
            </a:ln>
            <a:effectLst>
              <a:outerShdw blurRad="292100" dist="139700" dir="2700000" algn="tl" rotWithShape="0">
                <a:srgbClr val="333333">
                  <a:alpha val="65000"/>
                </a:srgbClr>
              </a:outerShdw>
            </a:effectLst>
          </p:spPr>
        </p:pic>
      </p:grpSp>
      <p:grpSp>
        <p:nvGrpSpPr>
          <p:cNvPr id="76" name="Групиране 99">
            <a:extLst>
              <a:ext uri="{FF2B5EF4-FFF2-40B4-BE49-F238E27FC236}">
                <a16:creationId xmlns:a16="http://schemas.microsoft.com/office/drawing/2014/main" id="{F287088B-A904-47CB-95C3-DC99F01E8BD6}"/>
              </a:ext>
            </a:extLst>
          </p:cNvPr>
          <p:cNvGrpSpPr/>
          <p:nvPr/>
        </p:nvGrpSpPr>
        <p:grpSpPr>
          <a:xfrm>
            <a:off x="315791" y="4680557"/>
            <a:ext cx="2017614" cy="1882767"/>
            <a:chOff x="352859" y="4631805"/>
            <a:chExt cx="2017614" cy="1882767"/>
          </a:xfrm>
          <a:scene3d>
            <a:camera prst="orthographicFront">
              <a:rot lat="0" lon="0" rev="0"/>
            </a:camera>
            <a:lightRig rig="balanced" dir="t">
              <a:rot lat="0" lon="0" rev="8700000"/>
            </a:lightRig>
          </a:scene3d>
        </p:grpSpPr>
        <p:sp>
          <p:nvSpPr>
            <p:cNvPr id="77" name="Овал 18">
              <a:extLst>
                <a:ext uri="{FF2B5EF4-FFF2-40B4-BE49-F238E27FC236}">
                  <a16:creationId xmlns:a16="http://schemas.microsoft.com/office/drawing/2014/main" id="{5767B978-F5E3-449F-82AC-579B3F9F9831}"/>
                </a:ext>
              </a:extLst>
            </p:cNvPr>
            <p:cNvSpPr/>
            <p:nvPr/>
          </p:nvSpPr>
          <p:spPr>
            <a:xfrm>
              <a:off x="352859" y="463180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8" name="Рисунок 76">
              <a:extLst>
                <a:ext uri="{FF2B5EF4-FFF2-40B4-BE49-F238E27FC236}">
                  <a16:creationId xmlns:a16="http://schemas.microsoft.com/office/drawing/2014/main" id="{E842B590-D62B-42CE-9FC1-627858582239}"/>
                </a:ext>
              </a:extLst>
            </p:cNvPr>
            <p:cNvPicPr>
              <a:picLocks noChangeAspect="1"/>
            </p:cNvPicPr>
            <p:nvPr/>
          </p:nvPicPr>
          <p:blipFill>
            <a:blip r:embed="rId16"/>
            <a:srcRect/>
            <a:stretch>
              <a:fillRect/>
            </a:stretch>
          </p:blipFill>
          <p:spPr>
            <a:xfrm rot="2202186">
              <a:off x="453615" y="5110512"/>
              <a:ext cx="1727164" cy="94550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sp>
        <p:nvSpPr>
          <p:cNvPr id="3" name="Овал 9">
            <a:extLst>
              <a:ext uri="{FF2B5EF4-FFF2-40B4-BE49-F238E27FC236}">
                <a16:creationId xmlns:a16="http://schemas.microsoft.com/office/drawing/2014/main" id="{46D2B80C-5659-4149-A301-D6676216086A}"/>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Овал 21">
            <a:extLst>
              <a:ext uri="{FF2B5EF4-FFF2-40B4-BE49-F238E27FC236}">
                <a16:creationId xmlns:a16="http://schemas.microsoft.com/office/drawing/2014/main" id="{EFE4F9DF-5E07-40F9-BE36-2AC2004174CB}"/>
              </a:ext>
            </a:extLst>
          </p:cNvPr>
          <p:cNvSpPr/>
          <p:nvPr/>
        </p:nvSpPr>
        <p:spPr>
          <a:xfrm>
            <a:off x="403561" y="22296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2" name="Групиране 90">
            <a:extLst>
              <a:ext uri="{FF2B5EF4-FFF2-40B4-BE49-F238E27FC236}">
                <a16:creationId xmlns:a16="http://schemas.microsoft.com/office/drawing/2014/main" id="{CA472252-A624-4C22-96FC-9BD92AD3CF1E}"/>
              </a:ext>
            </a:extLst>
          </p:cNvPr>
          <p:cNvGrpSpPr/>
          <p:nvPr/>
        </p:nvGrpSpPr>
        <p:grpSpPr>
          <a:xfrm>
            <a:off x="403561" y="233561"/>
            <a:ext cx="2017614" cy="1882767"/>
            <a:chOff x="338007" y="269921"/>
            <a:chExt cx="2017614" cy="1882767"/>
          </a:xfrm>
          <a:scene3d>
            <a:camera prst="orthographicFront">
              <a:rot lat="0" lon="0" rev="0"/>
            </a:camera>
            <a:lightRig rig="balanced" dir="t">
              <a:rot lat="0" lon="0" rev="8700000"/>
            </a:lightRig>
          </a:scene3d>
        </p:grpSpPr>
        <p:sp>
          <p:nvSpPr>
            <p:cNvPr id="53" name="Овал 8">
              <a:extLst>
                <a:ext uri="{FF2B5EF4-FFF2-40B4-BE49-F238E27FC236}">
                  <a16:creationId xmlns:a16="http://schemas.microsoft.com/office/drawing/2014/main" id="{2E8FF27F-0978-4CD3-BA3E-B8CCD88E0F45}"/>
                </a:ext>
              </a:extLst>
            </p:cNvPr>
            <p:cNvSpPr/>
            <p:nvPr/>
          </p:nvSpPr>
          <p:spPr>
            <a:xfrm>
              <a:off x="338007" y="26992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4" name="Рисунок 35">
              <a:extLst>
                <a:ext uri="{FF2B5EF4-FFF2-40B4-BE49-F238E27FC236}">
                  <a16:creationId xmlns:a16="http://schemas.microsoft.com/office/drawing/2014/main" id="{090B73D1-5A85-4EAF-9323-41F881AE4B98}"/>
                </a:ext>
              </a:extLst>
            </p:cNvPr>
            <p:cNvPicPr>
              <a:picLocks noChangeAspect="1"/>
            </p:cNvPicPr>
            <p:nvPr/>
          </p:nvPicPr>
          <p:blipFill>
            <a:blip r:embed="rId17"/>
            <a:srcRect/>
            <a:stretch>
              <a:fillRect/>
            </a:stretch>
          </p:blipFill>
          <p:spPr>
            <a:xfrm>
              <a:off x="574151" y="393905"/>
              <a:ext cx="1574971" cy="1513002"/>
            </a:xfrm>
            <a:prstGeom prst="rect">
              <a:avLst/>
            </a:prstGeom>
            <a:ln>
              <a:noFill/>
            </a:ln>
            <a:effectLst>
              <a:outerShdw blurRad="292100" dist="139700" dir="2700000" algn="tl" rotWithShape="0">
                <a:srgbClr val="333333">
                  <a:alpha val="65000"/>
                </a:srgbClr>
              </a:outerShdw>
            </a:effectLst>
          </p:spPr>
        </p:pic>
      </p:grpSp>
      <p:sp>
        <p:nvSpPr>
          <p:cNvPr id="82" name="Правоъгълник 81">
            <a:extLst>
              <a:ext uri="{FF2B5EF4-FFF2-40B4-BE49-F238E27FC236}">
                <a16:creationId xmlns:a16="http://schemas.microsoft.com/office/drawing/2014/main" id="{C84977D3-F6B3-4CA0-A2F3-DA9D4936D949}"/>
              </a:ext>
            </a:extLst>
          </p:cNvPr>
          <p:cNvSpPr/>
          <p:nvPr/>
        </p:nvSpPr>
        <p:spPr>
          <a:xfrm flipH="1" flipV="1">
            <a:off x="-24652" y="-42101"/>
            <a:ext cx="12198928" cy="69001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Групиране 91">
            <a:extLst>
              <a:ext uri="{FF2B5EF4-FFF2-40B4-BE49-F238E27FC236}">
                <a16:creationId xmlns:a16="http://schemas.microsoft.com/office/drawing/2014/main" id="{17EEE38C-1E25-4895-AE80-F05BEA5CB8FF}"/>
              </a:ext>
            </a:extLst>
          </p:cNvPr>
          <p:cNvGrpSpPr/>
          <p:nvPr/>
        </p:nvGrpSpPr>
        <p:grpSpPr>
          <a:xfrm>
            <a:off x="2742607" y="290458"/>
            <a:ext cx="2017614" cy="1882767"/>
            <a:chOff x="2727518" y="284506"/>
            <a:chExt cx="2017614" cy="1882767"/>
          </a:xfrm>
          <a:scene3d>
            <a:camera prst="orthographicFront">
              <a:rot lat="0" lon="0" rev="0"/>
            </a:camera>
            <a:lightRig rig="balanced" dir="t">
              <a:rot lat="0" lon="0" rev="8700000"/>
            </a:lightRig>
          </a:scene3d>
        </p:grpSpPr>
        <p:sp>
          <p:nvSpPr>
            <p:cNvPr id="37" name="Овал 22">
              <a:extLst>
                <a:ext uri="{FF2B5EF4-FFF2-40B4-BE49-F238E27FC236}">
                  <a16:creationId xmlns:a16="http://schemas.microsoft.com/office/drawing/2014/main" id="{0015C51E-454B-48C0-93E9-52B9D45297B3}"/>
                </a:ext>
              </a:extLst>
            </p:cNvPr>
            <p:cNvSpPr/>
            <p:nvPr/>
          </p:nvSpPr>
          <p:spPr>
            <a:xfrm>
              <a:off x="2727518" y="28450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 name="Рисунок 5">
              <a:extLst>
                <a:ext uri="{FF2B5EF4-FFF2-40B4-BE49-F238E27FC236}">
                  <a16:creationId xmlns:a16="http://schemas.microsoft.com/office/drawing/2014/main" id="{4C8C35EB-A7B6-4FB4-BF33-5D64849077FB}"/>
                </a:ext>
              </a:extLst>
            </p:cNvPr>
            <p:cNvPicPr>
              <a:picLocks noChangeAspect="1"/>
            </p:cNvPicPr>
            <p:nvPr/>
          </p:nvPicPr>
          <p:blipFill>
            <a:blip r:embed="rId18"/>
            <a:srcRect/>
            <a:stretch>
              <a:fillRect/>
            </a:stretch>
          </p:blipFill>
          <p:spPr>
            <a:xfrm>
              <a:off x="2930167" y="586057"/>
              <a:ext cx="1525914" cy="1239377"/>
            </a:xfrm>
            <a:prstGeom prst="rect">
              <a:avLst/>
            </a:prstGeom>
            <a:ln>
              <a:noFill/>
            </a:ln>
            <a:effectLst>
              <a:outerShdw blurRad="292100" dist="139700" dir="2700000" algn="tl" rotWithShape="0">
                <a:srgbClr val="333333">
                  <a:alpha val="65000"/>
                </a:srgbClr>
              </a:outerShdw>
            </a:effectLst>
          </p:spPr>
        </p:pic>
      </p:grpSp>
      <p:pic>
        <p:nvPicPr>
          <p:cNvPr id="42" name="Picture 8" descr="Watch Out Wow Sticker by Mighty Oak">
            <a:extLst>
              <a:ext uri="{FF2B5EF4-FFF2-40B4-BE49-F238E27FC236}">
                <a16:creationId xmlns:a16="http://schemas.microsoft.com/office/drawing/2014/main" id="{8FA859D7-A775-461B-A148-2F9B316A7249}"/>
              </a:ext>
            </a:extLst>
          </p:cNvPr>
          <p:cNvPicPr>
            <a:picLocks noChangeAspect="1"/>
          </p:cNvPicPr>
          <p:nvPr/>
        </p:nvPicPr>
        <p:blipFill>
          <a:blip r:embed="rId19"/>
          <a:srcRect/>
          <a:stretch>
            <a:fillRect/>
          </a:stretch>
        </p:blipFill>
        <p:spPr>
          <a:xfrm>
            <a:off x="9864940" y="2598496"/>
            <a:ext cx="2265014" cy="1661008"/>
          </a:xfrm>
          <a:prstGeom prst="rect">
            <a:avLst/>
          </a:prstGeom>
          <a:noFill/>
          <a:ln cap="flat">
            <a:noFill/>
          </a:ln>
        </p:spPr>
      </p:pic>
      <p:grpSp>
        <p:nvGrpSpPr>
          <p:cNvPr id="39" name="Групиране 98">
            <a:extLst>
              <a:ext uri="{FF2B5EF4-FFF2-40B4-BE49-F238E27FC236}">
                <a16:creationId xmlns:a16="http://schemas.microsoft.com/office/drawing/2014/main" id="{D4F589E0-C5AE-4CDF-880D-AF5E58850A7E}"/>
              </a:ext>
            </a:extLst>
          </p:cNvPr>
          <p:cNvGrpSpPr/>
          <p:nvPr/>
        </p:nvGrpSpPr>
        <p:grpSpPr>
          <a:xfrm>
            <a:off x="9858321" y="2484387"/>
            <a:ext cx="2017614" cy="1886543"/>
            <a:chOff x="9852184" y="2465149"/>
            <a:chExt cx="2017614" cy="1886543"/>
          </a:xfrm>
          <a:scene3d>
            <a:camera prst="orthographicFront">
              <a:rot lat="0" lon="0" rev="0"/>
            </a:camera>
            <a:lightRig rig="balanced" dir="t">
              <a:rot lat="0" lon="0" rev="8700000"/>
            </a:lightRig>
          </a:scene3d>
        </p:grpSpPr>
        <p:sp>
          <p:nvSpPr>
            <p:cNvPr id="40" name="Овал 62">
              <a:extLst>
                <a:ext uri="{FF2B5EF4-FFF2-40B4-BE49-F238E27FC236}">
                  <a16:creationId xmlns:a16="http://schemas.microsoft.com/office/drawing/2014/main" id="{219C1877-AE48-42CD-8095-6443F89BC97A}"/>
                </a:ext>
              </a:extLst>
            </p:cNvPr>
            <p:cNvSpPr/>
            <p:nvPr/>
          </p:nvSpPr>
          <p:spPr>
            <a:xfrm>
              <a:off x="9852184" y="246892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Рисунок 7">
              <a:extLst>
                <a:ext uri="{FF2B5EF4-FFF2-40B4-BE49-F238E27FC236}">
                  <a16:creationId xmlns:a16="http://schemas.microsoft.com/office/drawing/2014/main" id="{8D9C20F0-F615-4646-9D5A-09B2232A9F29}"/>
                </a:ext>
              </a:extLst>
            </p:cNvPr>
            <p:cNvPicPr>
              <a:picLocks noChangeAspect="1"/>
            </p:cNvPicPr>
            <p:nvPr/>
          </p:nvPicPr>
          <p:blipFill>
            <a:blip r:embed="rId20"/>
            <a:srcRect/>
            <a:stretch>
              <a:fillRect/>
            </a:stretch>
          </p:blipFill>
          <p:spPr>
            <a:xfrm>
              <a:off x="10228990" y="2465149"/>
              <a:ext cx="1188308" cy="1840577"/>
            </a:xfrm>
            <a:prstGeom prst="rect">
              <a:avLst/>
            </a:prstGeom>
            <a:ln>
              <a:noFill/>
            </a:ln>
            <a:effectLst>
              <a:outerShdw blurRad="292100" dist="139700" dir="2700000" algn="tl" rotWithShape="0">
                <a:srgbClr val="333333">
                  <a:alpha val="65000"/>
                </a:srgbClr>
              </a:outerShdw>
            </a:effectLst>
          </p:spPr>
        </p:pic>
      </p:grpSp>
      <p:pic>
        <p:nvPicPr>
          <p:cNvPr id="79" name="Picture 4">
            <a:extLst>
              <a:ext uri="{FF2B5EF4-FFF2-40B4-BE49-F238E27FC236}">
                <a16:creationId xmlns:a16="http://schemas.microsoft.com/office/drawing/2014/main" id="{6A5E2408-9B70-4583-8B21-FB64AB50A547}"/>
              </a:ext>
            </a:extLst>
          </p:cNvPr>
          <p:cNvPicPr>
            <a:picLocks noChangeAspect="1"/>
          </p:cNvPicPr>
          <p:nvPr/>
        </p:nvPicPr>
        <p:blipFill>
          <a:blip r:embed="rId21"/>
          <a:srcRect/>
          <a:stretch>
            <a:fillRect/>
          </a:stretch>
        </p:blipFill>
        <p:spPr>
          <a:xfrm>
            <a:off x="8265612" y="1243373"/>
            <a:ext cx="5389455" cy="4052218"/>
          </a:xfrm>
          <a:prstGeom prst="rect">
            <a:avLst/>
          </a:prstGeom>
          <a:noFill/>
          <a:ln cap="flat">
            <a:noFill/>
          </a:ln>
        </p:spPr>
      </p:pic>
      <p:pic>
        <p:nvPicPr>
          <p:cNvPr id="83" name="Картина 82">
            <a:extLst>
              <a:ext uri="{FF2B5EF4-FFF2-40B4-BE49-F238E27FC236}">
                <a16:creationId xmlns:a16="http://schemas.microsoft.com/office/drawing/2014/main" id="{6C37355F-9DE4-4638-B1D3-FBB743AEC094}"/>
              </a:ext>
            </a:extLst>
          </p:cNvPr>
          <p:cNvPicPr>
            <a:picLocks noChangeAspect="1"/>
          </p:cNvPicPr>
          <p:nvPr/>
        </p:nvPicPr>
        <p:blipFill>
          <a:blip r:embed="rId22"/>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1821451394"/>
      </p:ext>
    </p:extLst>
  </p:cSld>
  <p:clrMapOvr>
    <a:masterClrMapping/>
  </p:clrMapOvr>
  <p:timing>
    <p:tnLst>
      <p:par>
        <p:cTn id="1" dur="indefinite" restart="never" nodeType="tmRoot">
          <p:childTnLst>
            <p:seq concurrent="1" nextAc="seek">
              <p:cTn id="2" dur="indefinite" nodeType="interactiveSeq">
                <p:stCondLst>
                  <p:cond evt="onClick" delay="0">
                    <p:tgtEl>
                      <p:spTgt spid="52"/>
                    </p:tgtEl>
                  </p:cond>
                </p:stCondLst>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2"/>
                  </p:tgtEl>
                </p:cond>
              </p:nextCondLst>
            </p:seq>
            <p:seq concurrent="1" nextAc="seek">
              <p:cTn id="7" dur="indefinite" nodeType="interactiveSeq">
                <p:stCondLst>
                  <p:cond evt="onClick" delay="0">
                    <p:tgtEl>
                      <p:spTgt spid="55"/>
                    </p:tgtEl>
                  </p:cond>
                </p:stCondLst>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5"/>
                  </p:tgtEl>
                </p:cond>
              </p:nextCondLst>
            </p:seq>
            <p:seq concurrent="1" nextAc="seek">
              <p:cTn id="12" dur="indefinite" nodeType="interactiveSeq">
                <p:stCondLst>
                  <p:cond evt="onClick" delay="0">
                    <p:tgtEl>
                      <p:spTgt spid="58"/>
                    </p:tgtEl>
                  </p:cond>
                </p:stCondLst>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8"/>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6"/>
                  </p:tgtEl>
                </p:cond>
              </p:nextCondLst>
            </p:seq>
            <p:seq concurrent="1" nextAc="seek">
              <p:cTn id="22" restart="whenNotActive" fill="hold" evtFilter="cancelBubble" nodeType="interactiveSeq">
                <p:stCondLst>
                  <p:cond evt="onClick" delay="0">
                    <p:tgtEl>
                      <p:spTgt spid="61"/>
                    </p:tgtEl>
                  </p:cond>
                </p:stCondLst>
                <p:endSync evt="end" delay="0">
                  <p:rtn val="all"/>
                </p:endSync>
                <p:childTnLst>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1"/>
                  </p:tgtEl>
                </p:cond>
              </p:nextCondLst>
            </p:seq>
            <p:seq concurrent="1" nextAc="seek">
              <p:cTn id="27" restart="whenNotActive" fill="hold" evtFilter="cancelBubble" nodeType="interactiveSeq">
                <p:stCondLst>
                  <p:cond evt="onClick" delay="0">
                    <p:tgtEl>
                      <p:spTgt spid="39"/>
                    </p:tgtEl>
                  </p:cond>
                </p:stCondLst>
                <p:endSync evt="end" delay="0">
                  <p:rtn val="all"/>
                </p:endSync>
                <p:childTnLst>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zvuk-odnoy-kapelkч1.wav"/>
                                        </p:tgtEl>
                                      </p:cMediaNode>
                                    </p:audio>
                                  </p:subTnLst>
                                </p:cTn>
                              </p:par>
                              <p:par>
                                <p:cTn id="32" presetID="1"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73"/>
                    </p:tgtEl>
                  </p:cond>
                </p:stCondLst>
                <p:endSync evt="end" delay="0">
                  <p:rtn val="all"/>
                </p:endSync>
                <p:childTnLst>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3"/>
                  </p:tgtEl>
                </p:cond>
              </p:nextCondLst>
            </p:seq>
            <p:seq concurrent="1" nextAc="seek">
              <p:cTn id="43" restart="whenNotActive" fill="hold" evtFilter="cancelBubble" nodeType="interactiveSeq">
                <p:stCondLst>
                  <p:cond evt="onClick" delay="0">
                    <p:tgtEl>
                      <p:spTgt spid="67"/>
                    </p:tgtEl>
                  </p:cond>
                </p:stCondLst>
                <p:endSync evt="end" delay="0">
                  <p:rtn val="all"/>
                </p:endSync>
                <p:childTnLst>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7"/>
                  </p:tgtEl>
                </p:cond>
              </p:nextCondLst>
            </p:seq>
            <p:seq concurrent="1" nextAc="seek">
              <p:cTn id="48" restart="whenNotActive" fill="hold" evtFilter="cancelBubble" nodeType="interactiveSeq">
                <p:stCondLst>
                  <p:cond evt="onClick" delay="0">
                    <p:tgtEl>
                      <p:spTgt spid="64"/>
                    </p:tgtEl>
                  </p:cond>
                </p:stCondLst>
                <p:endSync evt="end" delay="0">
                  <p:rtn val="all"/>
                </p:endSync>
                <p:childTnLst>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4"/>
                  </p:tgtEl>
                </p:cond>
              </p:nextCondLst>
            </p:seq>
            <p:seq concurrent="1" nextAc="seek">
              <p:cTn id="53" restart="whenNotActive" fill="hold" evtFilter="cancelBubble" nodeType="interactiveSeq">
                <p:stCondLst>
                  <p:cond evt="onClick" delay="0">
                    <p:tgtEl>
                      <p:spTgt spid="70"/>
                    </p:tgtEl>
                  </p:cond>
                </p:stCondLst>
                <p:endSync evt="end" delay="0">
                  <p:rtn val="all"/>
                </p:endSync>
                <p:childTnLst>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0"/>
                  </p:tgtEl>
                </p:cond>
              </p:nextCondLst>
            </p:seq>
            <p:seq concurrent="1" nextAc="seek">
              <p:cTn id="58" restart="whenNotActive" fill="hold" evtFilter="cancelBubble" nodeType="interactiveSeq">
                <p:stCondLst>
                  <p:cond evt="onClick" delay="0">
                    <p:tgtEl>
                      <p:spTgt spid="7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6"/>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43"/>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49"/>
                  </p:tgtEl>
                </p:cond>
              </p:nextCondLst>
            </p:seq>
            <p:seq concurrent="1" nextAc="seek">
              <p:cTn id="73" restart="whenNotActive" fill="hold" evtFilter="cancelBubble" nodeType="interactiveSeq">
                <p:stCondLst>
                  <p:cond evt="onClick" delay="0">
                    <p:tgtEl>
                      <p:spTgt spid="46"/>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46"/>
                  </p:tgtEl>
                </p:cond>
              </p:nextCondLst>
            </p:seq>
            <p:seq concurrent="1" nextAc="seek">
              <p:cTn id="78" restart="whenNotActive" fill="hold" evtFilter="cancelBubble" nodeType="interactiveSeq">
                <p:stCondLst>
                  <p:cond evt="onClick" delay="0">
                    <p:tgtEl>
                      <p:spTgt spid="33"/>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34DA1E65-ED94-4C09-BDBE-3F7E574DB3D3}"/>
              </a:ext>
            </a:extLst>
          </p:cNvPr>
          <p:cNvSpPr/>
          <p:nvPr/>
        </p:nvSpPr>
        <p:spPr>
          <a:xfrm>
            <a:off x="11229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12">
            <a:extLst>
              <a:ext uri="{FF2B5EF4-FFF2-40B4-BE49-F238E27FC236}">
                <a16:creationId xmlns:a16="http://schemas.microsoft.com/office/drawing/2014/main" id="{E3507AF6-F367-4C49-A1E1-FA0203233526}"/>
              </a:ext>
            </a:extLst>
          </p:cNvPr>
          <p:cNvSpPr/>
          <p:nvPr/>
        </p:nvSpPr>
        <p:spPr>
          <a:xfrm>
            <a:off x="119832"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13">
            <a:extLst>
              <a:ext uri="{FF2B5EF4-FFF2-40B4-BE49-F238E27FC236}">
                <a16:creationId xmlns:a16="http://schemas.microsoft.com/office/drawing/2014/main" id="{2F64E68D-9844-43A9-A7DB-F1635BEDDCCC}"/>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6">
            <a:extLst>
              <a:ext uri="{FF2B5EF4-FFF2-40B4-BE49-F238E27FC236}">
                <a16:creationId xmlns:a16="http://schemas.microsoft.com/office/drawing/2014/main" id="{5BEF85CB-D11B-40E0-92DD-FC4B41CE9BEA}"/>
              </a:ext>
            </a:extLst>
          </p:cNvPr>
          <p:cNvSpPr/>
          <p:nvPr/>
        </p:nvSpPr>
        <p:spPr>
          <a:xfrm>
            <a:off x="127366"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7">
            <a:extLst>
              <a:ext uri="{FF2B5EF4-FFF2-40B4-BE49-F238E27FC236}">
                <a16:creationId xmlns:a16="http://schemas.microsoft.com/office/drawing/2014/main" id="{069FD1C3-68F9-440C-84C5-BCF1758EFEFF}"/>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20">
            <a:extLst>
              <a:ext uri="{FF2B5EF4-FFF2-40B4-BE49-F238E27FC236}">
                <a16:creationId xmlns:a16="http://schemas.microsoft.com/office/drawing/2014/main" id="{5D115FAD-560C-4BAC-A70C-4EE18B30D638}"/>
              </a:ext>
            </a:extLst>
          </p:cNvPr>
          <p:cNvSpPr/>
          <p:nvPr/>
        </p:nvSpPr>
        <p:spPr>
          <a:xfrm>
            <a:off x="2502548"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21">
            <a:extLst>
              <a:ext uri="{FF2B5EF4-FFF2-40B4-BE49-F238E27FC236}">
                <a16:creationId xmlns:a16="http://schemas.microsoft.com/office/drawing/2014/main" id="{7BEFFC42-581E-4137-9164-DFFD273D063F}"/>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4">
            <a:extLst>
              <a:ext uri="{FF2B5EF4-FFF2-40B4-BE49-F238E27FC236}">
                <a16:creationId xmlns:a16="http://schemas.microsoft.com/office/drawing/2014/main" id="{63503F76-9682-495C-B62F-E5272F67B052}"/>
              </a:ext>
            </a:extLst>
          </p:cNvPr>
          <p:cNvSpPr/>
          <p:nvPr/>
        </p:nvSpPr>
        <p:spPr>
          <a:xfrm>
            <a:off x="2494044"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5">
            <a:extLst>
              <a:ext uri="{FF2B5EF4-FFF2-40B4-BE49-F238E27FC236}">
                <a16:creationId xmlns:a16="http://schemas.microsoft.com/office/drawing/2014/main" id="{BFCF6BAE-05A3-47FD-93B9-C0970AB895B8}"/>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8">
            <a:extLst>
              <a:ext uri="{FF2B5EF4-FFF2-40B4-BE49-F238E27FC236}">
                <a16:creationId xmlns:a16="http://schemas.microsoft.com/office/drawing/2014/main" id="{69290BC2-99B7-4DF4-B479-13C38EC0033B}"/>
              </a:ext>
            </a:extLst>
          </p:cNvPr>
          <p:cNvSpPr/>
          <p:nvPr/>
        </p:nvSpPr>
        <p:spPr>
          <a:xfrm>
            <a:off x="2501578"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9">
            <a:extLst>
              <a:ext uri="{FF2B5EF4-FFF2-40B4-BE49-F238E27FC236}">
                <a16:creationId xmlns:a16="http://schemas.microsoft.com/office/drawing/2014/main" id="{BDD7660A-10B8-45E9-BAEC-6FC4BB1A0039}"/>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32">
            <a:extLst>
              <a:ext uri="{FF2B5EF4-FFF2-40B4-BE49-F238E27FC236}">
                <a16:creationId xmlns:a16="http://schemas.microsoft.com/office/drawing/2014/main" id="{6B7202A5-10D8-42FF-9E7E-2A8D95E5A95E}"/>
              </a:ext>
            </a:extLst>
          </p:cNvPr>
          <p:cNvSpPr/>
          <p:nvPr/>
        </p:nvSpPr>
        <p:spPr>
          <a:xfrm>
            <a:off x="486728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33">
            <a:extLst>
              <a:ext uri="{FF2B5EF4-FFF2-40B4-BE49-F238E27FC236}">
                <a16:creationId xmlns:a16="http://schemas.microsoft.com/office/drawing/2014/main" id="{2908310E-E36C-4E25-BED0-86BBF7EF4325}"/>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6">
            <a:extLst>
              <a:ext uri="{FF2B5EF4-FFF2-40B4-BE49-F238E27FC236}">
                <a16:creationId xmlns:a16="http://schemas.microsoft.com/office/drawing/2014/main" id="{3AB91B03-BE74-4EC5-8951-6F0D23AF06B2}"/>
              </a:ext>
            </a:extLst>
          </p:cNvPr>
          <p:cNvSpPr/>
          <p:nvPr/>
        </p:nvSpPr>
        <p:spPr>
          <a:xfrm>
            <a:off x="4874821"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7">
            <a:extLst>
              <a:ext uri="{FF2B5EF4-FFF2-40B4-BE49-F238E27FC236}">
                <a16:creationId xmlns:a16="http://schemas.microsoft.com/office/drawing/2014/main" id="{9E717BDE-E284-4600-9DB9-6088E88316D8}"/>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40">
            <a:extLst>
              <a:ext uri="{FF2B5EF4-FFF2-40B4-BE49-F238E27FC236}">
                <a16:creationId xmlns:a16="http://schemas.microsoft.com/office/drawing/2014/main" id="{A7A729C3-E4A4-463D-8D12-5FBC667A0267}"/>
              </a:ext>
            </a:extLst>
          </p:cNvPr>
          <p:cNvSpPr/>
          <p:nvPr/>
        </p:nvSpPr>
        <p:spPr>
          <a:xfrm>
            <a:off x="4882356"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41">
            <a:extLst>
              <a:ext uri="{FF2B5EF4-FFF2-40B4-BE49-F238E27FC236}">
                <a16:creationId xmlns:a16="http://schemas.microsoft.com/office/drawing/2014/main" id="{2E7ADF9B-A8AB-4FFA-8702-DE736C900DD2}"/>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4">
            <a:extLst>
              <a:ext uri="{FF2B5EF4-FFF2-40B4-BE49-F238E27FC236}">
                <a16:creationId xmlns:a16="http://schemas.microsoft.com/office/drawing/2014/main" id="{F34DCD90-A60D-4000-903A-E4C15C922B1B}"/>
              </a:ext>
            </a:extLst>
          </p:cNvPr>
          <p:cNvSpPr/>
          <p:nvPr/>
        </p:nvSpPr>
        <p:spPr>
          <a:xfrm>
            <a:off x="7257547" y="128336"/>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5">
            <a:extLst>
              <a:ext uri="{FF2B5EF4-FFF2-40B4-BE49-F238E27FC236}">
                <a16:creationId xmlns:a16="http://schemas.microsoft.com/office/drawing/2014/main" id="{C77DD14B-D64E-46BF-86C3-B3803210CE5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8">
            <a:extLst>
              <a:ext uri="{FF2B5EF4-FFF2-40B4-BE49-F238E27FC236}">
                <a16:creationId xmlns:a16="http://schemas.microsoft.com/office/drawing/2014/main" id="{0E4824BD-ADB2-48DC-B93B-C9840EC94D52}"/>
              </a:ext>
            </a:extLst>
          </p:cNvPr>
          <p:cNvSpPr/>
          <p:nvPr/>
        </p:nvSpPr>
        <p:spPr>
          <a:xfrm>
            <a:off x="7249043" y="2308695"/>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9">
            <a:extLst>
              <a:ext uri="{FF2B5EF4-FFF2-40B4-BE49-F238E27FC236}">
                <a16:creationId xmlns:a16="http://schemas.microsoft.com/office/drawing/2014/main" id="{223B9B13-AA1E-4D8B-8F81-48DF256C428E}"/>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52">
            <a:extLst>
              <a:ext uri="{FF2B5EF4-FFF2-40B4-BE49-F238E27FC236}">
                <a16:creationId xmlns:a16="http://schemas.microsoft.com/office/drawing/2014/main" id="{363EB4F3-77F5-4B50-9A9B-FD74CC8D6CCB}"/>
              </a:ext>
            </a:extLst>
          </p:cNvPr>
          <p:cNvSpPr/>
          <p:nvPr/>
        </p:nvSpPr>
        <p:spPr>
          <a:xfrm>
            <a:off x="7256577" y="4512317"/>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53">
            <a:extLst>
              <a:ext uri="{FF2B5EF4-FFF2-40B4-BE49-F238E27FC236}">
                <a16:creationId xmlns:a16="http://schemas.microsoft.com/office/drawing/2014/main" id="{036259A4-6835-4B95-AD05-66990F53153B}"/>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6">
            <a:extLst>
              <a:ext uri="{FF2B5EF4-FFF2-40B4-BE49-F238E27FC236}">
                <a16:creationId xmlns:a16="http://schemas.microsoft.com/office/drawing/2014/main" id="{182E7663-BEC7-4C9E-BCDB-6E41CE3A44A7}"/>
              </a:ext>
            </a:extLst>
          </p:cNvPr>
          <p:cNvSpPr/>
          <p:nvPr/>
        </p:nvSpPr>
        <p:spPr>
          <a:xfrm>
            <a:off x="9647496" y="124559"/>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7">
            <a:extLst>
              <a:ext uri="{FF2B5EF4-FFF2-40B4-BE49-F238E27FC236}">
                <a16:creationId xmlns:a16="http://schemas.microsoft.com/office/drawing/2014/main" id="{98E3AFB7-585D-4E3E-ACA2-388EE9C09B2A}"/>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Прямоугольник 60">
            <a:extLst>
              <a:ext uri="{FF2B5EF4-FFF2-40B4-BE49-F238E27FC236}">
                <a16:creationId xmlns:a16="http://schemas.microsoft.com/office/drawing/2014/main" id="{B0816E88-1326-4ED2-85DC-02D59DE2DBDB}"/>
              </a:ext>
            </a:extLst>
          </p:cNvPr>
          <p:cNvSpPr/>
          <p:nvPr/>
        </p:nvSpPr>
        <p:spPr>
          <a:xfrm>
            <a:off x="9655030" y="2304918"/>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E3A0B1C9-FC06-4A94-8C13-9711CEF3F379}"/>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9EABFE05-DA8D-471F-8CD4-B37B9029A230}"/>
              </a:ext>
            </a:extLst>
          </p:cNvPr>
          <p:cNvSpPr/>
          <p:nvPr/>
        </p:nvSpPr>
        <p:spPr>
          <a:xfrm>
            <a:off x="9680652" y="4527432"/>
            <a:ext cx="2422346" cy="2237628"/>
          </a:xfrm>
          <a:prstGeom prst="rect">
            <a:avLst/>
          </a:pr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5">
            <a:extLst>
              <a:ext uri="{FF2B5EF4-FFF2-40B4-BE49-F238E27FC236}">
                <a16:creationId xmlns:a16="http://schemas.microsoft.com/office/drawing/2014/main" id="{8F27426F-4944-489C-ABBE-793BAC8FF3CB}"/>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Рамка 67">
            <a:extLst>
              <a:ext uri="{FF2B5EF4-FFF2-40B4-BE49-F238E27FC236}">
                <a16:creationId xmlns:a16="http://schemas.microsoft.com/office/drawing/2014/main" id="{8071209D-2995-4B1C-B587-2A53A7D15733}"/>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46" name="Групиране 93">
            <a:extLst>
              <a:ext uri="{FF2B5EF4-FFF2-40B4-BE49-F238E27FC236}">
                <a16:creationId xmlns:a16="http://schemas.microsoft.com/office/drawing/2014/main" id="{258D1BEF-97DC-4D42-836A-41DBE8DB38AD}"/>
              </a:ext>
            </a:extLst>
          </p:cNvPr>
          <p:cNvGrpSpPr/>
          <p:nvPr/>
        </p:nvGrpSpPr>
        <p:grpSpPr>
          <a:xfrm>
            <a:off x="9864940" y="305475"/>
            <a:ext cx="2017614" cy="1882767"/>
            <a:chOff x="9864940" y="303681"/>
            <a:chExt cx="2017614" cy="1882767"/>
          </a:xfrm>
          <a:scene3d>
            <a:camera prst="orthographicFront">
              <a:rot lat="0" lon="0" rev="0"/>
            </a:camera>
            <a:lightRig rig="balanced" dir="t">
              <a:rot lat="0" lon="0" rev="8700000"/>
            </a:lightRig>
          </a:scene3d>
        </p:grpSpPr>
        <p:sp>
          <p:nvSpPr>
            <p:cNvPr id="47" name="Овал 58">
              <a:extLst>
                <a:ext uri="{FF2B5EF4-FFF2-40B4-BE49-F238E27FC236}">
                  <a16:creationId xmlns:a16="http://schemas.microsoft.com/office/drawing/2014/main" id="{BE04F516-5156-41EA-80DD-1F8DE3AE75E2}"/>
                </a:ext>
              </a:extLst>
            </p:cNvPr>
            <p:cNvSpPr/>
            <p:nvPr/>
          </p:nvSpPr>
          <p:spPr>
            <a:xfrm>
              <a:off x="9864940" y="30368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8" name="Рисунок 19">
              <a:extLst>
                <a:ext uri="{FF2B5EF4-FFF2-40B4-BE49-F238E27FC236}">
                  <a16:creationId xmlns:a16="http://schemas.microsoft.com/office/drawing/2014/main" id="{6F06A60E-7B4E-4822-8ABE-0EDE981B294A}"/>
                </a:ext>
              </a:extLst>
            </p:cNvPr>
            <p:cNvPicPr>
              <a:picLocks noChangeAspect="1"/>
            </p:cNvPicPr>
            <p:nvPr/>
          </p:nvPicPr>
          <p:blipFill>
            <a:blip r:embed="rId5"/>
            <a:srcRect/>
            <a:stretch>
              <a:fillRect/>
            </a:stretch>
          </p:blipFill>
          <p:spPr>
            <a:xfrm>
              <a:off x="10145231" y="709437"/>
              <a:ext cx="1477002" cy="1107749"/>
            </a:xfrm>
            <a:prstGeom prst="rect">
              <a:avLst/>
            </a:prstGeom>
            <a:ln>
              <a:noFill/>
            </a:ln>
            <a:effectLst>
              <a:outerShdw blurRad="292100" dist="139700" dir="2700000" algn="tl" rotWithShape="0">
                <a:srgbClr val="333333">
                  <a:alpha val="65000"/>
                </a:srgbClr>
              </a:outerShdw>
            </a:effectLst>
          </p:spPr>
        </p:pic>
      </p:grpSp>
      <p:grpSp>
        <p:nvGrpSpPr>
          <p:cNvPr id="49" name="Групиране 94">
            <a:extLst>
              <a:ext uri="{FF2B5EF4-FFF2-40B4-BE49-F238E27FC236}">
                <a16:creationId xmlns:a16="http://schemas.microsoft.com/office/drawing/2014/main" id="{7EA41829-B146-4167-80C0-5808BD9B47BE}"/>
              </a:ext>
            </a:extLst>
          </p:cNvPr>
          <p:cNvGrpSpPr/>
          <p:nvPr/>
        </p:nvGrpSpPr>
        <p:grpSpPr>
          <a:xfrm>
            <a:off x="328349" y="2489902"/>
            <a:ext cx="2017614" cy="1882767"/>
            <a:chOff x="329732" y="2489902"/>
            <a:chExt cx="2017614" cy="1882767"/>
          </a:xfrm>
          <a:scene3d>
            <a:camera prst="orthographicFront">
              <a:rot lat="0" lon="0" rev="0"/>
            </a:camera>
            <a:lightRig rig="balanced" dir="t">
              <a:rot lat="0" lon="0" rev="8700000"/>
            </a:lightRig>
          </a:scene3d>
        </p:grpSpPr>
        <p:sp>
          <p:nvSpPr>
            <p:cNvPr id="50" name="Овал 14">
              <a:extLst>
                <a:ext uri="{FF2B5EF4-FFF2-40B4-BE49-F238E27FC236}">
                  <a16:creationId xmlns:a16="http://schemas.microsoft.com/office/drawing/2014/main" id="{CC641558-7438-498A-99E7-EF2A38DE2BD5}"/>
                </a:ext>
              </a:extLst>
            </p:cNvPr>
            <p:cNvSpPr/>
            <p:nvPr/>
          </p:nvSpPr>
          <p:spPr>
            <a:xfrm>
              <a:off x="329732" y="248990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1" name="Рисунок 27">
              <a:extLst>
                <a:ext uri="{FF2B5EF4-FFF2-40B4-BE49-F238E27FC236}">
                  <a16:creationId xmlns:a16="http://schemas.microsoft.com/office/drawing/2014/main" id="{0DA3A232-05C4-4B33-843D-297337CCD9CA}"/>
                </a:ext>
              </a:extLst>
            </p:cNvPr>
            <p:cNvPicPr>
              <a:picLocks noChangeAspect="1"/>
            </p:cNvPicPr>
            <p:nvPr/>
          </p:nvPicPr>
          <p:blipFill>
            <a:blip r:embed="rId6"/>
            <a:srcRect/>
            <a:stretch>
              <a:fillRect/>
            </a:stretch>
          </p:blipFill>
          <p:spPr>
            <a:xfrm>
              <a:off x="574151" y="2868509"/>
              <a:ext cx="1537417" cy="1156661"/>
            </a:xfrm>
            <a:prstGeom prst="rect">
              <a:avLst/>
            </a:prstGeom>
            <a:ln>
              <a:noFill/>
            </a:ln>
            <a:effectLst>
              <a:outerShdw blurRad="292100" dist="139700" dir="2700000" algn="tl" rotWithShape="0">
                <a:srgbClr val="333333">
                  <a:alpha val="65000"/>
                </a:srgbClr>
              </a:outerShdw>
            </a:effectLst>
          </p:spPr>
        </p:pic>
      </p:grpSp>
      <p:grpSp>
        <p:nvGrpSpPr>
          <p:cNvPr id="55" name="Групиране 92">
            <a:extLst>
              <a:ext uri="{FF2B5EF4-FFF2-40B4-BE49-F238E27FC236}">
                <a16:creationId xmlns:a16="http://schemas.microsoft.com/office/drawing/2014/main" id="{FC156618-0527-488D-8344-4051C4D73EE6}"/>
              </a:ext>
            </a:extLst>
          </p:cNvPr>
          <p:cNvGrpSpPr/>
          <p:nvPr/>
        </p:nvGrpSpPr>
        <p:grpSpPr>
          <a:xfrm>
            <a:off x="7466591" y="283233"/>
            <a:ext cx="2017614" cy="1882767"/>
            <a:chOff x="7467959" y="294135"/>
            <a:chExt cx="2017614" cy="1882767"/>
          </a:xfrm>
          <a:scene3d>
            <a:camera prst="orthographicFront">
              <a:rot lat="0" lon="0" rev="0"/>
            </a:camera>
            <a:lightRig rig="balanced" dir="t">
              <a:rot lat="0" lon="0" rev="8700000"/>
            </a:lightRig>
          </a:scene3d>
        </p:grpSpPr>
        <p:sp>
          <p:nvSpPr>
            <p:cNvPr id="56" name="Овал 46">
              <a:extLst>
                <a:ext uri="{FF2B5EF4-FFF2-40B4-BE49-F238E27FC236}">
                  <a16:creationId xmlns:a16="http://schemas.microsoft.com/office/drawing/2014/main" id="{9AC44D93-6B4D-4C6A-973C-AB7027A896D0}"/>
                </a:ext>
              </a:extLst>
            </p:cNvPr>
            <p:cNvSpPr/>
            <p:nvPr/>
          </p:nvSpPr>
          <p:spPr>
            <a:xfrm>
              <a:off x="7467959" y="2941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7" name="Рисунок 43">
              <a:extLst>
                <a:ext uri="{FF2B5EF4-FFF2-40B4-BE49-F238E27FC236}">
                  <a16:creationId xmlns:a16="http://schemas.microsoft.com/office/drawing/2014/main" id="{F00A1041-5105-437A-A95A-9159D4DF38A0}"/>
                </a:ext>
              </a:extLst>
            </p:cNvPr>
            <p:cNvPicPr>
              <a:picLocks noChangeAspect="1"/>
            </p:cNvPicPr>
            <p:nvPr/>
          </p:nvPicPr>
          <p:blipFill>
            <a:blip r:embed="rId7"/>
            <a:srcRect/>
            <a:stretch>
              <a:fillRect/>
            </a:stretch>
          </p:blipFill>
          <p:spPr>
            <a:xfrm flipH="1">
              <a:off x="7618104" y="413720"/>
              <a:ext cx="1341900" cy="1688092"/>
            </a:xfrm>
            <a:prstGeom prst="rect">
              <a:avLst/>
            </a:prstGeom>
            <a:ln>
              <a:noFill/>
            </a:ln>
            <a:effectLst>
              <a:outerShdw blurRad="292100" dist="139700" dir="2700000" algn="tl" rotWithShape="0">
                <a:srgbClr val="333333">
                  <a:alpha val="65000"/>
                </a:srgbClr>
              </a:outerShdw>
            </a:effectLst>
          </p:spPr>
        </p:pic>
      </p:grpSp>
      <p:grpSp>
        <p:nvGrpSpPr>
          <p:cNvPr id="58" name="Групиране 96">
            <a:extLst>
              <a:ext uri="{FF2B5EF4-FFF2-40B4-BE49-F238E27FC236}">
                <a16:creationId xmlns:a16="http://schemas.microsoft.com/office/drawing/2014/main" id="{E4E00C8E-D096-4EC7-8A9C-135229FE1EC4}"/>
              </a:ext>
            </a:extLst>
          </p:cNvPr>
          <p:cNvGrpSpPr/>
          <p:nvPr/>
        </p:nvGrpSpPr>
        <p:grpSpPr>
          <a:xfrm>
            <a:off x="5045492" y="2473219"/>
            <a:ext cx="2017614" cy="1882767"/>
            <a:chOff x="5084722" y="2460476"/>
            <a:chExt cx="2017614" cy="1882767"/>
          </a:xfrm>
          <a:scene3d>
            <a:camera prst="orthographicFront">
              <a:rot lat="0" lon="0" rev="0"/>
            </a:camera>
            <a:lightRig rig="balanced" dir="t">
              <a:rot lat="0" lon="0" rev="8700000"/>
            </a:lightRig>
          </a:scene3d>
        </p:grpSpPr>
        <p:sp>
          <p:nvSpPr>
            <p:cNvPr id="59" name="Овал 38">
              <a:extLst>
                <a:ext uri="{FF2B5EF4-FFF2-40B4-BE49-F238E27FC236}">
                  <a16:creationId xmlns:a16="http://schemas.microsoft.com/office/drawing/2014/main" id="{BF473ECA-EBC9-4F02-9728-91B2049EF99E}"/>
                </a:ext>
              </a:extLst>
            </p:cNvPr>
            <p:cNvSpPr/>
            <p:nvPr/>
          </p:nvSpPr>
          <p:spPr>
            <a:xfrm>
              <a:off x="5084722" y="24604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0" name="Рисунок 51">
              <a:extLst>
                <a:ext uri="{FF2B5EF4-FFF2-40B4-BE49-F238E27FC236}">
                  <a16:creationId xmlns:a16="http://schemas.microsoft.com/office/drawing/2014/main" id="{84413EA2-5A8B-4954-AB33-AB1B20794961}"/>
                </a:ext>
              </a:extLst>
            </p:cNvPr>
            <p:cNvPicPr>
              <a:picLocks noChangeAspect="1"/>
            </p:cNvPicPr>
            <p:nvPr/>
          </p:nvPicPr>
          <p:blipFill>
            <a:blip r:embed="rId8"/>
            <a:srcRect/>
            <a:stretch>
              <a:fillRect/>
            </a:stretch>
          </p:blipFill>
          <p:spPr>
            <a:xfrm>
              <a:off x="5340589" y="2927671"/>
              <a:ext cx="1511475" cy="997573"/>
            </a:xfrm>
            <a:prstGeom prst="rect">
              <a:avLst/>
            </a:prstGeom>
            <a:ln>
              <a:noFill/>
            </a:ln>
            <a:effectLst>
              <a:outerShdw blurRad="292100" dist="139700" dir="2700000" algn="tl" rotWithShape="0">
                <a:srgbClr val="333333">
                  <a:alpha val="65000"/>
                </a:srgbClr>
              </a:outerShdw>
            </a:effectLst>
          </p:spPr>
        </p:pic>
      </p:grpSp>
      <p:grpSp>
        <p:nvGrpSpPr>
          <p:cNvPr id="61" name="Групиране 97">
            <a:extLst>
              <a:ext uri="{FF2B5EF4-FFF2-40B4-BE49-F238E27FC236}">
                <a16:creationId xmlns:a16="http://schemas.microsoft.com/office/drawing/2014/main" id="{C59AD001-0006-4AD2-A25B-EFDDFEC992A0}"/>
              </a:ext>
            </a:extLst>
          </p:cNvPr>
          <p:cNvGrpSpPr/>
          <p:nvPr/>
        </p:nvGrpSpPr>
        <p:grpSpPr>
          <a:xfrm>
            <a:off x="7466591" y="2468372"/>
            <a:ext cx="2017614" cy="1882767"/>
            <a:chOff x="8361270" y="1447838"/>
            <a:chExt cx="2017614" cy="1882767"/>
          </a:xfrm>
          <a:scene3d>
            <a:camera prst="orthographicFront">
              <a:rot lat="0" lon="0" rev="0"/>
            </a:camera>
            <a:lightRig rig="balanced" dir="t">
              <a:rot lat="0" lon="0" rev="8700000"/>
            </a:lightRig>
          </a:scene3d>
        </p:grpSpPr>
        <p:sp>
          <p:nvSpPr>
            <p:cNvPr id="62" name="Овал 50">
              <a:extLst>
                <a:ext uri="{FF2B5EF4-FFF2-40B4-BE49-F238E27FC236}">
                  <a16:creationId xmlns:a16="http://schemas.microsoft.com/office/drawing/2014/main" id="{465C03A5-75E3-4E09-A843-EBD27D8DEC4E}"/>
                </a:ext>
              </a:extLst>
            </p:cNvPr>
            <p:cNvSpPr/>
            <p:nvPr/>
          </p:nvSpPr>
          <p:spPr>
            <a:xfrm>
              <a:off x="8361270" y="144783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3" name="Рисунок 59">
              <a:extLst>
                <a:ext uri="{FF2B5EF4-FFF2-40B4-BE49-F238E27FC236}">
                  <a16:creationId xmlns:a16="http://schemas.microsoft.com/office/drawing/2014/main" id="{C2FC839E-AC73-478F-848D-FC3627B95AF7}"/>
                </a:ext>
              </a:extLst>
            </p:cNvPr>
            <p:cNvPicPr>
              <a:picLocks noChangeAspect="1"/>
            </p:cNvPicPr>
            <p:nvPr/>
          </p:nvPicPr>
          <p:blipFill>
            <a:blip r:embed="rId9"/>
            <a:srcRect/>
            <a:stretch>
              <a:fillRect/>
            </a:stretch>
          </p:blipFill>
          <p:spPr>
            <a:xfrm>
              <a:off x="8643121" y="1911573"/>
              <a:ext cx="1438616" cy="964993"/>
            </a:xfrm>
            <a:prstGeom prst="rect">
              <a:avLst/>
            </a:prstGeom>
            <a:ln>
              <a:noFill/>
            </a:ln>
            <a:effectLst>
              <a:outerShdw blurRad="292100" dist="139700" dir="2700000" algn="tl" rotWithShape="0">
                <a:srgbClr val="333333">
                  <a:alpha val="65000"/>
                </a:srgbClr>
              </a:outerShdw>
            </a:effectLst>
          </p:spPr>
        </p:pic>
      </p:grpSp>
      <p:grpSp>
        <p:nvGrpSpPr>
          <p:cNvPr id="64" name="Групиране 100">
            <a:extLst>
              <a:ext uri="{FF2B5EF4-FFF2-40B4-BE49-F238E27FC236}">
                <a16:creationId xmlns:a16="http://schemas.microsoft.com/office/drawing/2014/main" id="{AD7F443F-4667-4948-8CE4-6CD8A60AE100}"/>
              </a:ext>
            </a:extLst>
          </p:cNvPr>
          <p:cNvGrpSpPr/>
          <p:nvPr/>
        </p:nvGrpSpPr>
        <p:grpSpPr>
          <a:xfrm>
            <a:off x="5067728" y="4689741"/>
            <a:ext cx="2017614" cy="1882767"/>
            <a:chOff x="5092677" y="4686107"/>
            <a:chExt cx="2017614" cy="1882767"/>
          </a:xfrm>
          <a:scene3d>
            <a:camera prst="orthographicFront">
              <a:rot lat="0" lon="0" rev="0"/>
            </a:camera>
            <a:lightRig rig="balanced" dir="t">
              <a:rot lat="0" lon="0" rev="8700000"/>
            </a:lightRig>
          </a:scene3d>
        </p:grpSpPr>
        <p:sp>
          <p:nvSpPr>
            <p:cNvPr id="65" name="Овал 42">
              <a:extLst>
                <a:ext uri="{FF2B5EF4-FFF2-40B4-BE49-F238E27FC236}">
                  <a16:creationId xmlns:a16="http://schemas.microsoft.com/office/drawing/2014/main" id="{DD79FB0B-3D58-4473-AC2A-2C4DCD69164C}"/>
                </a:ext>
              </a:extLst>
            </p:cNvPr>
            <p:cNvSpPr/>
            <p:nvPr/>
          </p:nvSpPr>
          <p:spPr>
            <a:xfrm>
              <a:off x="5092677" y="4686107"/>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6" name="Рисунок 68">
              <a:extLst>
                <a:ext uri="{FF2B5EF4-FFF2-40B4-BE49-F238E27FC236}">
                  <a16:creationId xmlns:a16="http://schemas.microsoft.com/office/drawing/2014/main" id="{805F7B53-CE8B-4A44-9CC0-EB17829D6EB6}"/>
                </a:ext>
              </a:extLst>
            </p:cNvPr>
            <p:cNvPicPr>
              <a:picLocks noChangeAspect="1"/>
            </p:cNvPicPr>
            <p:nvPr/>
          </p:nvPicPr>
          <p:blipFill>
            <a:blip r:embed="rId10"/>
            <a:srcRect/>
            <a:stretch>
              <a:fillRect/>
            </a:stretch>
          </p:blipFill>
          <p:spPr>
            <a:xfrm>
              <a:off x="5192566" y="4985958"/>
              <a:ext cx="1739554" cy="1352991"/>
            </a:xfrm>
            <a:prstGeom prst="rect">
              <a:avLst/>
            </a:prstGeom>
            <a:ln>
              <a:noFill/>
            </a:ln>
            <a:effectLst>
              <a:outerShdw blurRad="292100" dist="139700" dir="2700000" algn="tl" rotWithShape="0">
                <a:srgbClr val="333333">
                  <a:alpha val="65000"/>
                </a:srgbClr>
              </a:outerShdw>
            </a:effectLst>
          </p:spPr>
        </p:pic>
      </p:grpSp>
      <p:grpSp>
        <p:nvGrpSpPr>
          <p:cNvPr id="67" name="Групиране 101">
            <a:extLst>
              <a:ext uri="{FF2B5EF4-FFF2-40B4-BE49-F238E27FC236}">
                <a16:creationId xmlns:a16="http://schemas.microsoft.com/office/drawing/2014/main" id="{B1B4461A-9FA1-48BC-8805-8FEE96443F2D}"/>
              </a:ext>
            </a:extLst>
          </p:cNvPr>
          <p:cNvGrpSpPr/>
          <p:nvPr/>
        </p:nvGrpSpPr>
        <p:grpSpPr>
          <a:xfrm>
            <a:off x="7464476" y="4680557"/>
            <a:ext cx="2017614" cy="2025916"/>
            <a:chOff x="7458943" y="4678116"/>
            <a:chExt cx="2017614" cy="2025916"/>
          </a:xfrm>
          <a:scene3d>
            <a:camera prst="orthographicFront">
              <a:rot lat="0" lon="0" rev="0"/>
            </a:camera>
            <a:lightRig rig="balanced" dir="t">
              <a:rot lat="0" lon="0" rev="8700000"/>
            </a:lightRig>
          </a:scene3d>
        </p:grpSpPr>
        <p:sp>
          <p:nvSpPr>
            <p:cNvPr id="68" name="Овал 54">
              <a:extLst>
                <a:ext uri="{FF2B5EF4-FFF2-40B4-BE49-F238E27FC236}">
                  <a16:creationId xmlns:a16="http://schemas.microsoft.com/office/drawing/2014/main" id="{81D9EDEF-EFAC-4A0D-926C-5CC2CE3B781A}"/>
                </a:ext>
              </a:extLst>
            </p:cNvPr>
            <p:cNvSpPr/>
            <p:nvPr/>
          </p:nvSpPr>
          <p:spPr>
            <a:xfrm>
              <a:off x="7458943" y="46781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9" name="Рисунок 70">
              <a:extLst>
                <a:ext uri="{FF2B5EF4-FFF2-40B4-BE49-F238E27FC236}">
                  <a16:creationId xmlns:a16="http://schemas.microsoft.com/office/drawing/2014/main" id="{67FC77E9-BD43-4894-BAFE-BF3D0F509369}"/>
                </a:ext>
              </a:extLst>
            </p:cNvPr>
            <p:cNvPicPr>
              <a:picLocks noChangeAspect="1"/>
            </p:cNvPicPr>
            <p:nvPr/>
          </p:nvPicPr>
          <p:blipFill>
            <a:blip r:embed="rId11"/>
            <a:srcRect/>
            <a:stretch>
              <a:fillRect/>
            </a:stretch>
          </p:blipFill>
          <p:spPr>
            <a:xfrm>
              <a:off x="7566047" y="4822865"/>
              <a:ext cx="1878278" cy="188116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70" name="Групиране 102">
            <a:extLst>
              <a:ext uri="{FF2B5EF4-FFF2-40B4-BE49-F238E27FC236}">
                <a16:creationId xmlns:a16="http://schemas.microsoft.com/office/drawing/2014/main" id="{2DF99301-4814-43CE-9109-226DAB2DA1B4}"/>
              </a:ext>
            </a:extLst>
          </p:cNvPr>
          <p:cNvGrpSpPr/>
          <p:nvPr/>
        </p:nvGrpSpPr>
        <p:grpSpPr>
          <a:xfrm>
            <a:off x="2692140" y="4714702"/>
            <a:ext cx="2017614" cy="1882767"/>
            <a:chOff x="2723564" y="4594148"/>
            <a:chExt cx="2017614" cy="1882767"/>
          </a:xfrm>
          <a:scene3d>
            <a:camera prst="orthographicFront">
              <a:rot lat="0" lon="0" rev="0"/>
            </a:camera>
            <a:lightRig rig="balanced" dir="t">
              <a:rot lat="0" lon="0" rev="8700000"/>
            </a:lightRig>
          </a:scene3d>
        </p:grpSpPr>
        <p:sp>
          <p:nvSpPr>
            <p:cNvPr id="71" name="Овал 30">
              <a:extLst>
                <a:ext uri="{FF2B5EF4-FFF2-40B4-BE49-F238E27FC236}">
                  <a16:creationId xmlns:a16="http://schemas.microsoft.com/office/drawing/2014/main" id="{1121037A-D0F7-4387-8AA9-63BF554B80DD}"/>
                </a:ext>
              </a:extLst>
            </p:cNvPr>
            <p:cNvSpPr/>
            <p:nvPr/>
          </p:nvSpPr>
          <p:spPr>
            <a:xfrm>
              <a:off x="2723564" y="459414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2" name="Рисунок 72">
              <a:extLst>
                <a:ext uri="{FF2B5EF4-FFF2-40B4-BE49-F238E27FC236}">
                  <a16:creationId xmlns:a16="http://schemas.microsoft.com/office/drawing/2014/main" id="{87E6DAB6-3EAE-4EDF-BD34-59BFF75EC7B0}"/>
                </a:ext>
              </a:extLst>
            </p:cNvPr>
            <p:cNvPicPr>
              <a:picLocks noChangeAspect="1"/>
            </p:cNvPicPr>
            <p:nvPr/>
          </p:nvPicPr>
          <p:blipFill>
            <a:blip r:embed="rId12"/>
            <a:srcRect/>
            <a:stretch>
              <a:fillRect/>
            </a:stretch>
          </p:blipFill>
          <p:spPr>
            <a:xfrm>
              <a:off x="2902338" y="4923038"/>
              <a:ext cx="1660065" cy="1209083"/>
            </a:xfrm>
            <a:prstGeom prst="rect">
              <a:avLst/>
            </a:prstGeom>
            <a:ln>
              <a:noFill/>
            </a:ln>
            <a:effectLst>
              <a:outerShdw blurRad="292100" dist="139700" dir="2700000" algn="tl" rotWithShape="0">
                <a:srgbClr val="333333">
                  <a:alpha val="65000"/>
                </a:srgbClr>
              </a:outerShdw>
            </a:effectLst>
          </p:spPr>
        </p:pic>
      </p:grpSp>
      <p:grpSp>
        <p:nvGrpSpPr>
          <p:cNvPr id="73" name="Групиране 86">
            <a:extLst>
              <a:ext uri="{FF2B5EF4-FFF2-40B4-BE49-F238E27FC236}">
                <a16:creationId xmlns:a16="http://schemas.microsoft.com/office/drawing/2014/main" id="{5BE19C17-1E23-4566-BC17-C1D6F39CAB55}"/>
              </a:ext>
            </a:extLst>
          </p:cNvPr>
          <p:cNvGrpSpPr/>
          <p:nvPr/>
        </p:nvGrpSpPr>
        <p:grpSpPr>
          <a:xfrm>
            <a:off x="9909439" y="4676131"/>
            <a:ext cx="2017614" cy="1882767"/>
            <a:chOff x="9864940" y="4673992"/>
            <a:chExt cx="2017614" cy="1882767"/>
          </a:xfrm>
          <a:scene3d>
            <a:camera prst="orthographicFront">
              <a:rot lat="0" lon="0" rev="0"/>
            </a:camera>
            <a:lightRig rig="balanced" dir="t">
              <a:rot lat="0" lon="0" rev="8700000"/>
            </a:lightRig>
          </a:scene3d>
        </p:grpSpPr>
        <p:sp>
          <p:nvSpPr>
            <p:cNvPr id="74" name="Овал 66">
              <a:extLst>
                <a:ext uri="{FF2B5EF4-FFF2-40B4-BE49-F238E27FC236}">
                  <a16:creationId xmlns:a16="http://schemas.microsoft.com/office/drawing/2014/main" id="{EC95C870-3ACE-4462-B8B8-49CD17F5BE9F}"/>
                </a:ext>
              </a:extLst>
            </p:cNvPr>
            <p:cNvSpPr/>
            <p:nvPr/>
          </p:nvSpPr>
          <p:spPr>
            <a:xfrm>
              <a:off x="9864940" y="467399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5" name="Рисунок 74">
              <a:extLst>
                <a:ext uri="{FF2B5EF4-FFF2-40B4-BE49-F238E27FC236}">
                  <a16:creationId xmlns:a16="http://schemas.microsoft.com/office/drawing/2014/main" id="{A8389C03-B787-43EA-A62F-D52776C64496}"/>
                </a:ext>
              </a:extLst>
            </p:cNvPr>
            <p:cNvPicPr>
              <a:picLocks noChangeAspect="1"/>
            </p:cNvPicPr>
            <p:nvPr/>
          </p:nvPicPr>
          <p:blipFill>
            <a:blip r:embed="rId13"/>
            <a:srcRect/>
            <a:stretch>
              <a:fillRect/>
            </a:stretch>
          </p:blipFill>
          <p:spPr>
            <a:xfrm>
              <a:off x="10236415" y="4930536"/>
              <a:ext cx="1358853" cy="1336733"/>
            </a:xfrm>
            <a:prstGeom prst="rect">
              <a:avLst/>
            </a:prstGeom>
            <a:ln>
              <a:noFill/>
            </a:ln>
            <a:effectLst>
              <a:outerShdw blurRad="292100" dist="139700" dir="2700000" algn="tl" rotWithShape="0">
                <a:srgbClr val="333333">
                  <a:alpha val="65000"/>
                </a:srgbClr>
              </a:outerShdw>
            </a:effectLst>
          </p:spPr>
        </p:pic>
      </p:grpSp>
      <p:grpSp>
        <p:nvGrpSpPr>
          <p:cNvPr id="76" name="Групиране 99">
            <a:extLst>
              <a:ext uri="{FF2B5EF4-FFF2-40B4-BE49-F238E27FC236}">
                <a16:creationId xmlns:a16="http://schemas.microsoft.com/office/drawing/2014/main" id="{F287088B-A904-47CB-95C3-DC99F01E8BD6}"/>
              </a:ext>
            </a:extLst>
          </p:cNvPr>
          <p:cNvGrpSpPr/>
          <p:nvPr/>
        </p:nvGrpSpPr>
        <p:grpSpPr>
          <a:xfrm>
            <a:off x="315791" y="4680557"/>
            <a:ext cx="2017614" cy="1882767"/>
            <a:chOff x="352859" y="4631805"/>
            <a:chExt cx="2017614" cy="1882767"/>
          </a:xfrm>
          <a:scene3d>
            <a:camera prst="orthographicFront">
              <a:rot lat="0" lon="0" rev="0"/>
            </a:camera>
            <a:lightRig rig="balanced" dir="t">
              <a:rot lat="0" lon="0" rev="8700000"/>
            </a:lightRig>
          </a:scene3d>
        </p:grpSpPr>
        <p:sp>
          <p:nvSpPr>
            <p:cNvPr id="77" name="Овал 18">
              <a:extLst>
                <a:ext uri="{FF2B5EF4-FFF2-40B4-BE49-F238E27FC236}">
                  <a16:creationId xmlns:a16="http://schemas.microsoft.com/office/drawing/2014/main" id="{5767B978-F5E3-449F-82AC-579B3F9F9831}"/>
                </a:ext>
              </a:extLst>
            </p:cNvPr>
            <p:cNvSpPr/>
            <p:nvPr/>
          </p:nvSpPr>
          <p:spPr>
            <a:xfrm>
              <a:off x="352859" y="463180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8" name="Рисунок 76">
              <a:extLst>
                <a:ext uri="{FF2B5EF4-FFF2-40B4-BE49-F238E27FC236}">
                  <a16:creationId xmlns:a16="http://schemas.microsoft.com/office/drawing/2014/main" id="{E842B590-D62B-42CE-9FC1-627858582239}"/>
                </a:ext>
              </a:extLst>
            </p:cNvPr>
            <p:cNvPicPr>
              <a:picLocks noChangeAspect="1"/>
            </p:cNvPicPr>
            <p:nvPr/>
          </p:nvPicPr>
          <p:blipFill>
            <a:blip r:embed="rId14"/>
            <a:srcRect/>
            <a:stretch>
              <a:fillRect/>
            </a:stretch>
          </p:blipFill>
          <p:spPr>
            <a:xfrm rot="2202186">
              <a:off x="453615" y="5110512"/>
              <a:ext cx="1727164" cy="945507"/>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sp>
        <p:nvSpPr>
          <p:cNvPr id="3" name="Овал 9">
            <a:extLst>
              <a:ext uri="{FF2B5EF4-FFF2-40B4-BE49-F238E27FC236}">
                <a16:creationId xmlns:a16="http://schemas.microsoft.com/office/drawing/2014/main" id="{46D2B80C-5659-4149-A301-D6676216086A}"/>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Овал 21">
            <a:extLst>
              <a:ext uri="{FF2B5EF4-FFF2-40B4-BE49-F238E27FC236}">
                <a16:creationId xmlns:a16="http://schemas.microsoft.com/office/drawing/2014/main" id="{EFE4F9DF-5E07-40F9-BE36-2AC2004174CB}"/>
              </a:ext>
            </a:extLst>
          </p:cNvPr>
          <p:cNvSpPr/>
          <p:nvPr/>
        </p:nvSpPr>
        <p:spPr>
          <a:xfrm>
            <a:off x="403561" y="22296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a:effectLst>
            <a:outerShdw dist="27944" dir="5400000" algn="tl">
              <a:srgbClr val="000000">
                <a:alpha val="32000"/>
              </a:srgbClr>
            </a:outerShdw>
          </a:effectLst>
          <a:scene3d>
            <a:camera prst="orthographicFront"/>
            <a:lightRig rig="threePt" dir="t"/>
          </a:scene3d>
          <a:sp3d extrusionH="254000">
            <a:bevelT w="203200" h="203200" prst="slope"/>
            <a:bevelB w="203200" h="2032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2" name="Групиране 90">
            <a:extLst>
              <a:ext uri="{FF2B5EF4-FFF2-40B4-BE49-F238E27FC236}">
                <a16:creationId xmlns:a16="http://schemas.microsoft.com/office/drawing/2014/main" id="{CA472252-A624-4C22-96FC-9BD92AD3CF1E}"/>
              </a:ext>
            </a:extLst>
          </p:cNvPr>
          <p:cNvGrpSpPr/>
          <p:nvPr/>
        </p:nvGrpSpPr>
        <p:grpSpPr>
          <a:xfrm>
            <a:off x="403561" y="233561"/>
            <a:ext cx="2017614" cy="1882767"/>
            <a:chOff x="338007" y="269921"/>
            <a:chExt cx="2017614" cy="1882767"/>
          </a:xfrm>
          <a:scene3d>
            <a:camera prst="orthographicFront">
              <a:rot lat="0" lon="0" rev="0"/>
            </a:camera>
            <a:lightRig rig="balanced" dir="t">
              <a:rot lat="0" lon="0" rev="8700000"/>
            </a:lightRig>
          </a:scene3d>
        </p:grpSpPr>
        <p:sp>
          <p:nvSpPr>
            <p:cNvPr id="53" name="Овал 8">
              <a:extLst>
                <a:ext uri="{FF2B5EF4-FFF2-40B4-BE49-F238E27FC236}">
                  <a16:creationId xmlns:a16="http://schemas.microsoft.com/office/drawing/2014/main" id="{2E8FF27F-0978-4CD3-BA3E-B8CCD88E0F45}"/>
                </a:ext>
              </a:extLst>
            </p:cNvPr>
            <p:cNvSpPr/>
            <p:nvPr/>
          </p:nvSpPr>
          <p:spPr>
            <a:xfrm>
              <a:off x="338007" y="26992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4" name="Рисунок 35">
              <a:extLst>
                <a:ext uri="{FF2B5EF4-FFF2-40B4-BE49-F238E27FC236}">
                  <a16:creationId xmlns:a16="http://schemas.microsoft.com/office/drawing/2014/main" id="{090B73D1-5A85-4EAF-9323-41F881AE4B98}"/>
                </a:ext>
              </a:extLst>
            </p:cNvPr>
            <p:cNvPicPr>
              <a:picLocks noChangeAspect="1"/>
            </p:cNvPicPr>
            <p:nvPr/>
          </p:nvPicPr>
          <p:blipFill>
            <a:blip r:embed="rId15"/>
            <a:srcRect/>
            <a:stretch>
              <a:fillRect/>
            </a:stretch>
          </p:blipFill>
          <p:spPr>
            <a:xfrm>
              <a:off x="574151" y="393905"/>
              <a:ext cx="1574971" cy="1513002"/>
            </a:xfrm>
            <a:prstGeom prst="rect">
              <a:avLst/>
            </a:prstGeom>
            <a:ln>
              <a:noFill/>
            </a:ln>
            <a:effectLst>
              <a:outerShdw blurRad="292100" dist="139700" dir="2700000" algn="tl" rotWithShape="0">
                <a:srgbClr val="333333">
                  <a:alpha val="65000"/>
                </a:srgbClr>
              </a:outerShdw>
            </a:effectLst>
          </p:spPr>
        </p:pic>
      </p:grpSp>
      <p:sp>
        <p:nvSpPr>
          <p:cNvPr id="82" name="Правоъгълник 81">
            <a:extLst>
              <a:ext uri="{FF2B5EF4-FFF2-40B4-BE49-F238E27FC236}">
                <a16:creationId xmlns:a16="http://schemas.microsoft.com/office/drawing/2014/main" id="{C84977D3-F6B3-4CA0-A2F3-DA9D4936D949}"/>
              </a:ext>
            </a:extLst>
          </p:cNvPr>
          <p:cNvSpPr/>
          <p:nvPr/>
        </p:nvSpPr>
        <p:spPr>
          <a:xfrm flipH="1" flipV="1">
            <a:off x="-24652" y="-42101"/>
            <a:ext cx="12198928" cy="69001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Групиране 91">
            <a:extLst>
              <a:ext uri="{FF2B5EF4-FFF2-40B4-BE49-F238E27FC236}">
                <a16:creationId xmlns:a16="http://schemas.microsoft.com/office/drawing/2014/main" id="{17EEE38C-1E25-4895-AE80-F05BEA5CB8FF}"/>
              </a:ext>
            </a:extLst>
          </p:cNvPr>
          <p:cNvGrpSpPr/>
          <p:nvPr/>
        </p:nvGrpSpPr>
        <p:grpSpPr>
          <a:xfrm>
            <a:off x="2742607" y="290458"/>
            <a:ext cx="2017614" cy="1882767"/>
            <a:chOff x="2727518" y="284506"/>
            <a:chExt cx="2017614" cy="1882767"/>
          </a:xfrm>
          <a:scene3d>
            <a:camera prst="orthographicFront">
              <a:rot lat="0" lon="0" rev="0"/>
            </a:camera>
            <a:lightRig rig="balanced" dir="t">
              <a:rot lat="0" lon="0" rev="8700000"/>
            </a:lightRig>
          </a:scene3d>
        </p:grpSpPr>
        <p:sp>
          <p:nvSpPr>
            <p:cNvPr id="37" name="Овал 22">
              <a:extLst>
                <a:ext uri="{FF2B5EF4-FFF2-40B4-BE49-F238E27FC236}">
                  <a16:creationId xmlns:a16="http://schemas.microsoft.com/office/drawing/2014/main" id="{0015C51E-454B-48C0-93E9-52B9D45297B3}"/>
                </a:ext>
              </a:extLst>
            </p:cNvPr>
            <p:cNvSpPr/>
            <p:nvPr/>
          </p:nvSpPr>
          <p:spPr>
            <a:xfrm>
              <a:off x="2727518" y="28450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 name="Рисунок 5">
              <a:extLst>
                <a:ext uri="{FF2B5EF4-FFF2-40B4-BE49-F238E27FC236}">
                  <a16:creationId xmlns:a16="http://schemas.microsoft.com/office/drawing/2014/main" id="{4C8C35EB-A7B6-4FB4-BF33-5D64849077FB}"/>
                </a:ext>
              </a:extLst>
            </p:cNvPr>
            <p:cNvPicPr>
              <a:picLocks noChangeAspect="1"/>
            </p:cNvPicPr>
            <p:nvPr/>
          </p:nvPicPr>
          <p:blipFill>
            <a:blip r:embed="rId16"/>
            <a:srcRect/>
            <a:stretch>
              <a:fillRect/>
            </a:stretch>
          </p:blipFill>
          <p:spPr>
            <a:xfrm>
              <a:off x="2930167" y="586057"/>
              <a:ext cx="1525914" cy="1239377"/>
            </a:xfrm>
            <a:prstGeom prst="rect">
              <a:avLst/>
            </a:prstGeom>
            <a:ln>
              <a:noFill/>
            </a:ln>
            <a:effectLst>
              <a:outerShdw blurRad="292100" dist="139700" dir="2700000" algn="tl" rotWithShape="0">
                <a:srgbClr val="333333">
                  <a:alpha val="65000"/>
                </a:srgbClr>
              </a:outerShdw>
            </a:effectLst>
          </p:spPr>
        </p:pic>
      </p:grpSp>
      <p:pic>
        <p:nvPicPr>
          <p:cNvPr id="42" name="Picture 8" descr="Watch Out Wow Sticker by Mighty Oak">
            <a:extLst>
              <a:ext uri="{FF2B5EF4-FFF2-40B4-BE49-F238E27FC236}">
                <a16:creationId xmlns:a16="http://schemas.microsoft.com/office/drawing/2014/main" id="{8FA859D7-A775-461B-A148-2F9B316A7249}"/>
              </a:ext>
            </a:extLst>
          </p:cNvPr>
          <p:cNvPicPr>
            <a:picLocks noChangeAspect="1"/>
          </p:cNvPicPr>
          <p:nvPr/>
        </p:nvPicPr>
        <p:blipFill>
          <a:blip r:embed="rId17"/>
          <a:srcRect/>
          <a:stretch>
            <a:fillRect/>
          </a:stretch>
        </p:blipFill>
        <p:spPr>
          <a:xfrm>
            <a:off x="2734054" y="2684897"/>
            <a:ext cx="2265014" cy="1661008"/>
          </a:xfrm>
          <a:prstGeom prst="rect">
            <a:avLst/>
          </a:prstGeom>
          <a:noFill/>
          <a:ln cap="flat">
            <a:noFill/>
          </a:ln>
        </p:spPr>
      </p:pic>
      <p:grpSp>
        <p:nvGrpSpPr>
          <p:cNvPr id="39" name="Групиране 98">
            <a:extLst>
              <a:ext uri="{FF2B5EF4-FFF2-40B4-BE49-F238E27FC236}">
                <a16:creationId xmlns:a16="http://schemas.microsoft.com/office/drawing/2014/main" id="{D4F589E0-C5AE-4CDF-880D-AF5E58850A7E}"/>
              </a:ext>
            </a:extLst>
          </p:cNvPr>
          <p:cNvGrpSpPr/>
          <p:nvPr/>
        </p:nvGrpSpPr>
        <p:grpSpPr>
          <a:xfrm>
            <a:off x="9883018" y="2453618"/>
            <a:ext cx="2017614" cy="1886543"/>
            <a:chOff x="9852184" y="2465149"/>
            <a:chExt cx="2017614" cy="1886543"/>
          </a:xfrm>
          <a:scene3d>
            <a:camera prst="orthographicFront">
              <a:rot lat="0" lon="0" rev="0"/>
            </a:camera>
            <a:lightRig rig="balanced" dir="t">
              <a:rot lat="0" lon="0" rev="8700000"/>
            </a:lightRig>
          </a:scene3d>
        </p:grpSpPr>
        <p:sp>
          <p:nvSpPr>
            <p:cNvPr id="40" name="Овал 62">
              <a:extLst>
                <a:ext uri="{FF2B5EF4-FFF2-40B4-BE49-F238E27FC236}">
                  <a16:creationId xmlns:a16="http://schemas.microsoft.com/office/drawing/2014/main" id="{219C1877-AE48-42CD-8095-6443F89BC97A}"/>
                </a:ext>
              </a:extLst>
            </p:cNvPr>
            <p:cNvSpPr/>
            <p:nvPr/>
          </p:nvSpPr>
          <p:spPr>
            <a:xfrm>
              <a:off x="9852184" y="246892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1" name="Рисунок 7">
              <a:extLst>
                <a:ext uri="{FF2B5EF4-FFF2-40B4-BE49-F238E27FC236}">
                  <a16:creationId xmlns:a16="http://schemas.microsoft.com/office/drawing/2014/main" id="{8D9C20F0-F615-4646-9D5A-09B2232A9F29}"/>
                </a:ext>
              </a:extLst>
            </p:cNvPr>
            <p:cNvPicPr>
              <a:picLocks noChangeAspect="1"/>
            </p:cNvPicPr>
            <p:nvPr/>
          </p:nvPicPr>
          <p:blipFill>
            <a:blip r:embed="rId18"/>
            <a:srcRect/>
            <a:stretch>
              <a:fillRect/>
            </a:stretch>
          </p:blipFill>
          <p:spPr>
            <a:xfrm>
              <a:off x="10228990" y="2465149"/>
              <a:ext cx="1188308" cy="1840577"/>
            </a:xfrm>
            <a:prstGeom prst="rect">
              <a:avLst/>
            </a:prstGeom>
            <a:ln>
              <a:noFill/>
            </a:ln>
            <a:effectLst>
              <a:outerShdw blurRad="292100" dist="139700" dir="2700000" algn="tl" rotWithShape="0">
                <a:srgbClr val="333333">
                  <a:alpha val="65000"/>
                </a:srgbClr>
              </a:outerShdw>
            </a:effectLst>
          </p:spPr>
        </p:pic>
      </p:grpSp>
      <p:grpSp>
        <p:nvGrpSpPr>
          <p:cNvPr id="33" name="Групиране 32">
            <a:extLst>
              <a:ext uri="{FF2B5EF4-FFF2-40B4-BE49-F238E27FC236}">
                <a16:creationId xmlns:a16="http://schemas.microsoft.com/office/drawing/2014/main" id="{B234EB80-24AB-4158-972F-6FE7D5567E4A}"/>
              </a:ext>
            </a:extLst>
          </p:cNvPr>
          <p:cNvGrpSpPr/>
          <p:nvPr/>
        </p:nvGrpSpPr>
        <p:grpSpPr>
          <a:xfrm>
            <a:off x="5051933" y="277035"/>
            <a:ext cx="2017614" cy="1896190"/>
            <a:chOff x="5077187" y="284506"/>
            <a:chExt cx="2017614" cy="1896190"/>
          </a:xfrm>
          <a:scene3d>
            <a:camera prst="orthographicFront">
              <a:rot lat="0" lon="0" rev="0"/>
            </a:camera>
            <a:lightRig rig="balanced" dir="t">
              <a:rot lat="0" lon="0" rev="8700000"/>
            </a:lightRig>
          </a:scene3d>
        </p:grpSpPr>
        <p:sp>
          <p:nvSpPr>
            <p:cNvPr id="34" name="Овал 34">
              <a:extLst>
                <a:ext uri="{FF2B5EF4-FFF2-40B4-BE49-F238E27FC236}">
                  <a16:creationId xmlns:a16="http://schemas.microsoft.com/office/drawing/2014/main" id="{CB9BFA2A-68CA-435D-8AD2-0CD1B3800615}"/>
                </a:ext>
              </a:extLst>
            </p:cNvPr>
            <p:cNvSpPr/>
            <p:nvPr/>
          </p:nvSpPr>
          <p:spPr>
            <a:xfrm>
              <a:off x="5077187" y="297929"/>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35" name="Рисунок 2">
              <a:extLst>
                <a:ext uri="{FF2B5EF4-FFF2-40B4-BE49-F238E27FC236}">
                  <a16:creationId xmlns:a16="http://schemas.microsoft.com/office/drawing/2014/main" id="{4E57AEF8-7BB7-49DA-81A3-0DF3114C3D48}"/>
                </a:ext>
              </a:extLst>
            </p:cNvPr>
            <p:cNvPicPr>
              <a:picLocks noChangeAspect="1"/>
            </p:cNvPicPr>
            <p:nvPr/>
          </p:nvPicPr>
          <p:blipFill>
            <a:blip r:embed="rId19"/>
            <a:srcRect/>
            <a:stretch>
              <a:fillRect/>
            </a:stretch>
          </p:blipFill>
          <p:spPr>
            <a:xfrm>
              <a:off x="5177698" y="284506"/>
              <a:ext cx="1819454" cy="1859889"/>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3" name="Групиране 95">
            <a:extLst>
              <a:ext uri="{FF2B5EF4-FFF2-40B4-BE49-F238E27FC236}">
                <a16:creationId xmlns:a16="http://schemas.microsoft.com/office/drawing/2014/main" id="{9BFD2406-C5B9-4E12-AEED-9F998B1DC315}"/>
              </a:ext>
            </a:extLst>
          </p:cNvPr>
          <p:cNvGrpSpPr/>
          <p:nvPr/>
        </p:nvGrpSpPr>
        <p:grpSpPr>
          <a:xfrm>
            <a:off x="2687083" y="2463304"/>
            <a:ext cx="2017614" cy="2010701"/>
            <a:chOff x="2702966" y="2476798"/>
            <a:chExt cx="2017614" cy="2010701"/>
          </a:xfrm>
          <a:scene3d>
            <a:camera prst="orthographicFront">
              <a:rot lat="0" lon="0" rev="0"/>
            </a:camera>
            <a:lightRig rig="balanced" dir="t">
              <a:rot lat="0" lon="0" rev="8700000"/>
            </a:lightRig>
          </a:scene3d>
        </p:grpSpPr>
        <p:sp>
          <p:nvSpPr>
            <p:cNvPr id="44" name="Овал 26">
              <a:extLst>
                <a:ext uri="{FF2B5EF4-FFF2-40B4-BE49-F238E27FC236}">
                  <a16:creationId xmlns:a16="http://schemas.microsoft.com/office/drawing/2014/main" id="{0FDAF1DC-4926-44D2-83BE-0C11269AAC78}"/>
                </a:ext>
              </a:extLst>
            </p:cNvPr>
            <p:cNvSpPr/>
            <p:nvPr/>
          </p:nvSpPr>
          <p:spPr>
            <a:xfrm>
              <a:off x="2702966" y="2476798"/>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5" name="Рисунок 11">
              <a:extLst>
                <a:ext uri="{FF2B5EF4-FFF2-40B4-BE49-F238E27FC236}">
                  <a16:creationId xmlns:a16="http://schemas.microsoft.com/office/drawing/2014/main" id="{2A72EE02-5E55-4C18-B266-C21298DA26F6}"/>
                </a:ext>
              </a:extLst>
            </p:cNvPr>
            <p:cNvPicPr>
              <a:picLocks noChangeAspect="1"/>
            </p:cNvPicPr>
            <p:nvPr/>
          </p:nvPicPr>
          <p:blipFill>
            <a:blip r:embed="rId20"/>
            <a:srcRect/>
            <a:stretch>
              <a:fillRect/>
            </a:stretch>
          </p:blipFill>
          <p:spPr>
            <a:xfrm>
              <a:off x="2966834" y="2645441"/>
              <a:ext cx="1504956" cy="1842058"/>
            </a:xfrm>
            <a:prstGeom prst="rect">
              <a:avLst/>
            </a:prstGeom>
            <a:ln>
              <a:noFill/>
            </a:ln>
            <a:effectLst>
              <a:outerShdw blurRad="292100" dist="139700" dir="2700000" algn="tl" rotWithShape="0">
                <a:srgbClr val="333333">
                  <a:alpha val="65000"/>
                </a:srgbClr>
              </a:outerShdw>
            </a:effectLst>
          </p:spPr>
        </p:pic>
      </p:grpSp>
      <p:pic>
        <p:nvPicPr>
          <p:cNvPr id="79" name="Picture 4">
            <a:extLst>
              <a:ext uri="{FF2B5EF4-FFF2-40B4-BE49-F238E27FC236}">
                <a16:creationId xmlns:a16="http://schemas.microsoft.com/office/drawing/2014/main" id="{6A5E2408-9B70-4583-8B21-FB64AB50A547}"/>
              </a:ext>
            </a:extLst>
          </p:cNvPr>
          <p:cNvPicPr>
            <a:picLocks noChangeAspect="1"/>
          </p:cNvPicPr>
          <p:nvPr/>
        </p:nvPicPr>
        <p:blipFill>
          <a:blip r:embed="rId21"/>
          <a:srcRect/>
          <a:stretch>
            <a:fillRect/>
          </a:stretch>
        </p:blipFill>
        <p:spPr>
          <a:xfrm>
            <a:off x="1122629" y="1266576"/>
            <a:ext cx="5389455" cy="4052218"/>
          </a:xfrm>
          <a:prstGeom prst="rect">
            <a:avLst/>
          </a:prstGeom>
          <a:noFill/>
          <a:ln cap="flat">
            <a:noFill/>
          </a:ln>
        </p:spPr>
      </p:pic>
      <p:pic>
        <p:nvPicPr>
          <p:cNvPr id="83" name="Картина 82">
            <a:extLst>
              <a:ext uri="{FF2B5EF4-FFF2-40B4-BE49-F238E27FC236}">
                <a16:creationId xmlns:a16="http://schemas.microsoft.com/office/drawing/2014/main" id="{0E2F160F-2D8D-483B-9775-6721A7E74F76}"/>
              </a:ext>
            </a:extLst>
          </p:cNvPr>
          <p:cNvPicPr>
            <a:picLocks noChangeAspect="1"/>
          </p:cNvPicPr>
          <p:nvPr/>
        </p:nvPicPr>
        <p:blipFill>
          <a:blip r:embed="rId22"/>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2848529072"/>
      </p:ext>
    </p:extLst>
  </p:cSld>
  <p:clrMapOvr>
    <a:masterClrMapping/>
  </p:clrMapOvr>
  <p:timing>
    <p:tnLst>
      <p:par>
        <p:cTn id="1" dur="indefinite" restart="never" nodeType="tmRoot">
          <p:childTnLst>
            <p:seq concurrent="1" nextAc="seek">
              <p:cTn id="2" dur="indefinite" nodeType="interactiveSeq">
                <p:stCondLst>
                  <p:cond evt="onClick" delay="0">
                    <p:tgtEl>
                      <p:spTgt spid="52"/>
                    </p:tgtEl>
                  </p:cond>
                </p:stCondLst>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2"/>
                  </p:tgtEl>
                </p:cond>
              </p:nextCondLst>
            </p:seq>
            <p:seq concurrent="1" nextAc="seek">
              <p:cTn id="7" dur="indefinite" nodeType="interactiveSeq">
                <p:stCondLst>
                  <p:cond evt="onClick" delay="0">
                    <p:tgtEl>
                      <p:spTgt spid="55"/>
                    </p:tgtEl>
                  </p:cond>
                </p:stCondLst>
                <p:childTnLst>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5"/>
                  </p:tgtEl>
                </p:cond>
              </p:nextCondLst>
            </p:seq>
            <p:seq concurrent="1" nextAc="seek">
              <p:cTn id="12" dur="indefinite" nodeType="interactiveSeq">
                <p:stCondLst>
                  <p:cond evt="onClick" delay="0">
                    <p:tgtEl>
                      <p:spTgt spid="58"/>
                    </p:tgtEl>
                  </p:cond>
                </p:stCondLst>
                <p:childTnLst>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58"/>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6"/>
                  </p:tgtEl>
                </p:cond>
              </p:nextCondLst>
            </p:seq>
            <p:seq concurrent="1" nextAc="seek">
              <p:cTn id="22" restart="whenNotActive" fill="hold" evtFilter="cancelBubble" nodeType="interactiveSeq">
                <p:stCondLst>
                  <p:cond evt="onClick" delay="0">
                    <p:tgtEl>
                      <p:spTgt spid="61"/>
                    </p:tgtEl>
                  </p:cond>
                </p:stCondLst>
                <p:endSync evt="end" delay="0">
                  <p:rtn val="all"/>
                </p:endSync>
                <p:childTnLst>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1"/>
                  </p:tgtEl>
                </p:cond>
              </p:nextCondLst>
            </p:seq>
            <p:seq concurrent="1" nextAc="seek">
              <p:cTn id="27" restart="whenNotActive" fill="hold" evtFilter="cancelBubble" nodeType="interactiveSeq">
                <p:stCondLst>
                  <p:cond evt="onClick" delay="0">
                    <p:tgtEl>
                      <p:spTgt spid="39"/>
                    </p:tgtEl>
                  </p:cond>
                </p:stCondLst>
                <p:endSync evt="end" delay="0">
                  <p:rtn val="all"/>
                </p:endSync>
                <p:childTnLst>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3"/>
                  </p:tgtEl>
                </p:cond>
              </p:nextCondLst>
            </p:seq>
            <p:seq concurrent="1" nextAc="seek">
              <p:cTn id="37" restart="whenNotActive" fill="hold" evtFilter="cancelBubble" nodeType="interactiveSeq">
                <p:stCondLst>
                  <p:cond evt="onClick" delay="0">
                    <p:tgtEl>
                      <p:spTgt spid="67"/>
                    </p:tgtEl>
                  </p:cond>
                </p:stCondLst>
                <p:endSync evt="end" delay="0">
                  <p:rtn val="all"/>
                </p:endSync>
                <p:childTnLst>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7"/>
                  </p:tgtEl>
                </p:cond>
              </p:nextCondLst>
            </p:seq>
            <p:seq concurrent="1" nextAc="seek">
              <p:cTn id="42" restart="whenNotActive" fill="hold" evtFilter="cancelBubble" nodeType="interactiveSeq">
                <p:stCondLst>
                  <p:cond evt="onClick" delay="0">
                    <p:tgtEl>
                      <p:spTgt spid="64"/>
                    </p:tgtEl>
                  </p:cond>
                </p:stCondLst>
                <p:endSync evt="end" delay="0">
                  <p:rtn val="all"/>
                </p:endSync>
                <p:childTnLst>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64"/>
                  </p:tgtEl>
                </p:cond>
              </p:nextCondLst>
            </p:seq>
            <p:seq concurrent="1" nextAc="seek">
              <p:cTn id="47" restart="whenNotActive" fill="hold" evtFilter="cancelBubble" nodeType="interactiveSeq">
                <p:stCondLst>
                  <p:cond evt="onClick" delay="0">
                    <p:tgtEl>
                      <p:spTgt spid="70"/>
                    </p:tgtEl>
                  </p:cond>
                </p:stCondLst>
                <p:endSync evt="end" delay="0">
                  <p:rtn val="all"/>
                </p:endSync>
                <p:childTnLst>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0"/>
                  </p:tgtEl>
                </p:cond>
              </p:nextCondLst>
            </p:seq>
            <p:seq concurrent="1" nextAc="seek">
              <p:cTn id="52" restart="whenNotActive" fill="hold" evtFilter="cancelBubble" nodeType="interactiveSeq">
                <p:stCondLst>
                  <p:cond evt="onClick" delay="0">
                    <p:tgtEl>
                      <p:spTgt spid="76"/>
                    </p:tgtEl>
                  </p:cond>
                </p:stCondLst>
                <p:endSync evt="end" delay="0">
                  <p:rtn val="all"/>
                </p:endSync>
                <p:childTnLst>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76"/>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zvuk-odnoy-kapelkч1.wav"/>
                                        </p:tgtEl>
                                      </p:cMediaNode>
                                    </p:audio>
                                  </p:subTnLst>
                                </p:cTn>
                              </p:par>
                              <p:par>
                                <p:cTn id="62" presetID="1"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42"/>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43"/>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49"/>
                  </p:tgtEl>
                </p:cond>
              </p:nextCondLst>
            </p:seq>
            <p:seq concurrent="1" nextAc="seek">
              <p:cTn id="73" restart="whenNotActive" fill="hold" evtFilter="cancelBubble" nodeType="interactiveSeq">
                <p:stCondLst>
                  <p:cond evt="onClick" delay="0">
                    <p:tgtEl>
                      <p:spTgt spid="46"/>
                    </p:tgtEl>
                  </p:cond>
                </p:stCondLst>
                <p:endSync evt="end" delay="0">
                  <p:rtn val="all"/>
                </p:endSync>
                <p:childTnLst>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46"/>
                  </p:tgtEl>
                </p:cond>
              </p:nextCondLst>
            </p:seq>
            <p:seq concurrent="1" nextAc="seek">
              <p:cTn id="78" restart="whenNotActive" fill="hold" evtFilter="cancelBubble" nodeType="interactiveSeq">
                <p:stCondLst>
                  <p:cond evt="onClick" delay="0">
                    <p:tgtEl>
                      <p:spTgt spid="33"/>
                    </p:tgtEl>
                  </p:cond>
                </p:stCondLst>
                <p:endSync evt="end" delay="0">
                  <p:rtn val="all"/>
                </p:endSync>
                <p:childTnLst>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zvuk-odnoy-kapelkч1.wav"/>
                                        </p:tgtEl>
                                      </p:cMediaNode>
                                    </p:audio>
                                  </p:subTnLst>
                                </p:cTn>
                              </p:par>
                            </p:childTnLst>
                          </p:cTn>
                        </p:par>
                      </p:childTnLst>
                    </p:cTn>
                  </p:par>
                </p:childTnLst>
              </p:cTn>
              <p:nextCondLst>
                <p:cond evt="onClick" delay="0">
                  <p:tgtEl>
                    <p:spTgt spid="3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38D53828-687E-49F4-9375-3CC75C2B3C4E}"/>
              </a:ext>
            </a:extLst>
          </p:cNvPr>
          <p:cNvSpPr/>
          <p:nvPr/>
        </p:nvSpPr>
        <p:spPr>
          <a:xfrm>
            <a:off x="11229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Овал 9">
            <a:extLst>
              <a:ext uri="{FF2B5EF4-FFF2-40B4-BE49-F238E27FC236}">
                <a16:creationId xmlns:a16="http://schemas.microsoft.com/office/drawing/2014/main" id="{E2C13243-CAC6-4E23-AFCD-EDF020DA4B07}"/>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12">
            <a:extLst>
              <a:ext uri="{FF2B5EF4-FFF2-40B4-BE49-F238E27FC236}">
                <a16:creationId xmlns:a16="http://schemas.microsoft.com/office/drawing/2014/main" id="{543BA87A-A11F-404F-A195-A0F1300D5CA0}"/>
              </a:ext>
            </a:extLst>
          </p:cNvPr>
          <p:cNvSpPr/>
          <p:nvPr/>
        </p:nvSpPr>
        <p:spPr>
          <a:xfrm>
            <a:off x="119832"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13">
            <a:extLst>
              <a:ext uri="{FF2B5EF4-FFF2-40B4-BE49-F238E27FC236}">
                <a16:creationId xmlns:a16="http://schemas.microsoft.com/office/drawing/2014/main" id="{E54B055E-61EE-402C-8282-E8D6747F5539}"/>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6">
            <a:extLst>
              <a:ext uri="{FF2B5EF4-FFF2-40B4-BE49-F238E27FC236}">
                <a16:creationId xmlns:a16="http://schemas.microsoft.com/office/drawing/2014/main" id="{42383BA5-3C28-488C-8B47-2E369B7E5834}"/>
              </a:ext>
            </a:extLst>
          </p:cNvPr>
          <p:cNvSpPr/>
          <p:nvPr/>
        </p:nvSpPr>
        <p:spPr>
          <a:xfrm>
            <a:off x="127366"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7">
            <a:extLst>
              <a:ext uri="{FF2B5EF4-FFF2-40B4-BE49-F238E27FC236}">
                <a16:creationId xmlns:a16="http://schemas.microsoft.com/office/drawing/2014/main" id="{39C41789-E8E7-4381-AC5D-4AA9984AE5CB}"/>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20">
            <a:extLst>
              <a:ext uri="{FF2B5EF4-FFF2-40B4-BE49-F238E27FC236}">
                <a16:creationId xmlns:a16="http://schemas.microsoft.com/office/drawing/2014/main" id="{9B080C9A-C6CA-4750-A32C-71F9D3C42335}"/>
              </a:ext>
            </a:extLst>
          </p:cNvPr>
          <p:cNvSpPr/>
          <p:nvPr/>
        </p:nvSpPr>
        <p:spPr>
          <a:xfrm>
            <a:off x="2502548"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21">
            <a:extLst>
              <a:ext uri="{FF2B5EF4-FFF2-40B4-BE49-F238E27FC236}">
                <a16:creationId xmlns:a16="http://schemas.microsoft.com/office/drawing/2014/main" id="{11B85347-0246-4CF5-8994-B95DADC1BF49}"/>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4">
            <a:extLst>
              <a:ext uri="{FF2B5EF4-FFF2-40B4-BE49-F238E27FC236}">
                <a16:creationId xmlns:a16="http://schemas.microsoft.com/office/drawing/2014/main" id="{88E6CBA4-C04F-4189-AC91-965EADBAC7A9}"/>
              </a:ext>
            </a:extLst>
          </p:cNvPr>
          <p:cNvSpPr/>
          <p:nvPr/>
        </p:nvSpPr>
        <p:spPr>
          <a:xfrm>
            <a:off x="2494044"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5">
            <a:extLst>
              <a:ext uri="{FF2B5EF4-FFF2-40B4-BE49-F238E27FC236}">
                <a16:creationId xmlns:a16="http://schemas.microsoft.com/office/drawing/2014/main" id="{2EC183D7-7DC9-4F07-89C3-68D81D379180}"/>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8">
            <a:extLst>
              <a:ext uri="{FF2B5EF4-FFF2-40B4-BE49-F238E27FC236}">
                <a16:creationId xmlns:a16="http://schemas.microsoft.com/office/drawing/2014/main" id="{35E6F740-7D6B-4564-B617-1D6871EA8C11}"/>
              </a:ext>
            </a:extLst>
          </p:cNvPr>
          <p:cNvSpPr/>
          <p:nvPr/>
        </p:nvSpPr>
        <p:spPr>
          <a:xfrm>
            <a:off x="2501578"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9">
            <a:extLst>
              <a:ext uri="{FF2B5EF4-FFF2-40B4-BE49-F238E27FC236}">
                <a16:creationId xmlns:a16="http://schemas.microsoft.com/office/drawing/2014/main" id="{C5021F9C-2118-44F1-826B-C3F2C02F17D2}"/>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32">
            <a:extLst>
              <a:ext uri="{FF2B5EF4-FFF2-40B4-BE49-F238E27FC236}">
                <a16:creationId xmlns:a16="http://schemas.microsoft.com/office/drawing/2014/main" id="{67F56116-F8E9-48D0-84D7-A87EE4C8F01C}"/>
              </a:ext>
            </a:extLst>
          </p:cNvPr>
          <p:cNvSpPr/>
          <p:nvPr/>
        </p:nvSpPr>
        <p:spPr>
          <a:xfrm>
            <a:off x="486728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33">
            <a:extLst>
              <a:ext uri="{FF2B5EF4-FFF2-40B4-BE49-F238E27FC236}">
                <a16:creationId xmlns:a16="http://schemas.microsoft.com/office/drawing/2014/main" id="{98669548-6C59-47DB-BA22-BC803A9CE0F6}"/>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6">
            <a:extLst>
              <a:ext uri="{FF2B5EF4-FFF2-40B4-BE49-F238E27FC236}">
                <a16:creationId xmlns:a16="http://schemas.microsoft.com/office/drawing/2014/main" id="{325F4ABB-A6EE-45A5-8A99-6EBC9B882855}"/>
              </a:ext>
            </a:extLst>
          </p:cNvPr>
          <p:cNvSpPr/>
          <p:nvPr/>
        </p:nvSpPr>
        <p:spPr>
          <a:xfrm>
            <a:off x="4874821"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7">
            <a:extLst>
              <a:ext uri="{FF2B5EF4-FFF2-40B4-BE49-F238E27FC236}">
                <a16:creationId xmlns:a16="http://schemas.microsoft.com/office/drawing/2014/main" id="{4EE85BC1-8713-4C6C-922D-17441C6113F4}"/>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40">
            <a:extLst>
              <a:ext uri="{FF2B5EF4-FFF2-40B4-BE49-F238E27FC236}">
                <a16:creationId xmlns:a16="http://schemas.microsoft.com/office/drawing/2014/main" id="{1F9A0628-4419-408A-9963-5AD034B9F777}"/>
              </a:ext>
            </a:extLst>
          </p:cNvPr>
          <p:cNvSpPr/>
          <p:nvPr/>
        </p:nvSpPr>
        <p:spPr>
          <a:xfrm>
            <a:off x="4882356"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41">
            <a:extLst>
              <a:ext uri="{FF2B5EF4-FFF2-40B4-BE49-F238E27FC236}">
                <a16:creationId xmlns:a16="http://schemas.microsoft.com/office/drawing/2014/main" id="{AC3F81C2-EDE6-46CC-8DCA-F5970531FA97}"/>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4">
            <a:extLst>
              <a:ext uri="{FF2B5EF4-FFF2-40B4-BE49-F238E27FC236}">
                <a16:creationId xmlns:a16="http://schemas.microsoft.com/office/drawing/2014/main" id="{0CC52980-6170-4A3F-83BA-B9E117BF9FA8}"/>
              </a:ext>
            </a:extLst>
          </p:cNvPr>
          <p:cNvSpPr/>
          <p:nvPr/>
        </p:nvSpPr>
        <p:spPr>
          <a:xfrm>
            <a:off x="725754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5">
            <a:extLst>
              <a:ext uri="{FF2B5EF4-FFF2-40B4-BE49-F238E27FC236}">
                <a16:creationId xmlns:a16="http://schemas.microsoft.com/office/drawing/2014/main" id="{0BC5D468-054D-4142-A0B2-4162E7CB7A7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8">
            <a:extLst>
              <a:ext uri="{FF2B5EF4-FFF2-40B4-BE49-F238E27FC236}">
                <a16:creationId xmlns:a16="http://schemas.microsoft.com/office/drawing/2014/main" id="{2A30ACDB-6348-412B-A196-BBE0A256DD14}"/>
              </a:ext>
            </a:extLst>
          </p:cNvPr>
          <p:cNvSpPr/>
          <p:nvPr/>
        </p:nvSpPr>
        <p:spPr>
          <a:xfrm>
            <a:off x="7249043"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9">
            <a:extLst>
              <a:ext uri="{FF2B5EF4-FFF2-40B4-BE49-F238E27FC236}">
                <a16:creationId xmlns:a16="http://schemas.microsoft.com/office/drawing/2014/main" id="{C8A5E637-5AB6-4C2B-8D56-D9DF93C4C9E2}"/>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52">
            <a:extLst>
              <a:ext uri="{FF2B5EF4-FFF2-40B4-BE49-F238E27FC236}">
                <a16:creationId xmlns:a16="http://schemas.microsoft.com/office/drawing/2014/main" id="{3DC5DB5F-6DAB-41E5-86A8-6B0969FEE065}"/>
              </a:ext>
            </a:extLst>
          </p:cNvPr>
          <p:cNvSpPr/>
          <p:nvPr/>
        </p:nvSpPr>
        <p:spPr>
          <a:xfrm>
            <a:off x="7256577"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53">
            <a:extLst>
              <a:ext uri="{FF2B5EF4-FFF2-40B4-BE49-F238E27FC236}">
                <a16:creationId xmlns:a16="http://schemas.microsoft.com/office/drawing/2014/main" id="{8597845C-E1DA-4A76-91EC-B8502684C4A3}"/>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6">
            <a:extLst>
              <a:ext uri="{FF2B5EF4-FFF2-40B4-BE49-F238E27FC236}">
                <a16:creationId xmlns:a16="http://schemas.microsoft.com/office/drawing/2014/main" id="{FFE181FD-BB84-447A-B0D9-1EE039A4C752}"/>
              </a:ext>
            </a:extLst>
          </p:cNvPr>
          <p:cNvSpPr/>
          <p:nvPr/>
        </p:nvSpPr>
        <p:spPr>
          <a:xfrm>
            <a:off x="9647496" y="124559"/>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7">
            <a:extLst>
              <a:ext uri="{FF2B5EF4-FFF2-40B4-BE49-F238E27FC236}">
                <a16:creationId xmlns:a16="http://schemas.microsoft.com/office/drawing/2014/main" id="{813D7661-B4F2-46DF-B57C-789839983502}"/>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Прямоугольник 60">
            <a:extLst>
              <a:ext uri="{FF2B5EF4-FFF2-40B4-BE49-F238E27FC236}">
                <a16:creationId xmlns:a16="http://schemas.microsoft.com/office/drawing/2014/main" id="{C9A71B56-D0B0-4927-8E1B-6D91E2039D67}"/>
              </a:ext>
            </a:extLst>
          </p:cNvPr>
          <p:cNvSpPr/>
          <p:nvPr/>
        </p:nvSpPr>
        <p:spPr>
          <a:xfrm>
            <a:off x="9655030" y="2304918"/>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B2D5EB75-0EF4-445D-9720-726BB51E38A3}"/>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A9B9839F-1D07-4839-A4F8-00CEC543AA40}"/>
              </a:ext>
            </a:extLst>
          </p:cNvPr>
          <p:cNvSpPr/>
          <p:nvPr/>
        </p:nvSpPr>
        <p:spPr>
          <a:xfrm>
            <a:off x="9662574" y="4508540"/>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5">
            <a:extLst>
              <a:ext uri="{FF2B5EF4-FFF2-40B4-BE49-F238E27FC236}">
                <a16:creationId xmlns:a16="http://schemas.microsoft.com/office/drawing/2014/main" id="{66F17556-FFC1-4531-B458-D6CD8308809E}"/>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Рамка 67">
            <a:extLst>
              <a:ext uri="{FF2B5EF4-FFF2-40B4-BE49-F238E27FC236}">
                <a16:creationId xmlns:a16="http://schemas.microsoft.com/office/drawing/2014/main" id="{65B1B356-C83F-4E47-9970-B74828DE3161}"/>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4472C4"/>
          </a:solidFill>
          <a:ln cap="flat">
            <a:noFill/>
            <a:prstDash val="solid"/>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3" name="Группа 92">
            <a:extLst>
              <a:ext uri="{FF2B5EF4-FFF2-40B4-BE49-F238E27FC236}">
                <a16:creationId xmlns:a16="http://schemas.microsoft.com/office/drawing/2014/main" id="{5E26916A-7467-4C8A-8396-F8AAB266B2C9}"/>
              </a:ext>
            </a:extLst>
          </p:cNvPr>
          <p:cNvGrpSpPr/>
          <p:nvPr/>
        </p:nvGrpSpPr>
        <p:grpSpPr>
          <a:xfrm>
            <a:off x="5085336" y="2463849"/>
            <a:ext cx="2017614" cy="1882767"/>
            <a:chOff x="5108331" y="1823365"/>
            <a:chExt cx="2017614" cy="1882767"/>
          </a:xfrm>
          <a:scene3d>
            <a:camera prst="orthographicFront">
              <a:rot lat="0" lon="0" rev="0"/>
            </a:camera>
            <a:lightRig rig="balanced" dir="t">
              <a:rot lat="0" lon="0" rev="8700000"/>
            </a:lightRig>
          </a:scene3d>
        </p:grpSpPr>
        <p:sp>
          <p:nvSpPr>
            <p:cNvPr id="34" name="Овал 38">
              <a:extLst>
                <a:ext uri="{FF2B5EF4-FFF2-40B4-BE49-F238E27FC236}">
                  <a16:creationId xmlns:a16="http://schemas.microsoft.com/office/drawing/2014/main" id="{5C77723C-4B4C-49D2-A858-FA8CF1555E2A}"/>
                </a:ext>
              </a:extLst>
            </p:cNvPr>
            <p:cNvSpPr/>
            <p:nvPr/>
          </p:nvSpPr>
          <p:spPr>
            <a:xfrm>
              <a:off x="5108331" y="182336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5" name="Рисунок 2">
              <a:extLst>
                <a:ext uri="{FF2B5EF4-FFF2-40B4-BE49-F238E27FC236}">
                  <a16:creationId xmlns:a16="http://schemas.microsoft.com/office/drawing/2014/main" id="{DBA8FA32-3714-4623-AFDC-CCA23525C608}"/>
                </a:ext>
              </a:extLst>
            </p:cNvPr>
            <p:cNvPicPr>
              <a:picLocks noChangeAspect="1"/>
            </p:cNvPicPr>
            <p:nvPr/>
          </p:nvPicPr>
          <p:blipFill>
            <a:blip r:embed="rId4"/>
            <a:srcRect/>
            <a:stretch>
              <a:fillRect/>
            </a:stretch>
          </p:blipFill>
          <p:spPr>
            <a:xfrm>
              <a:off x="5587899" y="2002377"/>
              <a:ext cx="1155416" cy="1432331"/>
            </a:xfrm>
            <a:prstGeom prst="rect">
              <a:avLst/>
            </a:prstGeom>
            <a:ln>
              <a:noFill/>
            </a:ln>
            <a:effectLst>
              <a:outerShdw blurRad="292100" dist="139700" dir="2700000" algn="tl" rotWithShape="0">
                <a:srgbClr val="333333">
                  <a:alpha val="65000"/>
                </a:srgbClr>
              </a:outerShdw>
            </a:effectLst>
          </p:spPr>
        </p:pic>
      </p:grpSp>
      <p:grpSp>
        <p:nvGrpSpPr>
          <p:cNvPr id="36" name="Группа 97">
            <a:extLst>
              <a:ext uri="{FF2B5EF4-FFF2-40B4-BE49-F238E27FC236}">
                <a16:creationId xmlns:a16="http://schemas.microsoft.com/office/drawing/2014/main" id="{38592893-AA28-4685-A3F6-41B2817B56FC}"/>
              </a:ext>
            </a:extLst>
          </p:cNvPr>
          <p:cNvGrpSpPr/>
          <p:nvPr/>
        </p:nvGrpSpPr>
        <p:grpSpPr>
          <a:xfrm>
            <a:off x="5092265" y="4685970"/>
            <a:ext cx="2083429" cy="1917598"/>
            <a:chOff x="5092266" y="4664793"/>
            <a:chExt cx="2083429" cy="1917598"/>
          </a:xfrm>
        </p:grpSpPr>
        <p:sp>
          <p:nvSpPr>
            <p:cNvPr id="37" name="Овал 42">
              <a:extLst>
                <a:ext uri="{FF2B5EF4-FFF2-40B4-BE49-F238E27FC236}">
                  <a16:creationId xmlns:a16="http://schemas.microsoft.com/office/drawing/2014/main" id="{50E2D49D-BDB9-4A7F-8A90-BED2CBAA70F2}"/>
                </a:ext>
              </a:extLst>
            </p:cNvPr>
            <p:cNvSpPr/>
            <p:nvPr/>
          </p:nvSpPr>
          <p:spPr>
            <a:xfrm>
              <a:off x="5092266"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 name="Рисунок 5">
              <a:extLst>
                <a:ext uri="{FF2B5EF4-FFF2-40B4-BE49-F238E27FC236}">
                  <a16:creationId xmlns:a16="http://schemas.microsoft.com/office/drawing/2014/main" id="{2F31A162-5610-40EF-9B14-6B95385745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89545" y="4918321"/>
              <a:ext cx="1986150" cy="1664070"/>
            </a:xfrm>
            <a:prstGeom prst="rect">
              <a:avLst/>
            </a:prstGeom>
            <a:noFill/>
            <a:ln cap="flat">
              <a:noFill/>
            </a:ln>
            <a:scene3d>
              <a:camera prst="orthographicFront"/>
              <a:lightRig rig="threePt" dir="t"/>
            </a:scene3d>
            <a:sp3d extrusionH="254000">
              <a:bevelT w="254000" h="254000"/>
              <a:bevelB w="254000" h="254000"/>
            </a:sp3d>
          </p:spPr>
        </p:pic>
      </p:grpSp>
      <p:grpSp>
        <p:nvGrpSpPr>
          <p:cNvPr id="39" name="Группа 86">
            <a:extLst>
              <a:ext uri="{FF2B5EF4-FFF2-40B4-BE49-F238E27FC236}">
                <a16:creationId xmlns:a16="http://schemas.microsoft.com/office/drawing/2014/main" id="{E48C15CF-2EE5-4687-8237-3CD70057017A}"/>
              </a:ext>
            </a:extLst>
          </p:cNvPr>
          <p:cNvGrpSpPr/>
          <p:nvPr/>
        </p:nvGrpSpPr>
        <p:grpSpPr>
          <a:xfrm>
            <a:off x="2599104" y="284588"/>
            <a:ext cx="2153650" cy="1882767"/>
            <a:chOff x="2712457" y="280812"/>
            <a:chExt cx="2017614" cy="1882767"/>
          </a:xfrm>
          <a:scene3d>
            <a:camera prst="orthographicFront">
              <a:rot lat="0" lon="0" rev="0"/>
            </a:camera>
            <a:lightRig rig="balanced" dir="t">
              <a:rot lat="0" lon="0" rev="8700000"/>
            </a:lightRig>
          </a:scene3d>
        </p:grpSpPr>
        <p:sp>
          <p:nvSpPr>
            <p:cNvPr id="40" name="Овал 22">
              <a:extLst>
                <a:ext uri="{FF2B5EF4-FFF2-40B4-BE49-F238E27FC236}">
                  <a16:creationId xmlns:a16="http://schemas.microsoft.com/office/drawing/2014/main" id="{BBDD24A5-C332-4D65-8A41-1A1AA9CD4961}"/>
                </a:ext>
              </a:extLst>
            </p:cNvPr>
            <p:cNvSpPr/>
            <p:nvPr/>
          </p:nvSpPr>
          <p:spPr>
            <a:xfrm>
              <a:off x="271245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Рисунок 19">
              <a:extLst>
                <a:ext uri="{FF2B5EF4-FFF2-40B4-BE49-F238E27FC236}">
                  <a16:creationId xmlns:a16="http://schemas.microsoft.com/office/drawing/2014/main" id="{211F1AE5-E52B-45BD-BD53-A32FAA81CFB0}"/>
                </a:ext>
              </a:extLst>
            </p:cNvPr>
            <p:cNvPicPr>
              <a:picLocks noChangeAspect="1"/>
            </p:cNvPicPr>
            <p:nvPr/>
          </p:nvPicPr>
          <p:blipFill>
            <a:blip r:embed="rId6"/>
            <a:srcRect/>
            <a:stretch>
              <a:fillRect/>
            </a:stretch>
          </p:blipFill>
          <p:spPr>
            <a:xfrm>
              <a:off x="2897047" y="505270"/>
              <a:ext cx="1646486" cy="1646486"/>
            </a:xfrm>
            <a:prstGeom prst="rect">
              <a:avLst/>
            </a:prstGeom>
            <a:ln>
              <a:noFill/>
            </a:ln>
            <a:effectLst>
              <a:outerShdw blurRad="292100" dist="139700" dir="2700000" algn="tl" rotWithShape="0">
                <a:srgbClr val="333333">
                  <a:alpha val="65000"/>
                </a:srgbClr>
              </a:outerShdw>
            </a:effectLst>
          </p:spPr>
        </p:pic>
      </p:grpSp>
      <p:grpSp>
        <p:nvGrpSpPr>
          <p:cNvPr id="42" name="Группа 95">
            <a:extLst>
              <a:ext uri="{FF2B5EF4-FFF2-40B4-BE49-F238E27FC236}">
                <a16:creationId xmlns:a16="http://schemas.microsoft.com/office/drawing/2014/main" id="{7E074D90-AA25-42EB-95FD-04F643ED6108}"/>
              </a:ext>
            </a:extLst>
          </p:cNvPr>
          <p:cNvGrpSpPr/>
          <p:nvPr/>
        </p:nvGrpSpPr>
        <p:grpSpPr>
          <a:xfrm>
            <a:off x="336104" y="4691439"/>
            <a:ext cx="2017614" cy="1882767"/>
            <a:chOff x="337267" y="4664793"/>
            <a:chExt cx="2017614" cy="1882767"/>
          </a:xfrm>
        </p:grpSpPr>
        <p:sp>
          <p:nvSpPr>
            <p:cNvPr id="43" name="Овал 18">
              <a:extLst>
                <a:ext uri="{FF2B5EF4-FFF2-40B4-BE49-F238E27FC236}">
                  <a16:creationId xmlns:a16="http://schemas.microsoft.com/office/drawing/2014/main" id="{F036EA75-3030-4726-B42A-5D756A63D330}"/>
                </a:ext>
              </a:extLst>
            </p:cNvPr>
            <p:cNvSpPr/>
            <p:nvPr/>
          </p:nvSpPr>
          <p:spPr>
            <a:xfrm>
              <a:off x="337267"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4" name="Рисунок 27">
              <a:extLst>
                <a:ext uri="{FF2B5EF4-FFF2-40B4-BE49-F238E27FC236}">
                  <a16:creationId xmlns:a16="http://schemas.microsoft.com/office/drawing/2014/main" id="{FD755354-F78E-48E8-8B79-3115A064AC82}"/>
                </a:ext>
              </a:extLst>
            </p:cNvPr>
            <p:cNvPicPr>
              <a:picLocks noChangeAspect="1"/>
            </p:cNvPicPr>
            <p:nvPr/>
          </p:nvPicPr>
          <p:blipFill>
            <a:blip r:embed="rId7"/>
            <a:srcRect/>
            <a:stretch>
              <a:fillRect/>
            </a:stretch>
          </p:blipFill>
          <p:spPr>
            <a:xfrm>
              <a:off x="563014" y="5185946"/>
              <a:ext cx="1539483" cy="882807"/>
            </a:xfrm>
            <a:prstGeom prst="rect">
              <a:avLst/>
            </a:prstGeom>
            <a:noFill/>
            <a:ln cap="flat">
              <a:noFill/>
            </a:ln>
            <a:scene3d>
              <a:camera prst="orthographicFront"/>
              <a:lightRig rig="threePt" dir="t"/>
            </a:scene3d>
            <a:sp3d extrusionH="254000">
              <a:bevelT w="254000" h="254000"/>
              <a:bevelB w="254000" h="254000"/>
            </a:sp3d>
          </p:spPr>
        </p:pic>
      </p:grpSp>
      <p:grpSp>
        <p:nvGrpSpPr>
          <p:cNvPr id="45" name="Группа 94">
            <a:extLst>
              <a:ext uri="{FF2B5EF4-FFF2-40B4-BE49-F238E27FC236}">
                <a16:creationId xmlns:a16="http://schemas.microsoft.com/office/drawing/2014/main" id="{654BCC3B-BC12-411D-AA13-1736720CAFCE}"/>
              </a:ext>
            </a:extLst>
          </p:cNvPr>
          <p:cNvGrpSpPr/>
          <p:nvPr/>
        </p:nvGrpSpPr>
        <p:grpSpPr>
          <a:xfrm>
            <a:off x="9860575" y="2496791"/>
            <a:ext cx="2017614" cy="1882767"/>
            <a:chOff x="9908822" y="3097510"/>
            <a:chExt cx="2017614" cy="1882767"/>
          </a:xfrm>
          <a:scene3d>
            <a:camera prst="orthographicFront">
              <a:rot lat="0" lon="0" rev="0"/>
            </a:camera>
            <a:lightRig rig="balanced" dir="t">
              <a:rot lat="0" lon="0" rev="8700000"/>
            </a:lightRig>
          </a:scene3d>
        </p:grpSpPr>
        <p:sp>
          <p:nvSpPr>
            <p:cNvPr id="46" name="Овал 62">
              <a:extLst>
                <a:ext uri="{FF2B5EF4-FFF2-40B4-BE49-F238E27FC236}">
                  <a16:creationId xmlns:a16="http://schemas.microsoft.com/office/drawing/2014/main" id="{5E466E7B-0C15-474F-A1EF-726E4D253079}"/>
                </a:ext>
              </a:extLst>
            </p:cNvPr>
            <p:cNvSpPr/>
            <p:nvPr/>
          </p:nvSpPr>
          <p:spPr>
            <a:xfrm>
              <a:off x="9908822" y="309751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7" name="Рисунок 43">
              <a:extLst>
                <a:ext uri="{FF2B5EF4-FFF2-40B4-BE49-F238E27FC236}">
                  <a16:creationId xmlns:a16="http://schemas.microsoft.com/office/drawing/2014/main" id="{892CAE32-8454-4E02-A59F-A739BE4E4BC0}"/>
                </a:ext>
              </a:extLst>
            </p:cNvPr>
            <p:cNvPicPr>
              <a:picLocks noChangeAspect="1"/>
            </p:cNvPicPr>
            <p:nvPr/>
          </p:nvPicPr>
          <p:blipFill>
            <a:blip r:embed="rId8"/>
            <a:srcRect/>
            <a:stretch>
              <a:fillRect/>
            </a:stretch>
          </p:blipFill>
          <p:spPr>
            <a:xfrm>
              <a:off x="10015227" y="3250141"/>
              <a:ext cx="1658328" cy="1495784"/>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8" name="Группа 85">
            <a:extLst>
              <a:ext uri="{FF2B5EF4-FFF2-40B4-BE49-F238E27FC236}">
                <a16:creationId xmlns:a16="http://schemas.microsoft.com/office/drawing/2014/main" id="{B3CFDD5D-6BC3-4F6A-A30A-B17CC325D159}"/>
              </a:ext>
            </a:extLst>
          </p:cNvPr>
          <p:cNvGrpSpPr/>
          <p:nvPr/>
        </p:nvGrpSpPr>
        <p:grpSpPr>
          <a:xfrm>
            <a:off x="298457" y="277035"/>
            <a:ext cx="2017614" cy="1882767"/>
            <a:chOff x="322197" y="280812"/>
            <a:chExt cx="2017614" cy="1882767"/>
          </a:xfrm>
          <a:scene3d>
            <a:camera prst="orthographicFront">
              <a:rot lat="0" lon="0" rev="0"/>
            </a:camera>
            <a:lightRig rig="balanced" dir="t">
              <a:rot lat="0" lon="0" rev="8700000"/>
            </a:lightRig>
          </a:scene3d>
        </p:grpSpPr>
        <p:sp>
          <p:nvSpPr>
            <p:cNvPr id="49" name="Овал 8">
              <a:extLst>
                <a:ext uri="{FF2B5EF4-FFF2-40B4-BE49-F238E27FC236}">
                  <a16:creationId xmlns:a16="http://schemas.microsoft.com/office/drawing/2014/main" id="{3A5FD0E2-1B54-4F46-99AB-5345F5B252C4}"/>
                </a:ext>
              </a:extLst>
            </p:cNvPr>
            <p:cNvSpPr/>
            <p:nvPr/>
          </p:nvSpPr>
          <p:spPr>
            <a:xfrm>
              <a:off x="32219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0" name="Рисунок 51">
              <a:extLst>
                <a:ext uri="{FF2B5EF4-FFF2-40B4-BE49-F238E27FC236}">
                  <a16:creationId xmlns:a16="http://schemas.microsoft.com/office/drawing/2014/main" id="{F864FB5B-5F1A-4499-9A48-2090CFBB5035}"/>
                </a:ext>
              </a:extLst>
            </p:cNvPr>
            <p:cNvPicPr>
              <a:picLocks noChangeAspect="1"/>
            </p:cNvPicPr>
            <p:nvPr/>
          </p:nvPicPr>
          <p:blipFill>
            <a:blip r:embed="rId9"/>
            <a:srcRect/>
            <a:stretch>
              <a:fillRect/>
            </a:stretch>
          </p:blipFill>
          <p:spPr>
            <a:xfrm>
              <a:off x="481321" y="509796"/>
              <a:ext cx="1709799" cy="1131853"/>
            </a:xfrm>
            <a:prstGeom prst="rect">
              <a:avLst/>
            </a:prstGeom>
            <a:ln>
              <a:noFill/>
            </a:ln>
            <a:effectLst>
              <a:outerShdw blurRad="292100" dist="139700" dir="2700000" algn="tl" rotWithShape="0">
                <a:srgbClr val="333333">
                  <a:alpha val="65000"/>
                </a:srgbClr>
              </a:outerShdw>
            </a:effectLst>
          </p:spPr>
        </p:pic>
      </p:grpSp>
      <p:grpSp>
        <p:nvGrpSpPr>
          <p:cNvPr id="51" name="Группа 99">
            <a:extLst>
              <a:ext uri="{FF2B5EF4-FFF2-40B4-BE49-F238E27FC236}">
                <a16:creationId xmlns:a16="http://schemas.microsoft.com/office/drawing/2014/main" id="{3AF88B97-C671-4D1C-872C-EE04095F70FC}"/>
              </a:ext>
            </a:extLst>
          </p:cNvPr>
          <p:cNvGrpSpPr/>
          <p:nvPr/>
        </p:nvGrpSpPr>
        <p:grpSpPr>
          <a:xfrm>
            <a:off x="9893453" y="4649844"/>
            <a:ext cx="2017614" cy="1882767"/>
            <a:chOff x="9872475" y="4661016"/>
            <a:chExt cx="2017614" cy="1882767"/>
          </a:xfrm>
        </p:grpSpPr>
        <p:sp>
          <p:nvSpPr>
            <p:cNvPr id="52" name="Овал 66">
              <a:extLst>
                <a:ext uri="{FF2B5EF4-FFF2-40B4-BE49-F238E27FC236}">
                  <a16:creationId xmlns:a16="http://schemas.microsoft.com/office/drawing/2014/main" id="{B7088A8A-CF7E-4E73-A7D1-BE3E64961BE1}"/>
                </a:ext>
              </a:extLst>
            </p:cNvPr>
            <p:cNvSpPr/>
            <p:nvPr/>
          </p:nvSpPr>
          <p:spPr>
            <a:xfrm>
              <a:off x="9872475"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3" name="Рисунок 68">
              <a:extLst>
                <a:ext uri="{FF2B5EF4-FFF2-40B4-BE49-F238E27FC236}">
                  <a16:creationId xmlns:a16="http://schemas.microsoft.com/office/drawing/2014/main" id="{DFBAD3A3-55E1-460E-BF65-7D37760305EB}"/>
                </a:ext>
              </a:extLst>
            </p:cNvPr>
            <p:cNvPicPr>
              <a:picLocks noChangeAspect="1"/>
            </p:cNvPicPr>
            <p:nvPr/>
          </p:nvPicPr>
          <p:blipFill>
            <a:blip r:embed="rId10"/>
            <a:srcRect/>
            <a:stretch>
              <a:fillRect/>
            </a:stretch>
          </p:blipFill>
          <p:spPr>
            <a:xfrm>
              <a:off x="10008071" y="4687662"/>
              <a:ext cx="1746412" cy="1746412"/>
            </a:xfrm>
            <a:prstGeom prst="rect">
              <a:avLst/>
            </a:prstGeom>
            <a:noFill/>
            <a:ln cap="flat">
              <a:noFill/>
            </a:ln>
            <a:scene3d>
              <a:camera prst="orthographicFront"/>
              <a:lightRig rig="threePt" dir="t"/>
            </a:scene3d>
            <a:sp3d extrusionH="254000">
              <a:bevelT w="254000" h="254000"/>
              <a:bevelB w="254000" h="254000"/>
            </a:sp3d>
          </p:spPr>
        </p:pic>
      </p:grpSp>
      <p:grpSp>
        <p:nvGrpSpPr>
          <p:cNvPr id="54" name="Группа 89">
            <a:extLst>
              <a:ext uri="{FF2B5EF4-FFF2-40B4-BE49-F238E27FC236}">
                <a16:creationId xmlns:a16="http://schemas.microsoft.com/office/drawing/2014/main" id="{D14572A9-2B7A-4EDD-BAC3-D25ACCF8FD08}"/>
              </a:ext>
            </a:extLst>
          </p:cNvPr>
          <p:cNvGrpSpPr/>
          <p:nvPr/>
        </p:nvGrpSpPr>
        <p:grpSpPr>
          <a:xfrm>
            <a:off x="9839938" y="325389"/>
            <a:ext cx="2017614" cy="1882767"/>
            <a:chOff x="9857405" y="277035"/>
            <a:chExt cx="2017614" cy="1882767"/>
          </a:xfrm>
          <a:scene3d>
            <a:camera prst="orthographicFront">
              <a:rot lat="0" lon="0" rev="0"/>
            </a:camera>
            <a:lightRig rig="balanced" dir="t">
              <a:rot lat="0" lon="0" rev="8700000"/>
            </a:lightRig>
          </a:scene3d>
        </p:grpSpPr>
        <p:sp>
          <p:nvSpPr>
            <p:cNvPr id="55" name="Овал 58">
              <a:extLst>
                <a:ext uri="{FF2B5EF4-FFF2-40B4-BE49-F238E27FC236}">
                  <a16:creationId xmlns:a16="http://schemas.microsoft.com/office/drawing/2014/main" id="{34A79B91-0C80-4565-A927-34B9339A5E3B}"/>
                </a:ext>
              </a:extLst>
            </p:cNvPr>
            <p:cNvSpPr/>
            <p:nvPr/>
          </p:nvSpPr>
          <p:spPr>
            <a:xfrm>
              <a:off x="9857405"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6" name="Рисунок 70">
              <a:extLst>
                <a:ext uri="{FF2B5EF4-FFF2-40B4-BE49-F238E27FC236}">
                  <a16:creationId xmlns:a16="http://schemas.microsoft.com/office/drawing/2014/main" id="{5CB997DC-651F-4A65-98AA-940CE6C84E88}"/>
                </a:ext>
              </a:extLst>
            </p:cNvPr>
            <p:cNvPicPr>
              <a:picLocks noChangeAspect="1"/>
            </p:cNvPicPr>
            <p:nvPr/>
          </p:nvPicPr>
          <p:blipFill>
            <a:blip r:embed="rId11"/>
            <a:srcRect/>
            <a:stretch>
              <a:fillRect/>
            </a:stretch>
          </p:blipFill>
          <p:spPr>
            <a:xfrm>
              <a:off x="10339888" y="410035"/>
              <a:ext cx="1316498" cy="1636776"/>
            </a:xfrm>
            <a:prstGeom prst="rect">
              <a:avLst/>
            </a:prstGeom>
            <a:ln>
              <a:noFill/>
            </a:ln>
            <a:effectLst>
              <a:outerShdw blurRad="292100" dist="139700" dir="2700000" algn="tl" rotWithShape="0">
                <a:srgbClr val="333333">
                  <a:alpha val="65000"/>
                </a:srgbClr>
              </a:outerShdw>
            </a:effectLst>
          </p:spPr>
        </p:pic>
      </p:grpSp>
      <p:grpSp>
        <p:nvGrpSpPr>
          <p:cNvPr id="57" name="Группа 90">
            <a:extLst>
              <a:ext uri="{FF2B5EF4-FFF2-40B4-BE49-F238E27FC236}">
                <a16:creationId xmlns:a16="http://schemas.microsoft.com/office/drawing/2014/main" id="{BA5DE3EA-9668-439A-89D3-81FD6E1453EE}"/>
              </a:ext>
            </a:extLst>
          </p:cNvPr>
          <p:cNvGrpSpPr/>
          <p:nvPr/>
        </p:nvGrpSpPr>
        <p:grpSpPr>
          <a:xfrm>
            <a:off x="306306" y="2437908"/>
            <a:ext cx="2017614" cy="1882767"/>
            <a:chOff x="329732" y="2461171"/>
            <a:chExt cx="2017614" cy="1882767"/>
          </a:xfrm>
          <a:scene3d>
            <a:camera prst="orthographicFront">
              <a:rot lat="0" lon="0" rev="0"/>
            </a:camera>
            <a:lightRig rig="balanced" dir="t">
              <a:rot lat="0" lon="0" rev="8700000"/>
            </a:lightRig>
          </a:scene3d>
        </p:grpSpPr>
        <p:sp>
          <p:nvSpPr>
            <p:cNvPr id="58" name="Овал 14">
              <a:extLst>
                <a:ext uri="{FF2B5EF4-FFF2-40B4-BE49-F238E27FC236}">
                  <a16:creationId xmlns:a16="http://schemas.microsoft.com/office/drawing/2014/main" id="{1D5DE275-2872-45B6-981F-1D106B895180}"/>
                </a:ext>
              </a:extLst>
            </p:cNvPr>
            <p:cNvSpPr/>
            <p:nvPr/>
          </p:nvSpPr>
          <p:spPr>
            <a:xfrm>
              <a:off x="329732"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9" name="Рисунок 72">
              <a:extLst>
                <a:ext uri="{FF2B5EF4-FFF2-40B4-BE49-F238E27FC236}">
                  <a16:creationId xmlns:a16="http://schemas.microsoft.com/office/drawing/2014/main" id="{D0324700-E747-48F6-9AED-51E5B3B4D2A0}"/>
                </a:ext>
              </a:extLst>
            </p:cNvPr>
            <p:cNvPicPr>
              <a:picLocks noChangeAspect="1"/>
            </p:cNvPicPr>
            <p:nvPr/>
          </p:nvPicPr>
          <p:blipFill>
            <a:blip r:embed="rId12"/>
            <a:srcRect/>
            <a:stretch>
              <a:fillRect/>
            </a:stretch>
          </p:blipFill>
          <p:spPr>
            <a:xfrm>
              <a:off x="778748" y="2838434"/>
              <a:ext cx="1181121" cy="1181121"/>
            </a:xfrm>
            <a:prstGeom prst="rect">
              <a:avLst/>
            </a:prstGeom>
            <a:ln>
              <a:noFill/>
            </a:ln>
            <a:effectLst>
              <a:outerShdw blurRad="292100" dist="139700" dir="2700000" algn="tl" rotWithShape="0">
                <a:srgbClr val="333333">
                  <a:alpha val="65000"/>
                </a:srgbClr>
              </a:outerShdw>
            </a:effectLst>
          </p:spPr>
        </p:pic>
      </p:grpSp>
      <p:grpSp>
        <p:nvGrpSpPr>
          <p:cNvPr id="63" name="Группа 88">
            <a:extLst>
              <a:ext uri="{FF2B5EF4-FFF2-40B4-BE49-F238E27FC236}">
                <a16:creationId xmlns:a16="http://schemas.microsoft.com/office/drawing/2014/main" id="{C95A46A5-767C-48DC-A4FB-5ADD916F18A4}"/>
              </a:ext>
            </a:extLst>
          </p:cNvPr>
          <p:cNvGrpSpPr/>
          <p:nvPr/>
        </p:nvGrpSpPr>
        <p:grpSpPr>
          <a:xfrm>
            <a:off x="7443715" y="284589"/>
            <a:ext cx="2017614" cy="1882767"/>
            <a:chOff x="7467447" y="280812"/>
            <a:chExt cx="2017614" cy="1882767"/>
          </a:xfrm>
          <a:scene3d>
            <a:camera prst="orthographicFront">
              <a:rot lat="0" lon="0" rev="0"/>
            </a:camera>
            <a:lightRig rig="balanced" dir="t">
              <a:rot lat="0" lon="0" rev="8700000"/>
            </a:lightRig>
          </a:scene3d>
        </p:grpSpPr>
        <p:sp>
          <p:nvSpPr>
            <p:cNvPr id="64" name="Овал 46">
              <a:extLst>
                <a:ext uri="{FF2B5EF4-FFF2-40B4-BE49-F238E27FC236}">
                  <a16:creationId xmlns:a16="http://schemas.microsoft.com/office/drawing/2014/main" id="{9BC659A8-73A8-4FCA-A906-6818A2A820D3}"/>
                </a:ext>
              </a:extLst>
            </p:cNvPr>
            <p:cNvSpPr/>
            <p:nvPr/>
          </p:nvSpPr>
          <p:spPr>
            <a:xfrm>
              <a:off x="746744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5" name="Рисунок 78">
              <a:extLst>
                <a:ext uri="{FF2B5EF4-FFF2-40B4-BE49-F238E27FC236}">
                  <a16:creationId xmlns:a16="http://schemas.microsoft.com/office/drawing/2014/main" id="{11DC19BF-3E64-4B77-B8CD-481A9E32EF71}"/>
                </a:ext>
              </a:extLst>
            </p:cNvPr>
            <p:cNvPicPr>
              <a:picLocks noChangeAspect="1"/>
            </p:cNvPicPr>
            <p:nvPr/>
          </p:nvPicPr>
          <p:blipFill>
            <a:blip r:embed="rId13"/>
            <a:srcRect/>
            <a:stretch>
              <a:fillRect/>
            </a:stretch>
          </p:blipFill>
          <p:spPr>
            <a:xfrm>
              <a:off x="7572823" y="360877"/>
              <a:ext cx="1752557" cy="1797170"/>
            </a:xfrm>
            <a:prstGeom prst="rect">
              <a:avLst/>
            </a:prstGeom>
            <a:ln>
              <a:noFill/>
            </a:ln>
            <a:effectLst>
              <a:outerShdw blurRad="292100" dist="139700" dir="2700000" algn="tl" rotWithShape="0">
                <a:srgbClr val="333333">
                  <a:alpha val="65000"/>
                </a:srgbClr>
              </a:outerShdw>
            </a:effectLst>
          </p:spPr>
        </p:pic>
      </p:grpSp>
      <p:grpSp>
        <p:nvGrpSpPr>
          <p:cNvPr id="66" name="Группа 104">
            <a:extLst>
              <a:ext uri="{FF2B5EF4-FFF2-40B4-BE49-F238E27FC236}">
                <a16:creationId xmlns:a16="http://schemas.microsoft.com/office/drawing/2014/main" id="{264DB32E-B720-4CA1-B8C8-6EFE6E8D9E36}"/>
              </a:ext>
            </a:extLst>
          </p:cNvPr>
          <p:cNvGrpSpPr/>
          <p:nvPr/>
        </p:nvGrpSpPr>
        <p:grpSpPr>
          <a:xfrm>
            <a:off x="2682675" y="2455931"/>
            <a:ext cx="2017614" cy="1882767"/>
            <a:chOff x="2703944" y="1856676"/>
            <a:chExt cx="2017614" cy="1882767"/>
          </a:xfrm>
          <a:scene3d>
            <a:camera prst="orthographicFront">
              <a:rot lat="0" lon="0" rev="0"/>
            </a:camera>
            <a:lightRig rig="balanced" dir="t">
              <a:rot lat="0" lon="0" rev="8700000"/>
            </a:lightRig>
          </a:scene3d>
        </p:grpSpPr>
        <p:sp>
          <p:nvSpPr>
            <p:cNvPr id="67" name="Овал 26">
              <a:extLst>
                <a:ext uri="{FF2B5EF4-FFF2-40B4-BE49-F238E27FC236}">
                  <a16:creationId xmlns:a16="http://schemas.microsoft.com/office/drawing/2014/main" id="{2B6876E7-3E3F-42CC-826A-1CCB971900A5}"/>
                </a:ext>
              </a:extLst>
            </p:cNvPr>
            <p:cNvSpPr/>
            <p:nvPr/>
          </p:nvSpPr>
          <p:spPr>
            <a:xfrm>
              <a:off x="2703944" y="18566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8" name="Рисунок 103">
              <a:extLst>
                <a:ext uri="{FF2B5EF4-FFF2-40B4-BE49-F238E27FC236}">
                  <a16:creationId xmlns:a16="http://schemas.microsoft.com/office/drawing/2014/main" id="{FC1E2891-71C6-42FE-A73D-38CF9DF5252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a:stretch>
              <a:fillRect/>
            </a:stretch>
          </p:blipFill>
          <p:spPr>
            <a:xfrm>
              <a:off x="2966015" y="2005729"/>
              <a:ext cx="1635697" cy="1461897"/>
            </a:xfrm>
            <a:prstGeom prst="rect">
              <a:avLst/>
            </a:prstGeom>
            <a:ln>
              <a:noFill/>
            </a:ln>
            <a:effectLst>
              <a:outerShdw blurRad="292100" dist="139700" dir="2700000" algn="tl" rotWithShape="0">
                <a:srgbClr val="333333">
                  <a:alpha val="65000"/>
                </a:srgbClr>
              </a:outerShdw>
            </a:effectLst>
          </p:spPr>
        </p:pic>
      </p:grpSp>
      <p:grpSp>
        <p:nvGrpSpPr>
          <p:cNvPr id="69" name="Группа 105">
            <a:extLst>
              <a:ext uri="{FF2B5EF4-FFF2-40B4-BE49-F238E27FC236}">
                <a16:creationId xmlns:a16="http://schemas.microsoft.com/office/drawing/2014/main" id="{B3EFB3FB-2540-4490-A503-31D0E34CED04}"/>
              </a:ext>
            </a:extLst>
          </p:cNvPr>
          <p:cNvGrpSpPr/>
          <p:nvPr/>
        </p:nvGrpSpPr>
        <p:grpSpPr>
          <a:xfrm>
            <a:off x="2710316" y="4641627"/>
            <a:ext cx="2017614" cy="1882767"/>
            <a:chOff x="2711479" y="4664793"/>
            <a:chExt cx="2017614" cy="1882767"/>
          </a:xfrm>
        </p:grpSpPr>
        <p:sp>
          <p:nvSpPr>
            <p:cNvPr id="70" name="Овал 30">
              <a:extLst>
                <a:ext uri="{FF2B5EF4-FFF2-40B4-BE49-F238E27FC236}">
                  <a16:creationId xmlns:a16="http://schemas.microsoft.com/office/drawing/2014/main" id="{851BAB19-794B-47B7-9E3E-F9C137CB0EB4}"/>
                </a:ext>
              </a:extLst>
            </p:cNvPr>
            <p:cNvSpPr/>
            <p:nvPr/>
          </p:nvSpPr>
          <p:spPr>
            <a:xfrm>
              <a:off x="2711479"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1" name="Picture 8">
              <a:extLst>
                <a:ext uri="{FF2B5EF4-FFF2-40B4-BE49-F238E27FC236}">
                  <a16:creationId xmlns:a16="http://schemas.microsoft.com/office/drawing/2014/main" id="{C07DBE24-092C-4602-B682-25B9943BC6B8}"/>
                </a:ext>
              </a:extLst>
            </p:cNvPr>
            <p:cNvPicPr>
              <a:picLocks noChangeAspect="1"/>
            </p:cNvPicPr>
            <p:nvPr/>
          </p:nvPicPr>
          <p:blipFill>
            <a:blip r:embed="rId16"/>
            <a:srcRect/>
            <a:stretch>
              <a:fillRect/>
            </a:stretch>
          </p:blipFill>
          <p:spPr>
            <a:xfrm>
              <a:off x="2992931" y="4783198"/>
              <a:ext cx="1489008" cy="1423967"/>
            </a:xfrm>
            <a:prstGeom prst="rect">
              <a:avLst/>
            </a:prstGeom>
            <a:noFill/>
            <a:ln cap="flat">
              <a:noFill/>
            </a:ln>
            <a:scene3d>
              <a:camera prst="orthographicFront"/>
              <a:lightRig rig="threePt" dir="t"/>
            </a:scene3d>
            <a:sp3d extrusionH="254000">
              <a:bevelT w="254000" h="254000"/>
              <a:bevelB w="254000" h="254000"/>
            </a:sp3d>
          </p:spPr>
        </p:pic>
      </p:grpSp>
      <p:grpSp>
        <p:nvGrpSpPr>
          <p:cNvPr id="72" name="Группа 106">
            <a:extLst>
              <a:ext uri="{FF2B5EF4-FFF2-40B4-BE49-F238E27FC236}">
                <a16:creationId xmlns:a16="http://schemas.microsoft.com/office/drawing/2014/main" id="{DB222EB6-0689-4F71-8834-254D741ACF81}"/>
              </a:ext>
            </a:extLst>
          </p:cNvPr>
          <p:cNvGrpSpPr/>
          <p:nvPr/>
        </p:nvGrpSpPr>
        <p:grpSpPr>
          <a:xfrm>
            <a:off x="7465500" y="4717176"/>
            <a:ext cx="2017614" cy="1882767"/>
            <a:chOff x="7466478" y="4664793"/>
            <a:chExt cx="2017614" cy="1882767"/>
          </a:xfrm>
        </p:grpSpPr>
        <p:sp>
          <p:nvSpPr>
            <p:cNvPr id="73" name="Овал 54">
              <a:extLst>
                <a:ext uri="{FF2B5EF4-FFF2-40B4-BE49-F238E27FC236}">
                  <a16:creationId xmlns:a16="http://schemas.microsoft.com/office/drawing/2014/main" id="{19C7DE26-59C4-4A71-B613-9A320129ABC5}"/>
                </a:ext>
              </a:extLst>
            </p:cNvPr>
            <p:cNvSpPr/>
            <p:nvPr/>
          </p:nvSpPr>
          <p:spPr>
            <a:xfrm>
              <a:off x="7466478"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4" name="Picture 10">
              <a:extLst>
                <a:ext uri="{FF2B5EF4-FFF2-40B4-BE49-F238E27FC236}">
                  <a16:creationId xmlns:a16="http://schemas.microsoft.com/office/drawing/2014/main" id="{84921512-CDA1-48C9-A141-156673AF5036}"/>
                </a:ext>
              </a:extLst>
            </p:cNvPr>
            <p:cNvPicPr>
              <a:picLocks noChangeAspect="1"/>
            </p:cNvPicPr>
            <p:nvPr/>
          </p:nvPicPr>
          <p:blipFill>
            <a:blip r:embed="rId17"/>
            <a:srcRect/>
            <a:stretch>
              <a:fillRect/>
            </a:stretch>
          </p:blipFill>
          <p:spPr>
            <a:xfrm>
              <a:off x="7559417" y="4841647"/>
              <a:ext cx="1613989" cy="1626214"/>
            </a:xfrm>
            <a:prstGeom prst="rect">
              <a:avLst/>
            </a:prstGeom>
            <a:noFill/>
            <a:ln cap="flat">
              <a:noFill/>
            </a:ln>
            <a:scene3d>
              <a:camera prst="orthographicFront"/>
              <a:lightRig rig="threePt" dir="t"/>
            </a:scene3d>
            <a:sp3d extrusionH="254000">
              <a:bevelT w="254000" h="254000"/>
              <a:bevelB w="254000" h="254000"/>
            </a:sp3d>
          </p:spPr>
        </p:pic>
      </p:grpSp>
      <p:pic>
        <p:nvPicPr>
          <p:cNvPr id="75" name="Picture 8" descr="Watch Out Wow Sticker by Mighty Oak">
            <a:extLst>
              <a:ext uri="{FF2B5EF4-FFF2-40B4-BE49-F238E27FC236}">
                <a16:creationId xmlns:a16="http://schemas.microsoft.com/office/drawing/2014/main" id="{20E83F97-44ED-408C-B170-F560B8931977}"/>
              </a:ext>
            </a:extLst>
          </p:cNvPr>
          <p:cNvPicPr>
            <a:picLocks noChangeAspect="1"/>
          </p:cNvPicPr>
          <p:nvPr/>
        </p:nvPicPr>
        <p:blipFill>
          <a:blip r:embed="rId18"/>
          <a:srcRect/>
          <a:stretch>
            <a:fillRect/>
          </a:stretch>
        </p:blipFill>
        <p:spPr>
          <a:xfrm>
            <a:off x="4969111" y="194086"/>
            <a:ext cx="2616555" cy="1918804"/>
          </a:xfrm>
          <a:prstGeom prst="rect">
            <a:avLst/>
          </a:prstGeom>
          <a:noFill/>
          <a:ln cap="flat">
            <a:noFill/>
          </a:ln>
        </p:spPr>
      </p:pic>
      <p:grpSp>
        <p:nvGrpSpPr>
          <p:cNvPr id="76" name="Группа 93">
            <a:extLst>
              <a:ext uri="{FF2B5EF4-FFF2-40B4-BE49-F238E27FC236}">
                <a16:creationId xmlns:a16="http://schemas.microsoft.com/office/drawing/2014/main" id="{23F26F41-A01D-4924-9D28-C8789955B6C3}"/>
              </a:ext>
            </a:extLst>
          </p:cNvPr>
          <p:cNvGrpSpPr/>
          <p:nvPr/>
        </p:nvGrpSpPr>
        <p:grpSpPr>
          <a:xfrm>
            <a:off x="7410795" y="1975817"/>
            <a:ext cx="2237628" cy="2352005"/>
            <a:chOff x="7435814" y="1991933"/>
            <a:chExt cx="2237628" cy="2352005"/>
          </a:xfrm>
          <a:scene3d>
            <a:camera prst="orthographicFront">
              <a:rot lat="0" lon="0" rev="0"/>
            </a:camera>
            <a:lightRig rig="balanced" dir="t">
              <a:rot lat="0" lon="0" rev="8700000"/>
            </a:lightRig>
          </a:scene3d>
        </p:grpSpPr>
        <p:sp>
          <p:nvSpPr>
            <p:cNvPr id="77" name="Овал 50">
              <a:extLst>
                <a:ext uri="{FF2B5EF4-FFF2-40B4-BE49-F238E27FC236}">
                  <a16:creationId xmlns:a16="http://schemas.microsoft.com/office/drawing/2014/main" id="{E3E68021-B4AA-4448-96D9-9FAF3B9AD7C9}"/>
                </a:ext>
              </a:extLst>
            </p:cNvPr>
            <p:cNvSpPr/>
            <p:nvPr/>
          </p:nvSpPr>
          <p:spPr>
            <a:xfrm>
              <a:off x="7458943"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8" name="Рисунок 80">
              <a:extLst>
                <a:ext uri="{FF2B5EF4-FFF2-40B4-BE49-F238E27FC236}">
                  <a16:creationId xmlns:a16="http://schemas.microsoft.com/office/drawing/2014/main" id="{2BCA97E9-BBEF-477F-8566-BCD084B4906A}"/>
                </a:ext>
              </a:extLst>
            </p:cNvPr>
            <p:cNvPicPr>
              <a:picLocks noChangeAspect="1"/>
            </p:cNvPicPr>
            <p:nvPr/>
          </p:nvPicPr>
          <p:blipFill>
            <a:blip r:embed="rId19"/>
            <a:srcRect/>
            <a:stretch>
              <a:fillRect/>
            </a:stretch>
          </p:blipFill>
          <p:spPr>
            <a:xfrm>
              <a:off x="7435814" y="1991933"/>
              <a:ext cx="2237628" cy="2237628"/>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60" name="Группа 87">
            <a:extLst>
              <a:ext uri="{FF2B5EF4-FFF2-40B4-BE49-F238E27FC236}">
                <a16:creationId xmlns:a16="http://schemas.microsoft.com/office/drawing/2014/main" id="{0F1DC809-8861-41C0-9C9A-F45E55F18237}"/>
              </a:ext>
            </a:extLst>
          </p:cNvPr>
          <p:cNvGrpSpPr/>
          <p:nvPr/>
        </p:nvGrpSpPr>
        <p:grpSpPr>
          <a:xfrm>
            <a:off x="5053766" y="328025"/>
            <a:ext cx="2017614" cy="1882767"/>
            <a:chOff x="5077196" y="280812"/>
            <a:chExt cx="2017614" cy="1882767"/>
          </a:xfrm>
          <a:scene3d>
            <a:camera prst="orthographicFront">
              <a:rot lat="0" lon="0" rev="0"/>
            </a:camera>
            <a:lightRig rig="balanced" dir="t">
              <a:rot lat="0" lon="0" rev="8700000"/>
            </a:lightRig>
          </a:scene3d>
        </p:grpSpPr>
        <p:sp>
          <p:nvSpPr>
            <p:cNvPr id="61" name="Овал 34">
              <a:extLst>
                <a:ext uri="{FF2B5EF4-FFF2-40B4-BE49-F238E27FC236}">
                  <a16:creationId xmlns:a16="http://schemas.microsoft.com/office/drawing/2014/main" id="{4DEA75F3-0447-4735-A31B-CAD59D840011}"/>
                </a:ext>
              </a:extLst>
            </p:cNvPr>
            <p:cNvSpPr/>
            <p:nvPr/>
          </p:nvSpPr>
          <p:spPr>
            <a:xfrm>
              <a:off x="5077196"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2" name="Рисунок 76">
              <a:extLst>
                <a:ext uri="{FF2B5EF4-FFF2-40B4-BE49-F238E27FC236}">
                  <a16:creationId xmlns:a16="http://schemas.microsoft.com/office/drawing/2014/main" id="{5B9F0C5A-7448-409C-ABC0-2B8BEE4E750C}"/>
                </a:ext>
              </a:extLst>
            </p:cNvPr>
            <p:cNvPicPr>
              <a:picLocks noChangeAspect="1"/>
            </p:cNvPicPr>
            <p:nvPr/>
          </p:nvPicPr>
          <p:blipFill>
            <a:blip r:embed="rId20"/>
            <a:srcRect/>
            <a:stretch>
              <a:fillRect/>
            </a:stretch>
          </p:blipFill>
          <p:spPr>
            <a:xfrm>
              <a:off x="5555217" y="363885"/>
              <a:ext cx="1059826" cy="1709077"/>
            </a:xfrm>
            <a:prstGeom prst="rect">
              <a:avLst/>
            </a:prstGeom>
            <a:ln>
              <a:noFill/>
            </a:ln>
            <a:effectLst>
              <a:outerShdw blurRad="292100" dist="139700" dir="2700000" algn="tl" rotWithShape="0">
                <a:srgbClr val="333333">
                  <a:alpha val="65000"/>
                </a:srgbClr>
              </a:outerShdw>
            </a:effectLst>
          </p:spPr>
        </p:pic>
      </p:grpSp>
      <p:pic>
        <p:nvPicPr>
          <p:cNvPr id="79" name="Picture 4">
            <a:extLst>
              <a:ext uri="{FF2B5EF4-FFF2-40B4-BE49-F238E27FC236}">
                <a16:creationId xmlns:a16="http://schemas.microsoft.com/office/drawing/2014/main" id="{FA50DEDD-5D03-4581-B326-DA1DA4F3CF95}"/>
              </a:ext>
            </a:extLst>
          </p:cNvPr>
          <p:cNvPicPr>
            <a:picLocks noChangeAspect="1"/>
          </p:cNvPicPr>
          <p:nvPr/>
        </p:nvPicPr>
        <p:blipFill>
          <a:blip r:embed="rId21"/>
          <a:srcRect/>
          <a:stretch>
            <a:fillRect/>
          </a:stretch>
        </p:blipFill>
        <p:spPr>
          <a:xfrm>
            <a:off x="3424656" y="-938797"/>
            <a:ext cx="5389455" cy="4052218"/>
          </a:xfrm>
          <a:prstGeom prst="rect">
            <a:avLst/>
          </a:prstGeom>
          <a:noFill/>
          <a:ln cap="flat">
            <a:noFill/>
          </a:ln>
        </p:spPr>
      </p:pic>
      <p:pic>
        <p:nvPicPr>
          <p:cNvPr id="81" name="Картина 80">
            <a:extLst>
              <a:ext uri="{FF2B5EF4-FFF2-40B4-BE49-F238E27FC236}">
                <a16:creationId xmlns:a16="http://schemas.microsoft.com/office/drawing/2014/main" id="{FE8C438D-A340-42AA-A48E-69CC3256A1CF}"/>
              </a:ext>
            </a:extLst>
          </p:cNvPr>
          <p:cNvPicPr>
            <a:picLocks noChangeAspect="1"/>
          </p:cNvPicPr>
          <p:nvPr/>
        </p:nvPicPr>
        <p:blipFill>
          <a:blip r:embed="rId22"/>
          <a:stretch>
            <a:fillRect/>
          </a:stretch>
        </p:blipFill>
        <p:spPr>
          <a:xfrm>
            <a:off x="11499255" y="6279265"/>
            <a:ext cx="593209" cy="483862"/>
          </a:xfrm>
          <a:prstGeom prst="rect">
            <a:avLst/>
          </a:prstGeom>
        </p:spPr>
      </p:pic>
    </p:spTree>
  </p:cSld>
  <p:clrMapOvr>
    <a:masterClrMapping/>
  </p:clrMapOvr>
  <p:timing>
    <p:tnLst>
      <p:par>
        <p:cTn id="1" dur="indefinite" restart="never" nodeType="tmRoot">
          <p:childTnLst>
            <p:seq concurrent="1" nextAc="seek">
              <p:cTn id="2" dur="indefinite" nodeType="interactiveSeq">
                <p:stCondLst>
                  <p:cond evt="onClick" delay="0">
                    <p:tgtEl>
                      <p:spTgt spid="48"/>
                    </p:tgtEl>
                  </p:cond>
                </p:stCondLst>
                <p:childTnLst>
                  <p:par>
                    <p:cTn id="3" fill="hold">
                      <p:stCondLst>
                        <p:cond evt="onBegin" delay="0">
                          <p:tn val="2"/>
                        </p:cond>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8"/>
                  </p:tgtEl>
                </p:cond>
              </p:nextCondLst>
            </p:seq>
            <p:seq concurrent="1" nextAc="seek">
              <p:cTn id="7" dur="indefinite" nodeType="interactiveSeq">
                <p:stCondLst>
                  <p:cond evt="onClick" delay="0">
                    <p:tgtEl>
                      <p:spTgt spid="39"/>
                    </p:tgtEl>
                  </p:cond>
                </p:stCondLst>
                <p:childTnLst>
                  <p:par>
                    <p:cTn id="8" fill="hold">
                      <p:stCondLst>
                        <p:cond evt="onBegin" delay="0">
                          <p:tn val="7"/>
                        </p:cond>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9"/>
                  </p:tgtEl>
                </p:cond>
              </p:nextCondLst>
            </p:seq>
            <p:seq concurrent="1" nextAc="seek">
              <p:cTn id="12" dur="indefinite" nodeType="interactiveSeq">
                <p:stCondLst>
                  <p:cond evt="onClick" delay="0">
                    <p:tgtEl>
                      <p:spTgt spid="60"/>
                    </p:tgtEl>
                  </p:cond>
                </p:stCondLst>
                <p:childTnLst>
                  <p:par>
                    <p:cTn id="13" fill="hold">
                      <p:stCondLst>
                        <p:cond evt="onBegin" delay="0">
                          <p:tn val="12"/>
                        </p:cond>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0"/>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zvuk-odnoy-kapelkч1.wav"/>
                                        </p:tgtEl>
                                      </p:cMediaNode>
                                    </p:audio>
                                  </p:sub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xit" presetSubtype="0" fill="hold" nodeType="withEffect">
                                  <p:stCondLst>
                                    <p:cond delay="2000"/>
                                  </p:stCondLst>
                                  <p:childTnLst>
                                    <p:set>
                                      <p:cBhvr>
                                        <p:cTn id="20" dur="1" fill="hold">
                                          <p:stCondLst>
                                            <p:cond delay="0"/>
                                          </p:stCondLst>
                                        </p:cTn>
                                        <p:tgtEl>
                                          <p:spTgt spid="75"/>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par>
                                <p:cTn id="21" presetID="1" presetClass="entr" presetSubtype="0" fill="hold" nodeType="withEffect">
                                  <p:stCondLst>
                                    <p:cond delay="2000"/>
                                  </p:stCondLst>
                                  <p:childTnLst>
                                    <p:set>
                                      <p:cBhvr>
                                        <p:cTn id="2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60"/>
                  </p:tgtEl>
                </p:cond>
              </p:nextCondLst>
            </p:seq>
            <p:seq concurrent="1" nextAc="seek">
              <p:cTn id="23" dur="indefinite" nodeType="interactiveSeq">
                <p:stCondLst>
                  <p:cond evt="onClick" delay="0">
                    <p:tgtEl>
                      <p:spTgt spid="63"/>
                    </p:tgtEl>
                  </p:cond>
                </p:stCondLst>
                <p:childTnLst>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3"/>
                  </p:tgtEl>
                </p:cond>
              </p:nextCondLst>
            </p:seq>
            <p:seq concurrent="1" nextAc="seek">
              <p:cTn id="28" dur="indefinite" nodeType="interactiveSeq">
                <p:stCondLst>
                  <p:cond evt="onClick" delay="0">
                    <p:tgtEl>
                      <p:spTgt spid="54"/>
                    </p:tgtEl>
                  </p:cond>
                </p:stCondLst>
                <p:childTnLst>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4"/>
                  </p:tgtEl>
                </p:cond>
              </p:nextCondLst>
            </p:seq>
            <p:seq concurrent="1" nextAc="seek">
              <p:cTn id="33" dur="indefinite" nodeType="interactiveSeq">
                <p:stCondLst>
                  <p:cond evt="onClick" delay="0">
                    <p:tgtEl>
                      <p:spTgt spid="57"/>
                    </p:tgtEl>
                  </p:cond>
                </p:stCondLst>
                <p:childTnLst>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7"/>
                  </p:tgtEl>
                </p:cond>
              </p:nextCondLst>
            </p:seq>
            <p:seq concurrent="1" nextAc="seek">
              <p:cTn id="38" dur="indefinite" nodeType="interactiveSeq">
                <p:stCondLst>
                  <p:cond evt="onClick" delay="0">
                    <p:tgtEl>
                      <p:spTgt spid="66"/>
                    </p:tgtEl>
                  </p:cond>
                </p:stCondLst>
                <p:childTnLst>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6"/>
                  </p:tgtEl>
                </p:cond>
              </p:nextCondLst>
            </p:seq>
            <p:seq concurrent="1" nextAc="seek">
              <p:cTn id="43" dur="indefinite" nodeType="interactiveSeq">
                <p:stCondLst>
                  <p:cond evt="onClick" delay="0">
                    <p:tgtEl>
                      <p:spTgt spid="33"/>
                    </p:tgtEl>
                  </p:cond>
                </p:stCondLst>
                <p:childTnLst>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3"/>
                  </p:tgtEl>
                </p:cond>
              </p:nextCondLst>
            </p:seq>
            <p:seq concurrent="1" nextAc="seek">
              <p:cTn id="48" dur="indefinite" nodeType="interactiveSeq">
                <p:stCondLst>
                  <p:cond evt="onClick" delay="0">
                    <p:tgtEl>
                      <p:spTgt spid="76"/>
                    </p:tgtEl>
                  </p:cond>
                </p:stCondLst>
                <p:childTnLst>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6"/>
                  </p:tgtEl>
                </p:cond>
              </p:nextCondLst>
            </p:seq>
            <p:seq concurrent="1" nextAc="seek">
              <p:cTn id="53" dur="indefinite" nodeType="interactiveSeq">
                <p:stCondLst>
                  <p:cond evt="onClick" delay="0">
                    <p:tgtEl>
                      <p:spTgt spid="45"/>
                    </p:tgtEl>
                  </p:cond>
                </p:stCondLst>
                <p:childTnLst>
                  <p:par>
                    <p:cTn id="54" fill="hold">
                      <p:stCondLst>
                        <p:cond evt="onBegin" delay="0">
                          <p:tn val="53"/>
                        </p:cond>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5"/>
                  </p:tgtEl>
                </p:cond>
              </p:nextCondLst>
            </p:seq>
            <p:seq concurrent="1" nextAc="seek">
              <p:cTn id="58" dur="indefinite" nodeType="interactiveSeq">
                <p:stCondLst>
                  <p:cond evt="onClick" delay="0">
                    <p:tgtEl>
                      <p:spTgt spid="42"/>
                    </p:tgtEl>
                  </p:cond>
                </p:stCondLst>
                <p:childTnLst>
                  <p:par>
                    <p:cTn id="59" fill="hold">
                      <p:stCondLst>
                        <p:cond evt="onBegin" delay="0">
                          <p:tn val="58"/>
                        </p:cond>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2"/>
                  </p:tgtEl>
                </p:cond>
              </p:nextCondLst>
            </p:seq>
            <p:seq concurrent="1" nextAc="seek">
              <p:cTn id="63" dur="indefinite" nodeType="interactiveSeq">
                <p:stCondLst>
                  <p:cond evt="onClick" delay="0">
                    <p:tgtEl>
                      <p:spTgt spid="69"/>
                    </p:tgtEl>
                  </p:cond>
                </p:stCondLst>
                <p:childTnLst>
                  <p:par>
                    <p:cTn id="64" fill="hold">
                      <p:stCondLst>
                        <p:cond evt="onBegin" delay="0">
                          <p:tn val="63"/>
                        </p:cond>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6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9"/>
                  </p:tgtEl>
                </p:cond>
              </p:nextCondLst>
            </p:seq>
            <p:seq concurrent="1" nextAc="seek">
              <p:cTn id="68" dur="indefinite" nodeType="interactiveSeq">
                <p:stCondLst>
                  <p:cond evt="onClick" delay="0">
                    <p:tgtEl>
                      <p:spTgt spid="36"/>
                    </p:tgtEl>
                  </p:cond>
                </p:stCondLst>
                <p:childTnLst>
                  <p:par>
                    <p:cTn id="69" fill="hold">
                      <p:stCondLst>
                        <p:cond evt="onBegin" delay="0">
                          <p:tn val="68"/>
                        </p:cond>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6"/>
                  </p:tgtEl>
                </p:cond>
              </p:nextCondLst>
            </p:seq>
            <p:seq concurrent="1" nextAc="seek">
              <p:cTn id="73" dur="indefinite" nodeType="interactiveSeq">
                <p:stCondLst>
                  <p:cond evt="onClick" delay="0">
                    <p:tgtEl>
                      <p:spTgt spid="72"/>
                    </p:tgtEl>
                  </p:cond>
                </p:stCondLst>
                <p:childTnLst>
                  <p:par>
                    <p:cTn id="74" fill="hold">
                      <p:stCondLst>
                        <p:cond evt="onBegin" delay="0">
                          <p:tn val="73"/>
                        </p:cond>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72"/>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2"/>
                  </p:tgtEl>
                </p:cond>
              </p:nextCondLst>
            </p:seq>
            <p:seq concurrent="1" nextAc="seek">
              <p:cTn id="78" dur="indefinite" nodeType="interactiveSeq">
                <p:stCondLst>
                  <p:cond evt="onClick" delay="0">
                    <p:tgtEl>
                      <p:spTgt spid="51"/>
                    </p:tgtEl>
                  </p:cond>
                </p:stCondLst>
                <p:childTnLst>
                  <p:par>
                    <p:cTn id="79" fill="hold">
                      <p:stCondLst>
                        <p:cond evt="onBegin" delay="0">
                          <p:tn val="78"/>
                        </p:cond>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5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38D53828-687E-49F4-9375-3CC75C2B3C4E}"/>
              </a:ext>
            </a:extLst>
          </p:cNvPr>
          <p:cNvSpPr/>
          <p:nvPr/>
        </p:nvSpPr>
        <p:spPr>
          <a:xfrm>
            <a:off x="11229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Овал 9">
            <a:extLst>
              <a:ext uri="{FF2B5EF4-FFF2-40B4-BE49-F238E27FC236}">
                <a16:creationId xmlns:a16="http://schemas.microsoft.com/office/drawing/2014/main" id="{E2C13243-CAC6-4E23-AFCD-EDF020DA4B07}"/>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12">
            <a:extLst>
              <a:ext uri="{FF2B5EF4-FFF2-40B4-BE49-F238E27FC236}">
                <a16:creationId xmlns:a16="http://schemas.microsoft.com/office/drawing/2014/main" id="{543BA87A-A11F-404F-A195-A0F1300D5CA0}"/>
              </a:ext>
            </a:extLst>
          </p:cNvPr>
          <p:cNvSpPr/>
          <p:nvPr/>
        </p:nvSpPr>
        <p:spPr>
          <a:xfrm>
            <a:off x="119832"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13">
            <a:extLst>
              <a:ext uri="{FF2B5EF4-FFF2-40B4-BE49-F238E27FC236}">
                <a16:creationId xmlns:a16="http://schemas.microsoft.com/office/drawing/2014/main" id="{E54B055E-61EE-402C-8282-E8D6747F5539}"/>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6">
            <a:extLst>
              <a:ext uri="{FF2B5EF4-FFF2-40B4-BE49-F238E27FC236}">
                <a16:creationId xmlns:a16="http://schemas.microsoft.com/office/drawing/2014/main" id="{42383BA5-3C28-488C-8B47-2E369B7E5834}"/>
              </a:ext>
            </a:extLst>
          </p:cNvPr>
          <p:cNvSpPr/>
          <p:nvPr/>
        </p:nvSpPr>
        <p:spPr>
          <a:xfrm>
            <a:off x="127366"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7">
            <a:extLst>
              <a:ext uri="{FF2B5EF4-FFF2-40B4-BE49-F238E27FC236}">
                <a16:creationId xmlns:a16="http://schemas.microsoft.com/office/drawing/2014/main" id="{39C41789-E8E7-4381-AC5D-4AA9984AE5CB}"/>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20">
            <a:extLst>
              <a:ext uri="{FF2B5EF4-FFF2-40B4-BE49-F238E27FC236}">
                <a16:creationId xmlns:a16="http://schemas.microsoft.com/office/drawing/2014/main" id="{9B080C9A-C6CA-4750-A32C-71F9D3C42335}"/>
              </a:ext>
            </a:extLst>
          </p:cNvPr>
          <p:cNvSpPr/>
          <p:nvPr/>
        </p:nvSpPr>
        <p:spPr>
          <a:xfrm>
            <a:off x="2502548"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21">
            <a:extLst>
              <a:ext uri="{FF2B5EF4-FFF2-40B4-BE49-F238E27FC236}">
                <a16:creationId xmlns:a16="http://schemas.microsoft.com/office/drawing/2014/main" id="{11B85347-0246-4CF5-8994-B95DADC1BF49}"/>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4">
            <a:extLst>
              <a:ext uri="{FF2B5EF4-FFF2-40B4-BE49-F238E27FC236}">
                <a16:creationId xmlns:a16="http://schemas.microsoft.com/office/drawing/2014/main" id="{88E6CBA4-C04F-4189-AC91-965EADBAC7A9}"/>
              </a:ext>
            </a:extLst>
          </p:cNvPr>
          <p:cNvSpPr/>
          <p:nvPr/>
        </p:nvSpPr>
        <p:spPr>
          <a:xfrm>
            <a:off x="2494044"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5">
            <a:extLst>
              <a:ext uri="{FF2B5EF4-FFF2-40B4-BE49-F238E27FC236}">
                <a16:creationId xmlns:a16="http://schemas.microsoft.com/office/drawing/2014/main" id="{2EC183D7-7DC9-4F07-89C3-68D81D379180}"/>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8">
            <a:extLst>
              <a:ext uri="{FF2B5EF4-FFF2-40B4-BE49-F238E27FC236}">
                <a16:creationId xmlns:a16="http://schemas.microsoft.com/office/drawing/2014/main" id="{35E6F740-7D6B-4564-B617-1D6871EA8C11}"/>
              </a:ext>
            </a:extLst>
          </p:cNvPr>
          <p:cNvSpPr/>
          <p:nvPr/>
        </p:nvSpPr>
        <p:spPr>
          <a:xfrm>
            <a:off x="2501578"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9">
            <a:extLst>
              <a:ext uri="{FF2B5EF4-FFF2-40B4-BE49-F238E27FC236}">
                <a16:creationId xmlns:a16="http://schemas.microsoft.com/office/drawing/2014/main" id="{C5021F9C-2118-44F1-826B-C3F2C02F17D2}"/>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32">
            <a:extLst>
              <a:ext uri="{FF2B5EF4-FFF2-40B4-BE49-F238E27FC236}">
                <a16:creationId xmlns:a16="http://schemas.microsoft.com/office/drawing/2014/main" id="{67F56116-F8E9-48D0-84D7-A87EE4C8F01C}"/>
              </a:ext>
            </a:extLst>
          </p:cNvPr>
          <p:cNvSpPr/>
          <p:nvPr/>
        </p:nvSpPr>
        <p:spPr>
          <a:xfrm>
            <a:off x="486728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33">
            <a:extLst>
              <a:ext uri="{FF2B5EF4-FFF2-40B4-BE49-F238E27FC236}">
                <a16:creationId xmlns:a16="http://schemas.microsoft.com/office/drawing/2014/main" id="{98669548-6C59-47DB-BA22-BC803A9CE0F6}"/>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6">
            <a:extLst>
              <a:ext uri="{FF2B5EF4-FFF2-40B4-BE49-F238E27FC236}">
                <a16:creationId xmlns:a16="http://schemas.microsoft.com/office/drawing/2014/main" id="{325F4ABB-A6EE-45A5-8A99-6EBC9B882855}"/>
              </a:ext>
            </a:extLst>
          </p:cNvPr>
          <p:cNvSpPr/>
          <p:nvPr/>
        </p:nvSpPr>
        <p:spPr>
          <a:xfrm>
            <a:off x="4874821"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7">
            <a:extLst>
              <a:ext uri="{FF2B5EF4-FFF2-40B4-BE49-F238E27FC236}">
                <a16:creationId xmlns:a16="http://schemas.microsoft.com/office/drawing/2014/main" id="{4EE85BC1-8713-4C6C-922D-17441C6113F4}"/>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40">
            <a:extLst>
              <a:ext uri="{FF2B5EF4-FFF2-40B4-BE49-F238E27FC236}">
                <a16:creationId xmlns:a16="http://schemas.microsoft.com/office/drawing/2014/main" id="{1F9A0628-4419-408A-9963-5AD034B9F777}"/>
              </a:ext>
            </a:extLst>
          </p:cNvPr>
          <p:cNvSpPr/>
          <p:nvPr/>
        </p:nvSpPr>
        <p:spPr>
          <a:xfrm>
            <a:off x="4882356"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41">
            <a:extLst>
              <a:ext uri="{FF2B5EF4-FFF2-40B4-BE49-F238E27FC236}">
                <a16:creationId xmlns:a16="http://schemas.microsoft.com/office/drawing/2014/main" id="{AC3F81C2-EDE6-46CC-8DCA-F5970531FA97}"/>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4">
            <a:extLst>
              <a:ext uri="{FF2B5EF4-FFF2-40B4-BE49-F238E27FC236}">
                <a16:creationId xmlns:a16="http://schemas.microsoft.com/office/drawing/2014/main" id="{0CC52980-6170-4A3F-83BA-B9E117BF9FA8}"/>
              </a:ext>
            </a:extLst>
          </p:cNvPr>
          <p:cNvSpPr/>
          <p:nvPr/>
        </p:nvSpPr>
        <p:spPr>
          <a:xfrm>
            <a:off x="725754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5">
            <a:extLst>
              <a:ext uri="{FF2B5EF4-FFF2-40B4-BE49-F238E27FC236}">
                <a16:creationId xmlns:a16="http://schemas.microsoft.com/office/drawing/2014/main" id="{0BC5D468-054D-4142-A0B2-4162E7CB7A7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8">
            <a:extLst>
              <a:ext uri="{FF2B5EF4-FFF2-40B4-BE49-F238E27FC236}">
                <a16:creationId xmlns:a16="http://schemas.microsoft.com/office/drawing/2014/main" id="{2A30ACDB-6348-412B-A196-BBE0A256DD14}"/>
              </a:ext>
            </a:extLst>
          </p:cNvPr>
          <p:cNvSpPr/>
          <p:nvPr/>
        </p:nvSpPr>
        <p:spPr>
          <a:xfrm>
            <a:off x="7249043"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9">
            <a:extLst>
              <a:ext uri="{FF2B5EF4-FFF2-40B4-BE49-F238E27FC236}">
                <a16:creationId xmlns:a16="http://schemas.microsoft.com/office/drawing/2014/main" id="{C8A5E637-5AB6-4C2B-8D56-D9DF93C4C9E2}"/>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52">
            <a:extLst>
              <a:ext uri="{FF2B5EF4-FFF2-40B4-BE49-F238E27FC236}">
                <a16:creationId xmlns:a16="http://schemas.microsoft.com/office/drawing/2014/main" id="{3DC5DB5F-6DAB-41E5-86A8-6B0969FEE065}"/>
              </a:ext>
            </a:extLst>
          </p:cNvPr>
          <p:cNvSpPr/>
          <p:nvPr/>
        </p:nvSpPr>
        <p:spPr>
          <a:xfrm>
            <a:off x="7256577"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53">
            <a:extLst>
              <a:ext uri="{FF2B5EF4-FFF2-40B4-BE49-F238E27FC236}">
                <a16:creationId xmlns:a16="http://schemas.microsoft.com/office/drawing/2014/main" id="{8597845C-E1DA-4A76-91EC-B8502684C4A3}"/>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6">
            <a:extLst>
              <a:ext uri="{FF2B5EF4-FFF2-40B4-BE49-F238E27FC236}">
                <a16:creationId xmlns:a16="http://schemas.microsoft.com/office/drawing/2014/main" id="{FFE181FD-BB84-447A-B0D9-1EE039A4C752}"/>
              </a:ext>
            </a:extLst>
          </p:cNvPr>
          <p:cNvSpPr/>
          <p:nvPr/>
        </p:nvSpPr>
        <p:spPr>
          <a:xfrm>
            <a:off x="9647496" y="124559"/>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7">
            <a:extLst>
              <a:ext uri="{FF2B5EF4-FFF2-40B4-BE49-F238E27FC236}">
                <a16:creationId xmlns:a16="http://schemas.microsoft.com/office/drawing/2014/main" id="{813D7661-B4F2-46DF-B57C-789839983502}"/>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Прямоугольник 60">
            <a:extLst>
              <a:ext uri="{FF2B5EF4-FFF2-40B4-BE49-F238E27FC236}">
                <a16:creationId xmlns:a16="http://schemas.microsoft.com/office/drawing/2014/main" id="{C9A71B56-D0B0-4927-8E1B-6D91E2039D67}"/>
              </a:ext>
            </a:extLst>
          </p:cNvPr>
          <p:cNvSpPr/>
          <p:nvPr/>
        </p:nvSpPr>
        <p:spPr>
          <a:xfrm>
            <a:off x="9655030" y="2304918"/>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B2D5EB75-0EF4-445D-9720-726BB51E38A3}"/>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A9B9839F-1D07-4839-A4F8-00CEC543AA40}"/>
              </a:ext>
            </a:extLst>
          </p:cNvPr>
          <p:cNvSpPr/>
          <p:nvPr/>
        </p:nvSpPr>
        <p:spPr>
          <a:xfrm>
            <a:off x="9662574" y="4508540"/>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5">
            <a:extLst>
              <a:ext uri="{FF2B5EF4-FFF2-40B4-BE49-F238E27FC236}">
                <a16:creationId xmlns:a16="http://schemas.microsoft.com/office/drawing/2014/main" id="{66F17556-FFC1-4531-B458-D6CD8308809E}"/>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Рамка 67">
            <a:extLst>
              <a:ext uri="{FF2B5EF4-FFF2-40B4-BE49-F238E27FC236}">
                <a16:creationId xmlns:a16="http://schemas.microsoft.com/office/drawing/2014/main" id="{65B1B356-C83F-4E47-9970-B74828DE3161}"/>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4472C4"/>
          </a:solidFill>
          <a:ln cap="flat">
            <a:noFill/>
            <a:prstDash val="solid"/>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3" name="Группа 92">
            <a:extLst>
              <a:ext uri="{FF2B5EF4-FFF2-40B4-BE49-F238E27FC236}">
                <a16:creationId xmlns:a16="http://schemas.microsoft.com/office/drawing/2014/main" id="{5E26916A-7467-4C8A-8396-F8AAB266B2C9}"/>
              </a:ext>
            </a:extLst>
          </p:cNvPr>
          <p:cNvGrpSpPr/>
          <p:nvPr/>
        </p:nvGrpSpPr>
        <p:grpSpPr>
          <a:xfrm>
            <a:off x="5085336" y="2463849"/>
            <a:ext cx="2017614" cy="1882767"/>
            <a:chOff x="5108331" y="1823365"/>
            <a:chExt cx="2017614" cy="1882767"/>
          </a:xfrm>
          <a:scene3d>
            <a:camera prst="orthographicFront">
              <a:rot lat="0" lon="0" rev="0"/>
            </a:camera>
            <a:lightRig rig="balanced" dir="t">
              <a:rot lat="0" lon="0" rev="8700000"/>
            </a:lightRig>
          </a:scene3d>
        </p:grpSpPr>
        <p:sp>
          <p:nvSpPr>
            <p:cNvPr id="34" name="Овал 38">
              <a:extLst>
                <a:ext uri="{FF2B5EF4-FFF2-40B4-BE49-F238E27FC236}">
                  <a16:creationId xmlns:a16="http://schemas.microsoft.com/office/drawing/2014/main" id="{5C77723C-4B4C-49D2-A858-FA8CF1555E2A}"/>
                </a:ext>
              </a:extLst>
            </p:cNvPr>
            <p:cNvSpPr/>
            <p:nvPr/>
          </p:nvSpPr>
          <p:spPr>
            <a:xfrm>
              <a:off x="5108331" y="182336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5" name="Рисунок 2">
              <a:extLst>
                <a:ext uri="{FF2B5EF4-FFF2-40B4-BE49-F238E27FC236}">
                  <a16:creationId xmlns:a16="http://schemas.microsoft.com/office/drawing/2014/main" id="{DBA8FA32-3714-4623-AFDC-CCA23525C608}"/>
                </a:ext>
              </a:extLst>
            </p:cNvPr>
            <p:cNvPicPr>
              <a:picLocks noChangeAspect="1"/>
            </p:cNvPicPr>
            <p:nvPr/>
          </p:nvPicPr>
          <p:blipFill>
            <a:blip r:embed="rId4"/>
            <a:srcRect/>
            <a:stretch>
              <a:fillRect/>
            </a:stretch>
          </p:blipFill>
          <p:spPr>
            <a:xfrm>
              <a:off x="5587899" y="2002377"/>
              <a:ext cx="1155416" cy="1432331"/>
            </a:xfrm>
            <a:prstGeom prst="rect">
              <a:avLst/>
            </a:prstGeom>
            <a:ln>
              <a:noFill/>
            </a:ln>
            <a:effectLst>
              <a:outerShdw blurRad="292100" dist="139700" dir="2700000" algn="tl" rotWithShape="0">
                <a:srgbClr val="333333">
                  <a:alpha val="65000"/>
                </a:srgbClr>
              </a:outerShdw>
            </a:effectLst>
          </p:spPr>
        </p:pic>
      </p:grpSp>
      <p:grpSp>
        <p:nvGrpSpPr>
          <p:cNvPr id="36" name="Группа 97">
            <a:extLst>
              <a:ext uri="{FF2B5EF4-FFF2-40B4-BE49-F238E27FC236}">
                <a16:creationId xmlns:a16="http://schemas.microsoft.com/office/drawing/2014/main" id="{38592893-AA28-4685-A3F6-41B2817B56FC}"/>
              </a:ext>
            </a:extLst>
          </p:cNvPr>
          <p:cNvGrpSpPr/>
          <p:nvPr/>
        </p:nvGrpSpPr>
        <p:grpSpPr>
          <a:xfrm>
            <a:off x="5079224" y="4685970"/>
            <a:ext cx="2156417" cy="1962783"/>
            <a:chOff x="5079225" y="4664793"/>
            <a:chExt cx="2156417" cy="1962783"/>
          </a:xfrm>
        </p:grpSpPr>
        <p:sp>
          <p:nvSpPr>
            <p:cNvPr id="37" name="Овал 42">
              <a:extLst>
                <a:ext uri="{FF2B5EF4-FFF2-40B4-BE49-F238E27FC236}">
                  <a16:creationId xmlns:a16="http://schemas.microsoft.com/office/drawing/2014/main" id="{50E2D49D-BDB9-4A7F-8A90-BED2CBAA70F2}"/>
                </a:ext>
              </a:extLst>
            </p:cNvPr>
            <p:cNvSpPr/>
            <p:nvPr/>
          </p:nvSpPr>
          <p:spPr>
            <a:xfrm>
              <a:off x="5092266"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 name="Рисунок 5">
              <a:extLst>
                <a:ext uri="{FF2B5EF4-FFF2-40B4-BE49-F238E27FC236}">
                  <a16:creationId xmlns:a16="http://schemas.microsoft.com/office/drawing/2014/main" id="{2F31A162-5610-40EF-9B14-6B95385745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79225" y="4820850"/>
              <a:ext cx="2156417" cy="1806726"/>
            </a:xfrm>
            <a:prstGeom prst="rect">
              <a:avLst/>
            </a:prstGeom>
            <a:noFill/>
            <a:ln cap="flat">
              <a:noFill/>
            </a:ln>
            <a:scene3d>
              <a:camera prst="orthographicFront"/>
              <a:lightRig rig="threePt" dir="t"/>
            </a:scene3d>
            <a:sp3d extrusionH="254000">
              <a:bevelT w="254000" h="254000"/>
              <a:bevelB w="254000" h="254000"/>
            </a:sp3d>
          </p:spPr>
        </p:pic>
      </p:grpSp>
      <p:grpSp>
        <p:nvGrpSpPr>
          <p:cNvPr id="39" name="Группа 86">
            <a:extLst>
              <a:ext uri="{FF2B5EF4-FFF2-40B4-BE49-F238E27FC236}">
                <a16:creationId xmlns:a16="http://schemas.microsoft.com/office/drawing/2014/main" id="{E48C15CF-2EE5-4687-8237-3CD70057017A}"/>
              </a:ext>
            </a:extLst>
          </p:cNvPr>
          <p:cNvGrpSpPr/>
          <p:nvPr/>
        </p:nvGrpSpPr>
        <p:grpSpPr>
          <a:xfrm>
            <a:off x="2599104" y="284588"/>
            <a:ext cx="2153650" cy="1882767"/>
            <a:chOff x="2712457" y="280812"/>
            <a:chExt cx="2017614" cy="1882767"/>
          </a:xfrm>
          <a:scene3d>
            <a:camera prst="orthographicFront">
              <a:rot lat="0" lon="0" rev="0"/>
            </a:camera>
            <a:lightRig rig="balanced" dir="t">
              <a:rot lat="0" lon="0" rev="8700000"/>
            </a:lightRig>
          </a:scene3d>
        </p:grpSpPr>
        <p:sp>
          <p:nvSpPr>
            <p:cNvPr id="40" name="Овал 22">
              <a:extLst>
                <a:ext uri="{FF2B5EF4-FFF2-40B4-BE49-F238E27FC236}">
                  <a16:creationId xmlns:a16="http://schemas.microsoft.com/office/drawing/2014/main" id="{BBDD24A5-C332-4D65-8A41-1A1AA9CD4961}"/>
                </a:ext>
              </a:extLst>
            </p:cNvPr>
            <p:cNvSpPr/>
            <p:nvPr/>
          </p:nvSpPr>
          <p:spPr>
            <a:xfrm>
              <a:off x="271245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Рисунок 19">
              <a:extLst>
                <a:ext uri="{FF2B5EF4-FFF2-40B4-BE49-F238E27FC236}">
                  <a16:creationId xmlns:a16="http://schemas.microsoft.com/office/drawing/2014/main" id="{211F1AE5-E52B-45BD-BD53-A32FAA81CFB0}"/>
                </a:ext>
              </a:extLst>
            </p:cNvPr>
            <p:cNvPicPr>
              <a:picLocks noChangeAspect="1"/>
            </p:cNvPicPr>
            <p:nvPr/>
          </p:nvPicPr>
          <p:blipFill>
            <a:blip r:embed="rId6"/>
            <a:srcRect/>
            <a:stretch>
              <a:fillRect/>
            </a:stretch>
          </p:blipFill>
          <p:spPr>
            <a:xfrm>
              <a:off x="2897047" y="505270"/>
              <a:ext cx="1646486" cy="1646486"/>
            </a:xfrm>
            <a:prstGeom prst="rect">
              <a:avLst/>
            </a:prstGeom>
            <a:ln>
              <a:noFill/>
            </a:ln>
            <a:effectLst>
              <a:outerShdw blurRad="292100" dist="139700" dir="2700000" algn="tl" rotWithShape="0">
                <a:srgbClr val="333333">
                  <a:alpha val="65000"/>
                </a:srgbClr>
              </a:outerShdw>
            </a:effectLst>
          </p:spPr>
        </p:pic>
      </p:grpSp>
      <p:grpSp>
        <p:nvGrpSpPr>
          <p:cNvPr id="42" name="Группа 95">
            <a:extLst>
              <a:ext uri="{FF2B5EF4-FFF2-40B4-BE49-F238E27FC236}">
                <a16:creationId xmlns:a16="http://schemas.microsoft.com/office/drawing/2014/main" id="{7E074D90-AA25-42EB-95FD-04F643ED6108}"/>
              </a:ext>
            </a:extLst>
          </p:cNvPr>
          <p:cNvGrpSpPr/>
          <p:nvPr/>
        </p:nvGrpSpPr>
        <p:grpSpPr>
          <a:xfrm>
            <a:off x="336104" y="4691439"/>
            <a:ext cx="2017614" cy="1882767"/>
            <a:chOff x="337267" y="4664793"/>
            <a:chExt cx="2017614" cy="1882767"/>
          </a:xfrm>
        </p:grpSpPr>
        <p:sp>
          <p:nvSpPr>
            <p:cNvPr id="43" name="Овал 18">
              <a:extLst>
                <a:ext uri="{FF2B5EF4-FFF2-40B4-BE49-F238E27FC236}">
                  <a16:creationId xmlns:a16="http://schemas.microsoft.com/office/drawing/2014/main" id="{F036EA75-3030-4726-B42A-5D756A63D330}"/>
                </a:ext>
              </a:extLst>
            </p:cNvPr>
            <p:cNvSpPr/>
            <p:nvPr/>
          </p:nvSpPr>
          <p:spPr>
            <a:xfrm>
              <a:off x="337267"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4" name="Рисунок 27">
              <a:extLst>
                <a:ext uri="{FF2B5EF4-FFF2-40B4-BE49-F238E27FC236}">
                  <a16:creationId xmlns:a16="http://schemas.microsoft.com/office/drawing/2014/main" id="{FD755354-F78E-48E8-8B79-3115A064AC82}"/>
                </a:ext>
              </a:extLst>
            </p:cNvPr>
            <p:cNvPicPr>
              <a:picLocks noChangeAspect="1"/>
            </p:cNvPicPr>
            <p:nvPr/>
          </p:nvPicPr>
          <p:blipFill>
            <a:blip r:embed="rId7"/>
            <a:srcRect/>
            <a:stretch>
              <a:fillRect/>
            </a:stretch>
          </p:blipFill>
          <p:spPr>
            <a:xfrm>
              <a:off x="563014" y="5185946"/>
              <a:ext cx="1539483" cy="882807"/>
            </a:xfrm>
            <a:prstGeom prst="rect">
              <a:avLst/>
            </a:prstGeom>
            <a:noFill/>
            <a:ln cap="flat">
              <a:noFill/>
            </a:ln>
            <a:scene3d>
              <a:camera prst="orthographicFront"/>
              <a:lightRig rig="threePt" dir="t"/>
            </a:scene3d>
            <a:sp3d extrusionH="254000">
              <a:bevelT w="254000" h="254000"/>
              <a:bevelB w="254000" h="254000"/>
            </a:sp3d>
          </p:spPr>
        </p:pic>
      </p:grpSp>
      <p:grpSp>
        <p:nvGrpSpPr>
          <p:cNvPr id="45" name="Группа 94">
            <a:extLst>
              <a:ext uri="{FF2B5EF4-FFF2-40B4-BE49-F238E27FC236}">
                <a16:creationId xmlns:a16="http://schemas.microsoft.com/office/drawing/2014/main" id="{654BCC3B-BC12-411D-AA13-1736720CAFCE}"/>
              </a:ext>
            </a:extLst>
          </p:cNvPr>
          <p:cNvGrpSpPr/>
          <p:nvPr/>
        </p:nvGrpSpPr>
        <p:grpSpPr>
          <a:xfrm>
            <a:off x="9860575" y="2496791"/>
            <a:ext cx="2017614" cy="1882767"/>
            <a:chOff x="9908822" y="3097510"/>
            <a:chExt cx="2017614" cy="1882767"/>
          </a:xfrm>
          <a:scene3d>
            <a:camera prst="orthographicFront">
              <a:rot lat="0" lon="0" rev="0"/>
            </a:camera>
            <a:lightRig rig="balanced" dir="t">
              <a:rot lat="0" lon="0" rev="8700000"/>
            </a:lightRig>
          </a:scene3d>
        </p:grpSpPr>
        <p:sp>
          <p:nvSpPr>
            <p:cNvPr id="46" name="Овал 62">
              <a:extLst>
                <a:ext uri="{FF2B5EF4-FFF2-40B4-BE49-F238E27FC236}">
                  <a16:creationId xmlns:a16="http://schemas.microsoft.com/office/drawing/2014/main" id="{5E466E7B-0C15-474F-A1EF-726E4D253079}"/>
                </a:ext>
              </a:extLst>
            </p:cNvPr>
            <p:cNvSpPr/>
            <p:nvPr/>
          </p:nvSpPr>
          <p:spPr>
            <a:xfrm>
              <a:off x="9908822" y="309751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7" name="Рисунок 43">
              <a:extLst>
                <a:ext uri="{FF2B5EF4-FFF2-40B4-BE49-F238E27FC236}">
                  <a16:creationId xmlns:a16="http://schemas.microsoft.com/office/drawing/2014/main" id="{892CAE32-8454-4E02-A59F-A739BE4E4BC0}"/>
                </a:ext>
              </a:extLst>
            </p:cNvPr>
            <p:cNvPicPr>
              <a:picLocks noChangeAspect="1"/>
            </p:cNvPicPr>
            <p:nvPr/>
          </p:nvPicPr>
          <p:blipFill>
            <a:blip r:embed="rId8"/>
            <a:srcRect/>
            <a:stretch>
              <a:fillRect/>
            </a:stretch>
          </p:blipFill>
          <p:spPr>
            <a:xfrm>
              <a:off x="10015227" y="3250141"/>
              <a:ext cx="1658328" cy="1495784"/>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8" name="Группа 85">
            <a:extLst>
              <a:ext uri="{FF2B5EF4-FFF2-40B4-BE49-F238E27FC236}">
                <a16:creationId xmlns:a16="http://schemas.microsoft.com/office/drawing/2014/main" id="{B3CFDD5D-6BC3-4F6A-A30A-B17CC325D159}"/>
              </a:ext>
            </a:extLst>
          </p:cNvPr>
          <p:cNvGrpSpPr/>
          <p:nvPr/>
        </p:nvGrpSpPr>
        <p:grpSpPr>
          <a:xfrm>
            <a:off x="298457" y="277035"/>
            <a:ext cx="2017614" cy="1882767"/>
            <a:chOff x="322197" y="280812"/>
            <a:chExt cx="2017614" cy="1882767"/>
          </a:xfrm>
          <a:scene3d>
            <a:camera prst="orthographicFront">
              <a:rot lat="0" lon="0" rev="0"/>
            </a:camera>
            <a:lightRig rig="balanced" dir="t">
              <a:rot lat="0" lon="0" rev="8700000"/>
            </a:lightRig>
          </a:scene3d>
        </p:grpSpPr>
        <p:sp>
          <p:nvSpPr>
            <p:cNvPr id="49" name="Овал 8">
              <a:extLst>
                <a:ext uri="{FF2B5EF4-FFF2-40B4-BE49-F238E27FC236}">
                  <a16:creationId xmlns:a16="http://schemas.microsoft.com/office/drawing/2014/main" id="{3A5FD0E2-1B54-4F46-99AB-5345F5B252C4}"/>
                </a:ext>
              </a:extLst>
            </p:cNvPr>
            <p:cNvSpPr/>
            <p:nvPr/>
          </p:nvSpPr>
          <p:spPr>
            <a:xfrm>
              <a:off x="32219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0" name="Рисунок 51">
              <a:extLst>
                <a:ext uri="{FF2B5EF4-FFF2-40B4-BE49-F238E27FC236}">
                  <a16:creationId xmlns:a16="http://schemas.microsoft.com/office/drawing/2014/main" id="{F864FB5B-5F1A-4499-9A48-2090CFBB5035}"/>
                </a:ext>
              </a:extLst>
            </p:cNvPr>
            <p:cNvPicPr>
              <a:picLocks noChangeAspect="1"/>
            </p:cNvPicPr>
            <p:nvPr/>
          </p:nvPicPr>
          <p:blipFill>
            <a:blip r:embed="rId9"/>
            <a:srcRect/>
            <a:stretch>
              <a:fillRect/>
            </a:stretch>
          </p:blipFill>
          <p:spPr>
            <a:xfrm>
              <a:off x="481321" y="509796"/>
              <a:ext cx="1709799" cy="1131853"/>
            </a:xfrm>
            <a:prstGeom prst="rect">
              <a:avLst/>
            </a:prstGeom>
            <a:ln>
              <a:noFill/>
            </a:ln>
            <a:effectLst>
              <a:outerShdw blurRad="292100" dist="139700" dir="2700000" algn="tl" rotWithShape="0">
                <a:srgbClr val="333333">
                  <a:alpha val="65000"/>
                </a:srgbClr>
              </a:outerShdw>
            </a:effectLst>
          </p:spPr>
        </p:pic>
      </p:grpSp>
      <p:grpSp>
        <p:nvGrpSpPr>
          <p:cNvPr id="51" name="Группа 99">
            <a:extLst>
              <a:ext uri="{FF2B5EF4-FFF2-40B4-BE49-F238E27FC236}">
                <a16:creationId xmlns:a16="http://schemas.microsoft.com/office/drawing/2014/main" id="{3AF88B97-C671-4D1C-872C-EE04095F70FC}"/>
              </a:ext>
            </a:extLst>
          </p:cNvPr>
          <p:cNvGrpSpPr/>
          <p:nvPr/>
        </p:nvGrpSpPr>
        <p:grpSpPr>
          <a:xfrm>
            <a:off x="9893453" y="4649844"/>
            <a:ext cx="2017614" cy="1882767"/>
            <a:chOff x="9872475" y="4661016"/>
            <a:chExt cx="2017614" cy="1882767"/>
          </a:xfrm>
        </p:grpSpPr>
        <p:sp>
          <p:nvSpPr>
            <p:cNvPr id="52" name="Овал 66">
              <a:extLst>
                <a:ext uri="{FF2B5EF4-FFF2-40B4-BE49-F238E27FC236}">
                  <a16:creationId xmlns:a16="http://schemas.microsoft.com/office/drawing/2014/main" id="{B7088A8A-CF7E-4E73-A7D1-BE3E64961BE1}"/>
                </a:ext>
              </a:extLst>
            </p:cNvPr>
            <p:cNvSpPr/>
            <p:nvPr/>
          </p:nvSpPr>
          <p:spPr>
            <a:xfrm>
              <a:off x="9872475"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3" name="Рисунок 68">
              <a:extLst>
                <a:ext uri="{FF2B5EF4-FFF2-40B4-BE49-F238E27FC236}">
                  <a16:creationId xmlns:a16="http://schemas.microsoft.com/office/drawing/2014/main" id="{DFBAD3A3-55E1-460E-BF65-7D37760305EB}"/>
                </a:ext>
              </a:extLst>
            </p:cNvPr>
            <p:cNvPicPr>
              <a:picLocks noChangeAspect="1"/>
            </p:cNvPicPr>
            <p:nvPr/>
          </p:nvPicPr>
          <p:blipFill>
            <a:blip r:embed="rId10"/>
            <a:srcRect/>
            <a:stretch>
              <a:fillRect/>
            </a:stretch>
          </p:blipFill>
          <p:spPr>
            <a:xfrm>
              <a:off x="10008071" y="4687662"/>
              <a:ext cx="1746412" cy="1746412"/>
            </a:xfrm>
            <a:prstGeom prst="rect">
              <a:avLst/>
            </a:prstGeom>
            <a:noFill/>
            <a:ln cap="flat">
              <a:noFill/>
            </a:ln>
            <a:scene3d>
              <a:camera prst="orthographicFront"/>
              <a:lightRig rig="threePt" dir="t"/>
            </a:scene3d>
            <a:sp3d extrusionH="254000">
              <a:bevelT w="254000" h="254000"/>
              <a:bevelB w="254000" h="254000"/>
            </a:sp3d>
          </p:spPr>
        </p:pic>
      </p:grpSp>
      <p:grpSp>
        <p:nvGrpSpPr>
          <p:cNvPr id="54" name="Группа 89">
            <a:extLst>
              <a:ext uri="{FF2B5EF4-FFF2-40B4-BE49-F238E27FC236}">
                <a16:creationId xmlns:a16="http://schemas.microsoft.com/office/drawing/2014/main" id="{D14572A9-2B7A-4EDD-BAC3-D25ACCF8FD08}"/>
              </a:ext>
            </a:extLst>
          </p:cNvPr>
          <p:cNvGrpSpPr/>
          <p:nvPr/>
        </p:nvGrpSpPr>
        <p:grpSpPr>
          <a:xfrm>
            <a:off x="9839938" y="325389"/>
            <a:ext cx="2017614" cy="1882767"/>
            <a:chOff x="9857405" y="277035"/>
            <a:chExt cx="2017614" cy="1882767"/>
          </a:xfrm>
          <a:scene3d>
            <a:camera prst="orthographicFront">
              <a:rot lat="0" lon="0" rev="0"/>
            </a:camera>
            <a:lightRig rig="balanced" dir="t">
              <a:rot lat="0" lon="0" rev="8700000"/>
            </a:lightRig>
          </a:scene3d>
        </p:grpSpPr>
        <p:sp>
          <p:nvSpPr>
            <p:cNvPr id="55" name="Овал 58">
              <a:extLst>
                <a:ext uri="{FF2B5EF4-FFF2-40B4-BE49-F238E27FC236}">
                  <a16:creationId xmlns:a16="http://schemas.microsoft.com/office/drawing/2014/main" id="{34A79B91-0C80-4565-A927-34B9339A5E3B}"/>
                </a:ext>
              </a:extLst>
            </p:cNvPr>
            <p:cNvSpPr/>
            <p:nvPr/>
          </p:nvSpPr>
          <p:spPr>
            <a:xfrm>
              <a:off x="9857405"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6" name="Рисунок 70">
              <a:extLst>
                <a:ext uri="{FF2B5EF4-FFF2-40B4-BE49-F238E27FC236}">
                  <a16:creationId xmlns:a16="http://schemas.microsoft.com/office/drawing/2014/main" id="{5CB997DC-651F-4A65-98AA-940CE6C84E88}"/>
                </a:ext>
              </a:extLst>
            </p:cNvPr>
            <p:cNvPicPr>
              <a:picLocks noChangeAspect="1"/>
            </p:cNvPicPr>
            <p:nvPr/>
          </p:nvPicPr>
          <p:blipFill>
            <a:blip r:embed="rId11"/>
            <a:srcRect/>
            <a:stretch>
              <a:fillRect/>
            </a:stretch>
          </p:blipFill>
          <p:spPr>
            <a:xfrm>
              <a:off x="10339888" y="410035"/>
              <a:ext cx="1316498" cy="1636776"/>
            </a:xfrm>
            <a:prstGeom prst="rect">
              <a:avLst/>
            </a:prstGeom>
            <a:ln>
              <a:noFill/>
            </a:ln>
            <a:effectLst>
              <a:outerShdw blurRad="292100" dist="139700" dir="2700000" algn="tl" rotWithShape="0">
                <a:srgbClr val="333333">
                  <a:alpha val="65000"/>
                </a:srgbClr>
              </a:outerShdw>
            </a:effectLst>
          </p:spPr>
        </p:pic>
      </p:grpSp>
      <p:grpSp>
        <p:nvGrpSpPr>
          <p:cNvPr id="60" name="Группа 87">
            <a:extLst>
              <a:ext uri="{FF2B5EF4-FFF2-40B4-BE49-F238E27FC236}">
                <a16:creationId xmlns:a16="http://schemas.microsoft.com/office/drawing/2014/main" id="{0F1DC809-8861-41C0-9C9A-F45E55F18237}"/>
              </a:ext>
            </a:extLst>
          </p:cNvPr>
          <p:cNvGrpSpPr/>
          <p:nvPr/>
        </p:nvGrpSpPr>
        <p:grpSpPr>
          <a:xfrm>
            <a:off x="5053456" y="307458"/>
            <a:ext cx="2017614" cy="1882767"/>
            <a:chOff x="5077196" y="280812"/>
            <a:chExt cx="2017614" cy="1882767"/>
          </a:xfrm>
          <a:scene3d>
            <a:camera prst="orthographicFront">
              <a:rot lat="0" lon="0" rev="0"/>
            </a:camera>
            <a:lightRig rig="balanced" dir="t">
              <a:rot lat="0" lon="0" rev="8700000"/>
            </a:lightRig>
          </a:scene3d>
        </p:grpSpPr>
        <p:sp>
          <p:nvSpPr>
            <p:cNvPr id="61" name="Овал 34">
              <a:extLst>
                <a:ext uri="{FF2B5EF4-FFF2-40B4-BE49-F238E27FC236}">
                  <a16:creationId xmlns:a16="http://schemas.microsoft.com/office/drawing/2014/main" id="{4DEA75F3-0447-4735-A31B-CAD59D840011}"/>
                </a:ext>
              </a:extLst>
            </p:cNvPr>
            <p:cNvSpPr/>
            <p:nvPr/>
          </p:nvSpPr>
          <p:spPr>
            <a:xfrm>
              <a:off x="5077196"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2" name="Рисунок 76">
              <a:extLst>
                <a:ext uri="{FF2B5EF4-FFF2-40B4-BE49-F238E27FC236}">
                  <a16:creationId xmlns:a16="http://schemas.microsoft.com/office/drawing/2014/main" id="{5B9F0C5A-7448-409C-ABC0-2B8BEE4E750C}"/>
                </a:ext>
              </a:extLst>
            </p:cNvPr>
            <p:cNvPicPr>
              <a:picLocks noChangeAspect="1"/>
            </p:cNvPicPr>
            <p:nvPr/>
          </p:nvPicPr>
          <p:blipFill>
            <a:blip r:embed="rId12"/>
            <a:srcRect/>
            <a:stretch>
              <a:fillRect/>
            </a:stretch>
          </p:blipFill>
          <p:spPr>
            <a:xfrm>
              <a:off x="5555217" y="363885"/>
              <a:ext cx="1059826" cy="1709077"/>
            </a:xfrm>
            <a:prstGeom prst="rect">
              <a:avLst/>
            </a:prstGeom>
            <a:ln>
              <a:noFill/>
            </a:ln>
            <a:effectLst>
              <a:outerShdw blurRad="292100" dist="139700" dir="2700000" algn="tl" rotWithShape="0">
                <a:srgbClr val="333333">
                  <a:alpha val="65000"/>
                </a:srgbClr>
              </a:outerShdw>
            </a:effectLst>
          </p:spPr>
        </p:pic>
      </p:grpSp>
      <p:grpSp>
        <p:nvGrpSpPr>
          <p:cNvPr id="63" name="Группа 88">
            <a:extLst>
              <a:ext uri="{FF2B5EF4-FFF2-40B4-BE49-F238E27FC236}">
                <a16:creationId xmlns:a16="http://schemas.microsoft.com/office/drawing/2014/main" id="{C95A46A5-767C-48DC-A4FB-5ADD916F18A4}"/>
              </a:ext>
            </a:extLst>
          </p:cNvPr>
          <p:cNvGrpSpPr/>
          <p:nvPr/>
        </p:nvGrpSpPr>
        <p:grpSpPr>
          <a:xfrm>
            <a:off x="7443715" y="284589"/>
            <a:ext cx="2017614" cy="1882767"/>
            <a:chOff x="7467447" y="280812"/>
            <a:chExt cx="2017614" cy="1882767"/>
          </a:xfrm>
          <a:scene3d>
            <a:camera prst="orthographicFront">
              <a:rot lat="0" lon="0" rev="0"/>
            </a:camera>
            <a:lightRig rig="balanced" dir="t">
              <a:rot lat="0" lon="0" rev="8700000"/>
            </a:lightRig>
          </a:scene3d>
        </p:grpSpPr>
        <p:sp>
          <p:nvSpPr>
            <p:cNvPr id="64" name="Овал 46">
              <a:extLst>
                <a:ext uri="{FF2B5EF4-FFF2-40B4-BE49-F238E27FC236}">
                  <a16:creationId xmlns:a16="http://schemas.microsoft.com/office/drawing/2014/main" id="{9BC659A8-73A8-4FCA-A906-6818A2A820D3}"/>
                </a:ext>
              </a:extLst>
            </p:cNvPr>
            <p:cNvSpPr/>
            <p:nvPr/>
          </p:nvSpPr>
          <p:spPr>
            <a:xfrm>
              <a:off x="746744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5" name="Рисунок 78">
              <a:extLst>
                <a:ext uri="{FF2B5EF4-FFF2-40B4-BE49-F238E27FC236}">
                  <a16:creationId xmlns:a16="http://schemas.microsoft.com/office/drawing/2014/main" id="{11DC19BF-3E64-4B77-B8CD-481A9E32EF71}"/>
                </a:ext>
              </a:extLst>
            </p:cNvPr>
            <p:cNvPicPr>
              <a:picLocks noChangeAspect="1"/>
            </p:cNvPicPr>
            <p:nvPr/>
          </p:nvPicPr>
          <p:blipFill>
            <a:blip r:embed="rId13"/>
            <a:srcRect/>
            <a:stretch>
              <a:fillRect/>
            </a:stretch>
          </p:blipFill>
          <p:spPr>
            <a:xfrm>
              <a:off x="7572823" y="360877"/>
              <a:ext cx="1752557" cy="1797170"/>
            </a:xfrm>
            <a:prstGeom prst="rect">
              <a:avLst/>
            </a:prstGeom>
            <a:ln>
              <a:noFill/>
            </a:ln>
            <a:effectLst>
              <a:outerShdw blurRad="292100" dist="139700" dir="2700000" algn="tl" rotWithShape="0">
                <a:srgbClr val="333333">
                  <a:alpha val="65000"/>
                </a:srgbClr>
              </a:outerShdw>
            </a:effectLst>
          </p:spPr>
        </p:pic>
      </p:grpSp>
      <p:grpSp>
        <p:nvGrpSpPr>
          <p:cNvPr id="66" name="Группа 104">
            <a:extLst>
              <a:ext uri="{FF2B5EF4-FFF2-40B4-BE49-F238E27FC236}">
                <a16:creationId xmlns:a16="http://schemas.microsoft.com/office/drawing/2014/main" id="{264DB32E-B720-4CA1-B8C8-6EFE6E8D9E36}"/>
              </a:ext>
            </a:extLst>
          </p:cNvPr>
          <p:cNvGrpSpPr/>
          <p:nvPr/>
        </p:nvGrpSpPr>
        <p:grpSpPr>
          <a:xfrm>
            <a:off x="2682675" y="2455931"/>
            <a:ext cx="2017614" cy="1882767"/>
            <a:chOff x="2703944" y="1856676"/>
            <a:chExt cx="2017614" cy="1882767"/>
          </a:xfrm>
          <a:scene3d>
            <a:camera prst="orthographicFront">
              <a:rot lat="0" lon="0" rev="0"/>
            </a:camera>
            <a:lightRig rig="balanced" dir="t">
              <a:rot lat="0" lon="0" rev="8700000"/>
            </a:lightRig>
          </a:scene3d>
        </p:grpSpPr>
        <p:sp>
          <p:nvSpPr>
            <p:cNvPr id="67" name="Овал 26">
              <a:extLst>
                <a:ext uri="{FF2B5EF4-FFF2-40B4-BE49-F238E27FC236}">
                  <a16:creationId xmlns:a16="http://schemas.microsoft.com/office/drawing/2014/main" id="{2B6876E7-3E3F-42CC-826A-1CCB971900A5}"/>
                </a:ext>
              </a:extLst>
            </p:cNvPr>
            <p:cNvSpPr/>
            <p:nvPr/>
          </p:nvSpPr>
          <p:spPr>
            <a:xfrm>
              <a:off x="2703944" y="18566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8" name="Рисунок 103">
              <a:extLst>
                <a:ext uri="{FF2B5EF4-FFF2-40B4-BE49-F238E27FC236}">
                  <a16:creationId xmlns:a16="http://schemas.microsoft.com/office/drawing/2014/main" id="{FC1E2891-71C6-42FE-A73D-38CF9DF5252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a:stretch>
              <a:fillRect/>
            </a:stretch>
          </p:blipFill>
          <p:spPr>
            <a:xfrm>
              <a:off x="2966015" y="2005729"/>
              <a:ext cx="1635697" cy="1461897"/>
            </a:xfrm>
            <a:prstGeom prst="rect">
              <a:avLst/>
            </a:prstGeom>
            <a:ln>
              <a:noFill/>
            </a:ln>
            <a:effectLst>
              <a:outerShdw blurRad="292100" dist="139700" dir="2700000" algn="tl" rotWithShape="0">
                <a:srgbClr val="333333">
                  <a:alpha val="65000"/>
                </a:srgbClr>
              </a:outerShdw>
            </a:effectLst>
          </p:spPr>
        </p:pic>
      </p:grpSp>
      <p:grpSp>
        <p:nvGrpSpPr>
          <p:cNvPr id="69" name="Группа 105">
            <a:extLst>
              <a:ext uri="{FF2B5EF4-FFF2-40B4-BE49-F238E27FC236}">
                <a16:creationId xmlns:a16="http://schemas.microsoft.com/office/drawing/2014/main" id="{B3EFB3FB-2540-4490-A503-31D0E34CED04}"/>
              </a:ext>
            </a:extLst>
          </p:cNvPr>
          <p:cNvGrpSpPr/>
          <p:nvPr/>
        </p:nvGrpSpPr>
        <p:grpSpPr>
          <a:xfrm>
            <a:off x="2710316" y="4641627"/>
            <a:ext cx="2017614" cy="1882767"/>
            <a:chOff x="2711479" y="4664793"/>
            <a:chExt cx="2017614" cy="1882767"/>
          </a:xfrm>
        </p:grpSpPr>
        <p:sp>
          <p:nvSpPr>
            <p:cNvPr id="70" name="Овал 30">
              <a:extLst>
                <a:ext uri="{FF2B5EF4-FFF2-40B4-BE49-F238E27FC236}">
                  <a16:creationId xmlns:a16="http://schemas.microsoft.com/office/drawing/2014/main" id="{851BAB19-794B-47B7-9E3E-F9C137CB0EB4}"/>
                </a:ext>
              </a:extLst>
            </p:cNvPr>
            <p:cNvSpPr/>
            <p:nvPr/>
          </p:nvSpPr>
          <p:spPr>
            <a:xfrm>
              <a:off x="2711479"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1" name="Picture 8">
              <a:extLst>
                <a:ext uri="{FF2B5EF4-FFF2-40B4-BE49-F238E27FC236}">
                  <a16:creationId xmlns:a16="http://schemas.microsoft.com/office/drawing/2014/main" id="{C07DBE24-092C-4602-B682-25B9943BC6B8}"/>
                </a:ext>
              </a:extLst>
            </p:cNvPr>
            <p:cNvPicPr>
              <a:picLocks noChangeAspect="1"/>
            </p:cNvPicPr>
            <p:nvPr/>
          </p:nvPicPr>
          <p:blipFill>
            <a:blip r:embed="rId16"/>
            <a:srcRect/>
            <a:stretch>
              <a:fillRect/>
            </a:stretch>
          </p:blipFill>
          <p:spPr>
            <a:xfrm>
              <a:off x="2992931" y="4783198"/>
              <a:ext cx="1489008" cy="1423967"/>
            </a:xfrm>
            <a:prstGeom prst="rect">
              <a:avLst/>
            </a:prstGeom>
            <a:noFill/>
            <a:ln cap="flat">
              <a:noFill/>
            </a:ln>
            <a:scene3d>
              <a:camera prst="orthographicFront"/>
              <a:lightRig rig="threePt" dir="t"/>
            </a:scene3d>
            <a:sp3d extrusionH="254000">
              <a:bevelT w="254000" h="254000"/>
              <a:bevelB w="254000" h="254000"/>
            </a:sp3d>
          </p:spPr>
        </p:pic>
      </p:grpSp>
      <p:grpSp>
        <p:nvGrpSpPr>
          <p:cNvPr id="72" name="Группа 106">
            <a:extLst>
              <a:ext uri="{FF2B5EF4-FFF2-40B4-BE49-F238E27FC236}">
                <a16:creationId xmlns:a16="http://schemas.microsoft.com/office/drawing/2014/main" id="{DB222EB6-0689-4F71-8834-254D741ACF81}"/>
              </a:ext>
            </a:extLst>
          </p:cNvPr>
          <p:cNvGrpSpPr/>
          <p:nvPr/>
        </p:nvGrpSpPr>
        <p:grpSpPr>
          <a:xfrm>
            <a:off x="7465500" y="4717176"/>
            <a:ext cx="2017614" cy="1882767"/>
            <a:chOff x="7466478" y="4664793"/>
            <a:chExt cx="2017614" cy="1882767"/>
          </a:xfrm>
        </p:grpSpPr>
        <p:sp>
          <p:nvSpPr>
            <p:cNvPr id="73" name="Овал 54">
              <a:extLst>
                <a:ext uri="{FF2B5EF4-FFF2-40B4-BE49-F238E27FC236}">
                  <a16:creationId xmlns:a16="http://schemas.microsoft.com/office/drawing/2014/main" id="{19C7DE26-59C4-4A71-B613-9A320129ABC5}"/>
                </a:ext>
              </a:extLst>
            </p:cNvPr>
            <p:cNvSpPr/>
            <p:nvPr/>
          </p:nvSpPr>
          <p:spPr>
            <a:xfrm>
              <a:off x="7466478"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4" name="Picture 10">
              <a:extLst>
                <a:ext uri="{FF2B5EF4-FFF2-40B4-BE49-F238E27FC236}">
                  <a16:creationId xmlns:a16="http://schemas.microsoft.com/office/drawing/2014/main" id="{84921512-CDA1-48C9-A141-156673AF5036}"/>
                </a:ext>
              </a:extLst>
            </p:cNvPr>
            <p:cNvPicPr>
              <a:picLocks noChangeAspect="1"/>
            </p:cNvPicPr>
            <p:nvPr/>
          </p:nvPicPr>
          <p:blipFill>
            <a:blip r:embed="rId17"/>
            <a:srcRect/>
            <a:stretch>
              <a:fillRect/>
            </a:stretch>
          </p:blipFill>
          <p:spPr>
            <a:xfrm>
              <a:off x="7559417" y="4841647"/>
              <a:ext cx="1613989" cy="1626214"/>
            </a:xfrm>
            <a:prstGeom prst="rect">
              <a:avLst/>
            </a:prstGeom>
            <a:noFill/>
            <a:ln cap="flat">
              <a:noFill/>
            </a:ln>
            <a:scene3d>
              <a:camera prst="orthographicFront"/>
              <a:lightRig rig="threePt" dir="t"/>
            </a:scene3d>
            <a:sp3d extrusionH="254000">
              <a:bevelT w="254000" h="254000"/>
              <a:bevelB w="254000" h="254000"/>
            </a:sp3d>
          </p:spPr>
        </p:pic>
      </p:grpSp>
      <p:pic>
        <p:nvPicPr>
          <p:cNvPr id="75" name="Picture 8" descr="Watch Out Wow Sticker by Mighty Oak">
            <a:extLst>
              <a:ext uri="{FF2B5EF4-FFF2-40B4-BE49-F238E27FC236}">
                <a16:creationId xmlns:a16="http://schemas.microsoft.com/office/drawing/2014/main" id="{20E83F97-44ED-408C-B170-F560B8931977}"/>
              </a:ext>
            </a:extLst>
          </p:cNvPr>
          <p:cNvPicPr>
            <a:picLocks noChangeAspect="1"/>
          </p:cNvPicPr>
          <p:nvPr/>
        </p:nvPicPr>
        <p:blipFill>
          <a:blip r:embed="rId18"/>
          <a:srcRect/>
          <a:stretch>
            <a:fillRect/>
          </a:stretch>
        </p:blipFill>
        <p:spPr>
          <a:xfrm>
            <a:off x="152908" y="2295037"/>
            <a:ext cx="2616555" cy="1918804"/>
          </a:xfrm>
          <a:prstGeom prst="rect">
            <a:avLst/>
          </a:prstGeom>
          <a:noFill/>
          <a:ln cap="flat">
            <a:noFill/>
          </a:ln>
        </p:spPr>
      </p:pic>
      <p:grpSp>
        <p:nvGrpSpPr>
          <p:cNvPr id="76" name="Группа 93">
            <a:extLst>
              <a:ext uri="{FF2B5EF4-FFF2-40B4-BE49-F238E27FC236}">
                <a16:creationId xmlns:a16="http://schemas.microsoft.com/office/drawing/2014/main" id="{23F26F41-A01D-4924-9D28-C8789955B6C3}"/>
              </a:ext>
            </a:extLst>
          </p:cNvPr>
          <p:cNvGrpSpPr/>
          <p:nvPr/>
        </p:nvGrpSpPr>
        <p:grpSpPr>
          <a:xfrm>
            <a:off x="7413046" y="1994611"/>
            <a:ext cx="2237628" cy="2352005"/>
            <a:chOff x="7435814" y="1991933"/>
            <a:chExt cx="2237628" cy="2352005"/>
          </a:xfrm>
          <a:scene3d>
            <a:camera prst="orthographicFront">
              <a:rot lat="0" lon="0" rev="0"/>
            </a:camera>
            <a:lightRig rig="balanced" dir="t">
              <a:rot lat="0" lon="0" rev="8700000"/>
            </a:lightRig>
          </a:scene3d>
        </p:grpSpPr>
        <p:sp>
          <p:nvSpPr>
            <p:cNvPr id="77" name="Овал 50">
              <a:extLst>
                <a:ext uri="{FF2B5EF4-FFF2-40B4-BE49-F238E27FC236}">
                  <a16:creationId xmlns:a16="http://schemas.microsoft.com/office/drawing/2014/main" id="{E3E68021-B4AA-4448-96D9-9FAF3B9AD7C9}"/>
                </a:ext>
              </a:extLst>
            </p:cNvPr>
            <p:cNvSpPr/>
            <p:nvPr/>
          </p:nvSpPr>
          <p:spPr>
            <a:xfrm>
              <a:off x="7458943"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8" name="Рисунок 80">
              <a:extLst>
                <a:ext uri="{FF2B5EF4-FFF2-40B4-BE49-F238E27FC236}">
                  <a16:creationId xmlns:a16="http://schemas.microsoft.com/office/drawing/2014/main" id="{2BCA97E9-BBEF-477F-8566-BCD084B4906A}"/>
                </a:ext>
              </a:extLst>
            </p:cNvPr>
            <p:cNvPicPr>
              <a:picLocks noChangeAspect="1"/>
            </p:cNvPicPr>
            <p:nvPr/>
          </p:nvPicPr>
          <p:blipFill>
            <a:blip r:embed="rId19"/>
            <a:srcRect/>
            <a:stretch>
              <a:fillRect/>
            </a:stretch>
          </p:blipFill>
          <p:spPr>
            <a:xfrm>
              <a:off x="7435814" y="1991933"/>
              <a:ext cx="2237628" cy="2237628"/>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7" name="Группа 90">
            <a:extLst>
              <a:ext uri="{FF2B5EF4-FFF2-40B4-BE49-F238E27FC236}">
                <a16:creationId xmlns:a16="http://schemas.microsoft.com/office/drawing/2014/main" id="{BA5DE3EA-9668-439A-89D3-81FD6E1453EE}"/>
              </a:ext>
            </a:extLst>
          </p:cNvPr>
          <p:cNvGrpSpPr/>
          <p:nvPr/>
        </p:nvGrpSpPr>
        <p:grpSpPr>
          <a:xfrm>
            <a:off x="354432" y="2455930"/>
            <a:ext cx="2017614" cy="1882767"/>
            <a:chOff x="329732" y="2461171"/>
            <a:chExt cx="2017614" cy="1882767"/>
          </a:xfrm>
          <a:scene3d>
            <a:camera prst="orthographicFront">
              <a:rot lat="0" lon="0" rev="0"/>
            </a:camera>
            <a:lightRig rig="balanced" dir="t">
              <a:rot lat="0" lon="0" rev="8700000"/>
            </a:lightRig>
          </a:scene3d>
        </p:grpSpPr>
        <p:sp>
          <p:nvSpPr>
            <p:cNvPr id="58" name="Овал 14">
              <a:extLst>
                <a:ext uri="{FF2B5EF4-FFF2-40B4-BE49-F238E27FC236}">
                  <a16:creationId xmlns:a16="http://schemas.microsoft.com/office/drawing/2014/main" id="{1D5DE275-2872-45B6-981F-1D106B895180}"/>
                </a:ext>
              </a:extLst>
            </p:cNvPr>
            <p:cNvSpPr/>
            <p:nvPr/>
          </p:nvSpPr>
          <p:spPr>
            <a:xfrm>
              <a:off x="329732"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9" name="Рисунок 72">
              <a:extLst>
                <a:ext uri="{FF2B5EF4-FFF2-40B4-BE49-F238E27FC236}">
                  <a16:creationId xmlns:a16="http://schemas.microsoft.com/office/drawing/2014/main" id="{D0324700-E747-48F6-9AED-51E5B3B4D2A0}"/>
                </a:ext>
              </a:extLst>
            </p:cNvPr>
            <p:cNvPicPr>
              <a:picLocks noChangeAspect="1"/>
            </p:cNvPicPr>
            <p:nvPr/>
          </p:nvPicPr>
          <p:blipFill>
            <a:blip r:embed="rId20"/>
            <a:srcRect/>
            <a:stretch>
              <a:fillRect/>
            </a:stretch>
          </p:blipFill>
          <p:spPr>
            <a:xfrm>
              <a:off x="778748" y="2838434"/>
              <a:ext cx="1181121" cy="1181121"/>
            </a:xfrm>
            <a:prstGeom prst="rect">
              <a:avLst/>
            </a:prstGeom>
            <a:ln>
              <a:noFill/>
            </a:ln>
            <a:effectLst>
              <a:outerShdw blurRad="292100" dist="139700" dir="2700000" algn="tl" rotWithShape="0">
                <a:srgbClr val="333333">
                  <a:alpha val="65000"/>
                </a:srgbClr>
              </a:outerShdw>
            </a:effectLst>
          </p:spPr>
        </p:pic>
      </p:grpSp>
      <p:pic>
        <p:nvPicPr>
          <p:cNvPr id="79" name="Picture 4">
            <a:extLst>
              <a:ext uri="{FF2B5EF4-FFF2-40B4-BE49-F238E27FC236}">
                <a16:creationId xmlns:a16="http://schemas.microsoft.com/office/drawing/2014/main" id="{FA50DEDD-5D03-4581-B326-DA1DA4F3CF95}"/>
              </a:ext>
            </a:extLst>
          </p:cNvPr>
          <p:cNvPicPr>
            <a:picLocks noChangeAspect="1"/>
          </p:cNvPicPr>
          <p:nvPr/>
        </p:nvPicPr>
        <p:blipFill>
          <a:blip r:embed="rId21"/>
          <a:srcRect/>
          <a:stretch>
            <a:fillRect/>
          </a:stretch>
        </p:blipFill>
        <p:spPr>
          <a:xfrm>
            <a:off x="-1278380" y="1237319"/>
            <a:ext cx="5389455" cy="4052218"/>
          </a:xfrm>
          <a:prstGeom prst="rect">
            <a:avLst/>
          </a:prstGeom>
          <a:noFill/>
          <a:ln cap="flat">
            <a:noFill/>
          </a:ln>
        </p:spPr>
      </p:pic>
      <p:pic>
        <p:nvPicPr>
          <p:cNvPr id="82" name="Картина 81">
            <a:extLst>
              <a:ext uri="{FF2B5EF4-FFF2-40B4-BE49-F238E27FC236}">
                <a16:creationId xmlns:a16="http://schemas.microsoft.com/office/drawing/2014/main" id="{53C2BA74-CDF5-4AC3-8F13-B758285C737D}"/>
              </a:ext>
            </a:extLst>
          </p:cNvPr>
          <p:cNvPicPr>
            <a:picLocks noChangeAspect="1"/>
          </p:cNvPicPr>
          <p:nvPr/>
        </p:nvPicPr>
        <p:blipFill>
          <a:blip r:embed="rId22"/>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3610751606"/>
      </p:ext>
    </p:extLst>
  </p:cSld>
  <p:clrMapOvr>
    <a:masterClrMapping/>
  </p:clrMapOvr>
  <p:timing>
    <p:tnLst>
      <p:par>
        <p:cTn id="1" dur="indefinite" restart="never" nodeType="tmRoot">
          <p:childTnLst>
            <p:seq concurrent="1" nextAc="seek">
              <p:cTn id="2" dur="indefinite" nodeType="interactiveSeq">
                <p:stCondLst>
                  <p:cond evt="onClick" delay="0">
                    <p:tgtEl>
                      <p:spTgt spid="48"/>
                    </p:tgtEl>
                  </p:cond>
                </p:stCondLst>
                <p:childTnLst>
                  <p:par>
                    <p:cTn id="3" fill="hold">
                      <p:stCondLst>
                        <p:cond evt="onBegin" delay="0">
                          <p:tn val="2"/>
                        </p:cond>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8"/>
                  </p:tgtEl>
                </p:cond>
              </p:nextCondLst>
            </p:seq>
            <p:seq concurrent="1" nextAc="seek">
              <p:cTn id="7" dur="indefinite" nodeType="interactiveSeq">
                <p:stCondLst>
                  <p:cond evt="onClick" delay="0">
                    <p:tgtEl>
                      <p:spTgt spid="39"/>
                    </p:tgtEl>
                  </p:cond>
                </p:stCondLst>
                <p:childTnLst>
                  <p:par>
                    <p:cTn id="8" fill="hold">
                      <p:stCondLst>
                        <p:cond evt="onBegin" delay="0">
                          <p:tn val="7"/>
                        </p:cond>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9"/>
                  </p:tgtEl>
                </p:cond>
              </p:nextCondLst>
            </p:seq>
            <p:seq concurrent="1" nextAc="seek">
              <p:cTn id="12" dur="indefinite" nodeType="interactiveSeq">
                <p:stCondLst>
                  <p:cond evt="onClick" delay="0">
                    <p:tgtEl>
                      <p:spTgt spid="60"/>
                    </p:tgtEl>
                  </p:cond>
                </p:stCondLst>
                <p:childTnLst>
                  <p:par>
                    <p:cTn id="13" fill="hold">
                      <p:stCondLst>
                        <p:cond evt="onBegin" delay="0">
                          <p:tn val="12"/>
                        </p:cond>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0"/>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0"/>
                  </p:tgtEl>
                </p:cond>
              </p:nextCondLst>
            </p:seq>
            <p:seq concurrent="1" nextAc="seek">
              <p:cTn id="17" dur="indefinite" nodeType="interactiveSeq">
                <p:stCondLst>
                  <p:cond evt="onClick" delay="0">
                    <p:tgtEl>
                      <p:spTgt spid="63"/>
                    </p:tgtEl>
                  </p:cond>
                </p:stCondLst>
                <p:childTnLst>
                  <p:par>
                    <p:cTn id="18" fill="hold">
                      <p:stCondLst>
                        <p:cond evt="onBegin" delay="0">
                          <p:tn val="17"/>
                        </p:cond>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3"/>
                  </p:tgtEl>
                </p:cond>
              </p:nextCondLst>
            </p:seq>
            <p:seq concurrent="1" nextAc="seek">
              <p:cTn id="22" dur="indefinite" nodeType="interactiveSeq">
                <p:stCondLst>
                  <p:cond evt="onClick" delay="0">
                    <p:tgtEl>
                      <p:spTgt spid="54"/>
                    </p:tgtEl>
                  </p:cond>
                </p:stCondLst>
                <p:childTnLst>
                  <p:par>
                    <p:cTn id="23" fill="hold">
                      <p:stCondLst>
                        <p:cond evt="onBegin" delay="0">
                          <p:tn val="22"/>
                        </p:cond>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4"/>
                  </p:tgtEl>
                </p:cond>
              </p:nextCondLst>
            </p:seq>
            <p:seq concurrent="1" nextAc="seek">
              <p:cTn id="27" dur="indefinite" nodeType="interactiveSeq">
                <p:stCondLst>
                  <p:cond evt="onClick" delay="0">
                    <p:tgtEl>
                      <p:spTgt spid="57"/>
                    </p:tgtEl>
                  </p:cond>
                </p:stCondLst>
                <p:childTnLst>
                  <p:par>
                    <p:cTn id="28" fill="hold">
                      <p:stCondLst>
                        <p:cond evt="onBegin" delay="0">
                          <p:tn val="27"/>
                        </p:cond>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zvuk-odnoy-kapelkч1.wav"/>
                                        </p:tgtEl>
                                      </p:cMediaNode>
                                    </p:audio>
                                  </p:subTnLst>
                                </p:cTn>
                              </p:par>
                              <p:par>
                                <p:cTn id="32" presetID="1" presetClass="entr" presetSubtype="0"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childTnLst>
                                </p:cTn>
                              </p:par>
                              <p:par>
                                <p:cTn id="34" presetID="1" presetClass="exit" presetSubtype="0" fill="hold" nodeType="withEffect">
                                  <p:stCondLst>
                                    <p:cond delay="2000"/>
                                  </p:stCondLst>
                                  <p:childTnLst>
                                    <p:set>
                                      <p:cBhvr>
                                        <p:cTn id="35" dur="1" fill="hold">
                                          <p:stCondLst>
                                            <p:cond delay="0"/>
                                          </p:stCondLst>
                                        </p:cTn>
                                        <p:tgtEl>
                                          <p:spTgt spid="75"/>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explode.wav"/>
                                        </p:tgtEl>
                                      </p:cMediaNode>
                                    </p:audio>
                                  </p:subTnLst>
                                </p:cTn>
                              </p:par>
                              <p:par>
                                <p:cTn id="36" presetID="1" presetClass="entr" presetSubtype="0" fill="hold" nodeType="withEffect">
                                  <p:stCondLst>
                                    <p:cond delay="2000"/>
                                  </p:stCondLst>
                                  <p:childTnLst>
                                    <p:set>
                                      <p:cBhvr>
                                        <p:cTn id="37"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7"/>
                  </p:tgtEl>
                </p:cond>
              </p:nextCondLst>
            </p:seq>
            <p:seq concurrent="1" nextAc="seek">
              <p:cTn id="38" dur="indefinite" nodeType="interactiveSeq">
                <p:stCondLst>
                  <p:cond evt="onClick" delay="0">
                    <p:tgtEl>
                      <p:spTgt spid="66"/>
                    </p:tgtEl>
                  </p:cond>
                </p:stCondLst>
                <p:childTnLst>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6"/>
                  </p:tgtEl>
                </p:cond>
              </p:nextCondLst>
            </p:seq>
            <p:seq concurrent="1" nextAc="seek">
              <p:cTn id="43" dur="indefinite" nodeType="interactiveSeq">
                <p:stCondLst>
                  <p:cond evt="onClick" delay="0">
                    <p:tgtEl>
                      <p:spTgt spid="33"/>
                    </p:tgtEl>
                  </p:cond>
                </p:stCondLst>
                <p:childTnLst>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3"/>
                  </p:tgtEl>
                </p:cond>
              </p:nextCondLst>
            </p:seq>
            <p:seq concurrent="1" nextAc="seek">
              <p:cTn id="48" dur="indefinite" nodeType="interactiveSeq">
                <p:stCondLst>
                  <p:cond evt="onClick" delay="0">
                    <p:tgtEl>
                      <p:spTgt spid="76"/>
                    </p:tgtEl>
                  </p:cond>
                </p:stCondLst>
                <p:childTnLst>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6"/>
                  </p:tgtEl>
                </p:cond>
              </p:nextCondLst>
            </p:seq>
            <p:seq concurrent="1" nextAc="seek">
              <p:cTn id="53" dur="indefinite" nodeType="interactiveSeq">
                <p:stCondLst>
                  <p:cond evt="onClick" delay="0">
                    <p:tgtEl>
                      <p:spTgt spid="45"/>
                    </p:tgtEl>
                  </p:cond>
                </p:stCondLst>
                <p:childTnLst>
                  <p:par>
                    <p:cTn id="54" fill="hold">
                      <p:stCondLst>
                        <p:cond evt="onBegin" delay="0">
                          <p:tn val="53"/>
                        </p:cond>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5"/>
                  </p:tgtEl>
                </p:cond>
              </p:nextCondLst>
            </p:seq>
            <p:seq concurrent="1" nextAc="seek">
              <p:cTn id="58" dur="indefinite" nodeType="interactiveSeq">
                <p:stCondLst>
                  <p:cond evt="onClick" delay="0">
                    <p:tgtEl>
                      <p:spTgt spid="42"/>
                    </p:tgtEl>
                  </p:cond>
                </p:stCondLst>
                <p:childTnLst>
                  <p:par>
                    <p:cTn id="59" fill="hold">
                      <p:stCondLst>
                        <p:cond evt="onBegin" delay="0">
                          <p:tn val="58"/>
                        </p:cond>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2"/>
                  </p:tgtEl>
                </p:cond>
              </p:nextCondLst>
            </p:seq>
            <p:seq concurrent="1" nextAc="seek">
              <p:cTn id="63" dur="indefinite" nodeType="interactiveSeq">
                <p:stCondLst>
                  <p:cond evt="onClick" delay="0">
                    <p:tgtEl>
                      <p:spTgt spid="69"/>
                    </p:tgtEl>
                  </p:cond>
                </p:stCondLst>
                <p:childTnLst>
                  <p:par>
                    <p:cTn id="64" fill="hold">
                      <p:stCondLst>
                        <p:cond evt="onBegin" delay="0">
                          <p:tn val="63"/>
                        </p:cond>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6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9"/>
                  </p:tgtEl>
                </p:cond>
              </p:nextCondLst>
            </p:seq>
            <p:seq concurrent="1" nextAc="seek">
              <p:cTn id="68" dur="indefinite" nodeType="interactiveSeq">
                <p:stCondLst>
                  <p:cond evt="onClick" delay="0">
                    <p:tgtEl>
                      <p:spTgt spid="36"/>
                    </p:tgtEl>
                  </p:cond>
                </p:stCondLst>
                <p:childTnLst>
                  <p:par>
                    <p:cTn id="69" fill="hold">
                      <p:stCondLst>
                        <p:cond evt="onBegin" delay="0">
                          <p:tn val="68"/>
                        </p:cond>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6"/>
                  </p:tgtEl>
                </p:cond>
              </p:nextCondLst>
            </p:seq>
            <p:seq concurrent="1" nextAc="seek">
              <p:cTn id="73" dur="indefinite" nodeType="interactiveSeq">
                <p:stCondLst>
                  <p:cond evt="onClick" delay="0">
                    <p:tgtEl>
                      <p:spTgt spid="72"/>
                    </p:tgtEl>
                  </p:cond>
                </p:stCondLst>
                <p:childTnLst>
                  <p:par>
                    <p:cTn id="74" fill="hold">
                      <p:stCondLst>
                        <p:cond evt="onBegin" delay="0">
                          <p:tn val="73"/>
                        </p:cond>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72"/>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2"/>
                  </p:tgtEl>
                </p:cond>
              </p:nextCondLst>
            </p:seq>
            <p:seq concurrent="1" nextAc="seek">
              <p:cTn id="78" dur="indefinite" nodeType="interactiveSeq">
                <p:stCondLst>
                  <p:cond evt="onClick" delay="0">
                    <p:tgtEl>
                      <p:spTgt spid="51"/>
                    </p:tgtEl>
                  </p:cond>
                </p:stCondLst>
                <p:childTnLst>
                  <p:par>
                    <p:cTn id="79" fill="hold">
                      <p:stCondLst>
                        <p:cond evt="onBegin" delay="0">
                          <p:tn val="78"/>
                        </p:cond>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5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a:extLst>
              <a:ext uri="{FF2B5EF4-FFF2-40B4-BE49-F238E27FC236}">
                <a16:creationId xmlns:a16="http://schemas.microsoft.com/office/drawing/2014/main" id="{38D53828-687E-49F4-9375-3CC75C2B3C4E}"/>
              </a:ext>
            </a:extLst>
          </p:cNvPr>
          <p:cNvSpPr/>
          <p:nvPr/>
        </p:nvSpPr>
        <p:spPr>
          <a:xfrm>
            <a:off x="11229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Овал 9">
            <a:extLst>
              <a:ext uri="{FF2B5EF4-FFF2-40B4-BE49-F238E27FC236}">
                <a16:creationId xmlns:a16="http://schemas.microsoft.com/office/drawing/2014/main" id="{E2C13243-CAC6-4E23-AFCD-EDF020DA4B07}"/>
              </a:ext>
            </a:extLst>
          </p:cNvPr>
          <p:cNvSpPr/>
          <p:nvPr/>
        </p:nvSpPr>
        <p:spPr>
          <a:xfrm>
            <a:off x="31466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Прямоугольник 12">
            <a:extLst>
              <a:ext uri="{FF2B5EF4-FFF2-40B4-BE49-F238E27FC236}">
                <a16:creationId xmlns:a16="http://schemas.microsoft.com/office/drawing/2014/main" id="{543BA87A-A11F-404F-A195-A0F1300D5CA0}"/>
              </a:ext>
            </a:extLst>
          </p:cNvPr>
          <p:cNvSpPr/>
          <p:nvPr/>
        </p:nvSpPr>
        <p:spPr>
          <a:xfrm>
            <a:off x="119832"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Овал 13">
            <a:extLst>
              <a:ext uri="{FF2B5EF4-FFF2-40B4-BE49-F238E27FC236}">
                <a16:creationId xmlns:a16="http://schemas.microsoft.com/office/drawing/2014/main" id="{E54B055E-61EE-402C-8282-E8D6747F5539}"/>
              </a:ext>
            </a:extLst>
          </p:cNvPr>
          <p:cNvSpPr/>
          <p:nvPr/>
        </p:nvSpPr>
        <p:spPr>
          <a:xfrm>
            <a:off x="32219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Прямоугольник 16">
            <a:extLst>
              <a:ext uri="{FF2B5EF4-FFF2-40B4-BE49-F238E27FC236}">
                <a16:creationId xmlns:a16="http://schemas.microsoft.com/office/drawing/2014/main" id="{42383BA5-3C28-488C-8B47-2E369B7E5834}"/>
              </a:ext>
            </a:extLst>
          </p:cNvPr>
          <p:cNvSpPr/>
          <p:nvPr/>
        </p:nvSpPr>
        <p:spPr>
          <a:xfrm>
            <a:off x="127366"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Овал 17">
            <a:extLst>
              <a:ext uri="{FF2B5EF4-FFF2-40B4-BE49-F238E27FC236}">
                <a16:creationId xmlns:a16="http://schemas.microsoft.com/office/drawing/2014/main" id="{39C41789-E8E7-4381-AC5D-4AA9984AE5CB}"/>
              </a:ext>
            </a:extLst>
          </p:cNvPr>
          <p:cNvSpPr/>
          <p:nvPr/>
        </p:nvSpPr>
        <p:spPr>
          <a:xfrm>
            <a:off x="329732"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Прямоугольник 20">
            <a:extLst>
              <a:ext uri="{FF2B5EF4-FFF2-40B4-BE49-F238E27FC236}">
                <a16:creationId xmlns:a16="http://schemas.microsoft.com/office/drawing/2014/main" id="{9B080C9A-C6CA-4750-A32C-71F9D3C42335}"/>
              </a:ext>
            </a:extLst>
          </p:cNvPr>
          <p:cNvSpPr/>
          <p:nvPr/>
        </p:nvSpPr>
        <p:spPr>
          <a:xfrm>
            <a:off x="2502548"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Овал 21">
            <a:extLst>
              <a:ext uri="{FF2B5EF4-FFF2-40B4-BE49-F238E27FC236}">
                <a16:creationId xmlns:a16="http://schemas.microsoft.com/office/drawing/2014/main" id="{11B85347-0246-4CF5-8994-B95DADC1BF49}"/>
              </a:ext>
            </a:extLst>
          </p:cNvPr>
          <p:cNvSpPr/>
          <p:nvPr/>
        </p:nvSpPr>
        <p:spPr>
          <a:xfrm>
            <a:off x="2704914"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Прямоугольник 24">
            <a:extLst>
              <a:ext uri="{FF2B5EF4-FFF2-40B4-BE49-F238E27FC236}">
                <a16:creationId xmlns:a16="http://schemas.microsoft.com/office/drawing/2014/main" id="{88E6CBA4-C04F-4189-AC91-965EADBAC7A9}"/>
              </a:ext>
            </a:extLst>
          </p:cNvPr>
          <p:cNvSpPr/>
          <p:nvPr/>
        </p:nvSpPr>
        <p:spPr>
          <a:xfrm>
            <a:off x="2494044"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Овал 25">
            <a:extLst>
              <a:ext uri="{FF2B5EF4-FFF2-40B4-BE49-F238E27FC236}">
                <a16:creationId xmlns:a16="http://schemas.microsoft.com/office/drawing/2014/main" id="{2EC183D7-7DC9-4F07-89C3-68D81D379180}"/>
              </a:ext>
            </a:extLst>
          </p:cNvPr>
          <p:cNvSpPr/>
          <p:nvPr/>
        </p:nvSpPr>
        <p:spPr>
          <a:xfrm>
            <a:off x="2696410"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Прямоугольник 28">
            <a:extLst>
              <a:ext uri="{FF2B5EF4-FFF2-40B4-BE49-F238E27FC236}">
                <a16:creationId xmlns:a16="http://schemas.microsoft.com/office/drawing/2014/main" id="{35E6F740-7D6B-4564-B617-1D6871EA8C11}"/>
              </a:ext>
            </a:extLst>
          </p:cNvPr>
          <p:cNvSpPr/>
          <p:nvPr/>
        </p:nvSpPr>
        <p:spPr>
          <a:xfrm>
            <a:off x="2501578"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Овал 29">
            <a:extLst>
              <a:ext uri="{FF2B5EF4-FFF2-40B4-BE49-F238E27FC236}">
                <a16:creationId xmlns:a16="http://schemas.microsoft.com/office/drawing/2014/main" id="{C5021F9C-2118-44F1-826B-C3F2C02F17D2}"/>
              </a:ext>
            </a:extLst>
          </p:cNvPr>
          <p:cNvSpPr/>
          <p:nvPr/>
        </p:nvSpPr>
        <p:spPr>
          <a:xfrm>
            <a:off x="2703944"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Прямоугольник 32">
            <a:extLst>
              <a:ext uri="{FF2B5EF4-FFF2-40B4-BE49-F238E27FC236}">
                <a16:creationId xmlns:a16="http://schemas.microsoft.com/office/drawing/2014/main" id="{67F56116-F8E9-48D0-84D7-A87EE4C8F01C}"/>
              </a:ext>
            </a:extLst>
          </p:cNvPr>
          <p:cNvSpPr/>
          <p:nvPr/>
        </p:nvSpPr>
        <p:spPr>
          <a:xfrm>
            <a:off x="486728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Овал 33">
            <a:extLst>
              <a:ext uri="{FF2B5EF4-FFF2-40B4-BE49-F238E27FC236}">
                <a16:creationId xmlns:a16="http://schemas.microsoft.com/office/drawing/2014/main" id="{98669548-6C59-47DB-BA22-BC803A9CE0F6}"/>
              </a:ext>
            </a:extLst>
          </p:cNvPr>
          <p:cNvSpPr/>
          <p:nvPr/>
        </p:nvSpPr>
        <p:spPr>
          <a:xfrm>
            <a:off x="5069653"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Прямоугольник 36">
            <a:extLst>
              <a:ext uri="{FF2B5EF4-FFF2-40B4-BE49-F238E27FC236}">
                <a16:creationId xmlns:a16="http://schemas.microsoft.com/office/drawing/2014/main" id="{325F4ABB-A6EE-45A5-8A99-6EBC9B882855}"/>
              </a:ext>
            </a:extLst>
          </p:cNvPr>
          <p:cNvSpPr/>
          <p:nvPr/>
        </p:nvSpPr>
        <p:spPr>
          <a:xfrm>
            <a:off x="4874821"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Овал 37">
            <a:extLst>
              <a:ext uri="{FF2B5EF4-FFF2-40B4-BE49-F238E27FC236}">
                <a16:creationId xmlns:a16="http://schemas.microsoft.com/office/drawing/2014/main" id="{4EE85BC1-8713-4C6C-922D-17441C6113F4}"/>
              </a:ext>
            </a:extLst>
          </p:cNvPr>
          <p:cNvSpPr/>
          <p:nvPr/>
        </p:nvSpPr>
        <p:spPr>
          <a:xfrm>
            <a:off x="5077187"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Прямоугольник 40">
            <a:extLst>
              <a:ext uri="{FF2B5EF4-FFF2-40B4-BE49-F238E27FC236}">
                <a16:creationId xmlns:a16="http://schemas.microsoft.com/office/drawing/2014/main" id="{1F9A0628-4419-408A-9963-5AD034B9F777}"/>
              </a:ext>
            </a:extLst>
          </p:cNvPr>
          <p:cNvSpPr/>
          <p:nvPr/>
        </p:nvSpPr>
        <p:spPr>
          <a:xfrm>
            <a:off x="4882356"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Овал 41">
            <a:extLst>
              <a:ext uri="{FF2B5EF4-FFF2-40B4-BE49-F238E27FC236}">
                <a16:creationId xmlns:a16="http://schemas.microsoft.com/office/drawing/2014/main" id="{AC3F81C2-EDE6-46CC-8DCA-F5970531FA97}"/>
              </a:ext>
            </a:extLst>
          </p:cNvPr>
          <p:cNvSpPr/>
          <p:nvPr/>
        </p:nvSpPr>
        <p:spPr>
          <a:xfrm>
            <a:off x="5084731"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Прямоугольник 44">
            <a:extLst>
              <a:ext uri="{FF2B5EF4-FFF2-40B4-BE49-F238E27FC236}">
                <a16:creationId xmlns:a16="http://schemas.microsoft.com/office/drawing/2014/main" id="{0CC52980-6170-4A3F-83BA-B9E117BF9FA8}"/>
              </a:ext>
            </a:extLst>
          </p:cNvPr>
          <p:cNvSpPr/>
          <p:nvPr/>
        </p:nvSpPr>
        <p:spPr>
          <a:xfrm>
            <a:off x="7257547" y="128336"/>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Овал 45">
            <a:extLst>
              <a:ext uri="{FF2B5EF4-FFF2-40B4-BE49-F238E27FC236}">
                <a16:creationId xmlns:a16="http://schemas.microsoft.com/office/drawing/2014/main" id="{0BC5D468-054D-4142-A0B2-4162E7CB7A74}"/>
              </a:ext>
            </a:extLst>
          </p:cNvPr>
          <p:cNvSpPr/>
          <p:nvPr/>
        </p:nvSpPr>
        <p:spPr>
          <a:xfrm>
            <a:off x="7459912"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Прямоугольник 48">
            <a:extLst>
              <a:ext uri="{FF2B5EF4-FFF2-40B4-BE49-F238E27FC236}">
                <a16:creationId xmlns:a16="http://schemas.microsoft.com/office/drawing/2014/main" id="{2A30ACDB-6348-412B-A196-BBE0A256DD14}"/>
              </a:ext>
            </a:extLst>
          </p:cNvPr>
          <p:cNvSpPr/>
          <p:nvPr/>
        </p:nvSpPr>
        <p:spPr>
          <a:xfrm>
            <a:off x="7249043" y="2308695"/>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Овал 49">
            <a:extLst>
              <a:ext uri="{FF2B5EF4-FFF2-40B4-BE49-F238E27FC236}">
                <a16:creationId xmlns:a16="http://schemas.microsoft.com/office/drawing/2014/main" id="{C8A5E637-5AB6-4C2B-8D56-D9DF93C4C9E2}"/>
              </a:ext>
            </a:extLst>
          </p:cNvPr>
          <p:cNvSpPr/>
          <p:nvPr/>
        </p:nvSpPr>
        <p:spPr>
          <a:xfrm>
            <a:off x="7451409"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Прямоугольник 52">
            <a:extLst>
              <a:ext uri="{FF2B5EF4-FFF2-40B4-BE49-F238E27FC236}">
                <a16:creationId xmlns:a16="http://schemas.microsoft.com/office/drawing/2014/main" id="{3DC5DB5F-6DAB-41E5-86A8-6B0969FEE065}"/>
              </a:ext>
            </a:extLst>
          </p:cNvPr>
          <p:cNvSpPr/>
          <p:nvPr/>
        </p:nvSpPr>
        <p:spPr>
          <a:xfrm>
            <a:off x="7256577" y="4512317"/>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Овал 53">
            <a:extLst>
              <a:ext uri="{FF2B5EF4-FFF2-40B4-BE49-F238E27FC236}">
                <a16:creationId xmlns:a16="http://schemas.microsoft.com/office/drawing/2014/main" id="{8597845C-E1DA-4A76-91EC-B8502684C4A3}"/>
              </a:ext>
            </a:extLst>
          </p:cNvPr>
          <p:cNvSpPr/>
          <p:nvPr/>
        </p:nvSpPr>
        <p:spPr>
          <a:xfrm>
            <a:off x="7458943"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Прямоугольник 56">
            <a:extLst>
              <a:ext uri="{FF2B5EF4-FFF2-40B4-BE49-F238E27FC236}">
                <a16:creationId xmlns:a16="http://schemas.microsoft.com/office/drawing/2014/main" id="{FFE181FD-BB84-447A-B0D9-1EE039A4C752}"/>
              </a:ext>
            </a:extLst>
          </p:cNvPr>
          <p:cNvSpPr/>
          <p:nvPr/>
        </p:nvSpPr>
        <p:spPr>
          <a:xfrm>
            <a:off x="9647496" y="124559"/>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Овал 57">
            <a:extLst>
              <a:ext uri="{FF2B5EF4-FFF2-40B4-BE49-F238E27FC236}">
                <a16:creationId xmlns:a16="http://schemas.microsoft.com/office/drawing/2014/main" id="{813D7661-B4F2-46DF-B57C-789839983502}"/>
              </a:ext>
            </a:extLst>
          </p:cNvPr>
          <p:cNvSpPr/>
          <p:nvPr/>
        </p:nvSpPr>
        <p:spPr>
          <a:xfrm>
            <a:off x="9849861"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Прямоугольник 60">
            <a:extLst>
              <a:ext uri="{FF2B5EF4-FFF2-40B4-BE49-F238E27FC236}">
                <a16:creationId xmlns:a16="http://schemas.microsoft.com/office/drawing/2014/main" id="{C9A71B56-D0B0-4927-8E1B-6D91E2039D67}"/>
              </a:ext>
            </a:extLst>
          </p:cNvPr>
          <p:cNvSpPr/>
          <p:nvPr/>
        </p:nvSpPr>
        <p:spPr>
          <a:xfrm>
            <a:off x="9655030" y="2304918"/>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Овал 61">
            <a:extLst>
              <a:ext uri="{FF2B5EF4-FFF2-40B4-BE49-F238E27FC236}">
                <a16:creationId xmlns:a16="http://schemas.microsoft.com/office/drawing/2014/main" id="{B2D5EB75-0EF4-445D-9720-726BB51E38A3}"/>
              </a:ext>
            </a:extLst>
          </p:cNvPr>
          <p:cNvSpPr/>
          <p:nvPr/>
        </p:nvSpPr>
        <p:spPr>
          <a:xfrm>
            <a:off x="9857396" y="245739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Прямоугольник 64">
            <a:extLst>
              <a:ext uri="{FF2B5EF4-FFF2-40B4-BE49-F238E27FC236}">
                <a16:creationId xmlns:a16="http://schemas.microsoft.com/office/drawing/2014/main" id="{A9B9839F-1D07-4839-A4F8-00CEC543AA40}"/>
              </a:ext>
            </a:extLst>
          </p:cNvPr>
          <p:cNvSpPr/>
          <p:nvPr/>
        </p:nvSpPr>
        <p:spPr>
          <a:xfrm>
            <a:off x="9662574" y="4508540"/>
            <a:ext cx="2422346" cy="223762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Овал 65">
            <a:extLst>
              <a:ext uri="{FF2B5EF4-FFF2-40B4-BE49-F238E27FC236}">
                <a16:creationId xmlns:a16="http://schemas.microsoft.com/office/drawing/2014/main" id="{66F17556-FFC1-4531-B458-D6CD8308809E}"/>
              </a:ext>
            </a:extLst>
          </p:cNvPr>
          <p:cNvSpPr/>
          <p:nvPr/>
        </p:nvSpPr>
        <p:spPr>
          <a:xfrm>
            <a:off x="9864940"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28519C"/>
              </a:gs>
              <a:gs pos="100000">
                <a:srgbClr val="366AC8"/>
              </a:gs>
            </a:gsLst>
            <a:path path="circle">
              <a:fillToRect l="50000" t="50000" r="50000" b="50000"/>
            </a:path>
          </a:gra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prst="slope"/>
            <a:bevelB w="254000" h="254000" prst="slope"/>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Рамка 67">
            <a:extLst>
              <a:ext uri="{FF2B5EF4-FFF2-40B4-BE49-F238E27FC236}">
                <a16:creationId xmlns:a16="http://schemas.microsoft.com/office/drawing/2014/main" id="{65B1B356-C83F-4E47-9970-B74828DE3161}"/>
              </a:ext>
            </a:extLst>
          </p:cNvPr>
          <p:cNvSpPr/>
          <p:nvPr/>
        </p:nvSpPr>
        <p:spPr>
          <a:xfrm>
            <a:off x="0" y="-20555"/>
            <a:ext cx="12191996" cy="6878555"/>
          </a:xfrm>
          <a:custGeom>
            <a:avLst/>
            <a:gdLst>
              <a:gd name="f0" fmla="val w"/>
              <a:gd name="f1" fmla="val h"/>
              <a:gd name="f2" fmla="val ss"/>
              <a:gd name="f3" fmla="val 0"/>
              <a:gd name="f4" fmla="val 2472"/>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18 0 f27"/>
              <a:gd name="f29" fmla="+- f19 0 f27"/>
              <a:gd name="f30" fmla="*/ f27 f15 1"/>
              <a:gd name="f31" fmla="*/ f28 f15 1"/>
              <a:gd name="f32" fmla="*/ f29 f15 1"/>
            </a:gdLst>
            <a:ahLst/>
            <a:cxnLst>
              <a:cxn ang="3cd4">
                <a:pos x="hc" y="t"/>
              </a:cxn>
              <a:cxn ang="0">
                <a:pos x="r" y="vc"/>
              </a:cxn>
              <a:cxn ang="cd4">
                <a:pos x="hc" y="b"/>
              </a:cxn>
              <a:cxn ang="cd2">
                <a:pos x="l" y="vc"/>
              </a:cxn>
            </a:cxnLst>
            <a:rect l="f30" t="f30" r="f31" b="f32"/>
            <a:pathLst>
              <a:path>
                <a:moveTo>
                  <a:pt x="f20" y="f20"/>
                </a:moveTo>
                <a:lnTo>
                  <a:pt x="f23" y="f20"/>
                </a:lnTo>
                <a:lnTo>
                  <a:pt x="f23" y="f24"/>
                </a:lnTo>
                <a:lnTo>
                  <a:pt x="f20" y="f24"/>
                </a:lnTo>
                <a:close/>
                <a:moveTo>
                  <a:pt x="f30" y="f30"/>
                </a:moveTo>
                <a:lnTo>
                  <a:pt x="f30" y="f32"/>
                </a:lnTo>
                <a:lnTo>
                  <a:pt x="f31" y="f32"/>
                </a:lnTo>
                <a:lnTo>
                  <a:pt x="f31" y="f30"/>
                </a:lnTo>
                <a:close/>
              </a:path>
            </a:pathLst>
          </a:custGeom>
          <a:solidFill>
            <a:srgbClr val="4472C4"/>
          </a:solidFill>
          <a:ln cap="flat">
            <a:noFill/>
            <a:prstDash val="solid"/>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3" name="Группа 92">
            <a:extLst>
              <a:ext uri="{FF2B5EF4-FFF2-40B4-BE49-F238E27FC236}">
                <a16:creationId xmlns:a16="http://schemas.microsoft.com/office/drawing/2014/main" id="{5E26916A-7467-4C8A-8396-F8AAB266B2C9}"/>
              </a:ext>
            </a:extLst>
          </p:cNvPr>
          <p:cNvGrpSpPr/>
          <p:nvPr/>
        </p:nvGrpSpPr>
        <p:grpSpPr>
          <a:xfrm>
            <a:off x="5085336" y="2463849"/>
            <a:ext cx="2017614" cy="1882767"/>
            <a:chOff x="5108331" y="1823365"/>
            <a:chExt cx="2017614" cy="1882767"/>
          </a:xfrm>
          <a:scene3d>
            <a:camera prst="orthographicFront">
              <a:rot lat="0" lon="0" rev="0"/>
            </a:camera>
            <a:lightRig rig="balanced" dir="t">
              <a:rot lat="0" lon="0" rev="8700000"/>
            </a:lightRig>
          </a:scene3d>
        </p:grpSpPr>
        <p:sp>
          <p:nvSpPr>
            <p:cNvPr id="34" name="Овал 38">
              <a:extLst>
                <a:ext uri="{FF2B5EF4-FFF2-40B4-BE49-F238E27FC236}">
                  <a16:creationId xmlns:a16="http://schemas.microsoft.com/office/drawing/2014/main" id="{5C77723C-4B4C-49D2-A858-FA8CF1555E2A}"/>
                </a:ext>
              </a:extLst>
            </p:cNvPr>
            <p:cNvSpPr/>
            <p:nvPr/>
          </p:nvSpPr>
          <p:spPr>
            <a:xfrm>
              <a:off x="5108331" y="182336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5" name="Рисунок 2">
              <a:extLst>
                <a:ext uri="{FF2B5EF4-FFF2-40B4-BE49-F238E27FC236}">
                  <a16:creationId xmlns:a16="http://schemas.microsoft.com/office/drawing/2014/main" id="{DBA8FA32-3714-4623-AFDC-CCA23525C608}"/>
                </a:ext>
              </a:extLst>
            </p:cNvPr>
            <p:cNvPicPr>
              <a:picLocks noChangeAspect="1"/>
            </p:cNvPicPr>
            <p:nvPr/>
          </p:nvPicPr>
          <p:blipFill>
            <a:blip r:embed="rId4"/>
            <a:srcRect/>
            <a:stretch>
              <a:fillRect/>
            </a:stretch>
          </p:blipFill>
          <p:spPr>
            <a:xfrm>
              <a:off x="5587899" y="2002377"/>
              <a:ext cx="1155416" cy="1432331"/>
            </a:xfrm>
            <a:prstGeom prst="rect">
              <a:avLst/>
            </a:prstGeom>
            <a:ln>
              <a:noFill/>
            </a:ln>
            <a:effectLst>
              <a:outerShdw blurRad="292100" dist="139700" dir="2700000" algn="tl" rotWithShape="0">
                <a:srgbClr val="333333">
                  <a:alpha val="65000"/>
                </a:srgbClr>
              </a:outerShdw>
            </a:effectLst>
          </p:spPr>
        </p:pic>
      </p:grpSp>
      <p:grpSp>
        <p:nvGrpSpPr>
          <p:cNvPr id="36" name="Группа 97">
            <a:extLst>
              <a:ext uri="{FF2B5EF4-FFF2-40B4-BE49-F238E27FC236}">
                <a16:creationId xmlns:a16="http://schemas.microsoft.com/office/drawing/2014/main" id="{38592893-AA28-4685-A3F6-41B2817B56FC}"/>
              </a:ext>
            </a:extLst>
          </p:cNvPr>
          <p:cNvGrpSpPr/>
          <p:nvPr/>
        </p:nvGrpSpPr>
        <p:grpSpPr>
          <a:xfrm>
            <a:off x="5092265" y="4685970"/>
            <a:ext cx="2104541" cy="1882767"/>
            <a:chOff x="5092266" y="4664793"/>
            <a:chExt cx="2104541" cy="1882767"/>
          </a:xfrm>
        </p:grpSpPr>
        <p:sp>
          <p:nvSpPr>
            <p:cNvPr id="37" name="Овал 42">
              <a:extLst>
                <a:ext uri="{FF2B5EF4-FFF2-40B4-BE49-F238E27FC236}">
                  <a16:creationId xmlns:a16="http://schemas.microsoft.com/office/drawing/2014/main" id="{50E2D49D-BDB9-4A7F-8A90-BED2CBAA70F2}"/>
                </a:ext>
              </a:extLst>
            </p:cNvPr>
            <p:cNvSpPr/>
            <p:nvPr/>
          </p:nvSpPr>
          <p:spPr>
            <a:xfrm>
              <a:off x="5092266"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 name="Рисунок 5">
              <a:extLst>
                <a:ext uri="{FF2B5EF4-FFF2-40B4-BE49-F238E27FC236}">
                  <a16:creationId xmlns:a16="http://schemas.microsoft.com/office/drawing/2014/main" id="{2F31A162-5610-40EF-9B14-6B95385745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79193" y="4840745"/>
              <a:ext cx="2017614" cy="1690429"/>
            </a:xfrm>
            <a:prstGeom prst="rect">
              <a:avLst/>
            </a:prstGeom>
            <a:noFill/>
            <a:ln cap="flat">
              <a:noFill/>
            </a:ln>
            <a:scene3d>
              <a:camera prst="orthographicFront"/>
              <a:lightRig rig="threePt" dir="t"/>
            </a:scene3d>
            <a:sp3d extrusionH="254000">
              <a:bevelT w="254000" h="254000"/>
              <a:bevelB w="254000" h="254000"/>
            </a:sp3d>
          </p:spPr>
        </p:pic>
      </p:grpSp>
      <p:grpSp>
        <p:nvGrpSpPr>
          <p:cNvPr id="39" name="Группа 86">
            <a:extLst>
              <a:ext uri="{FF2B5EF4-FFF2-40B4-BE49-F238E27FC236}">
                <a16:creationId xmlns:a16="http://schemas.microsoft.com/office/drawing/2014/main" id="{E48C15CF-2EE5-4687-8237-3CD70057017A}"/>
              </a:ext>
            </a:extLst>
          </p:cNvPr>
          <p:cNvGrpSpPr/>
          <p:nvPr/>
        </p:nvGrpSpPr>
        <p:grpSpPr>
          <a:xfrm>
            <a:off x="2599104" y="284588"/>
            <a:ext cx="2153650" cy="1882767"/>
            <a:chOff x="2712457" y="280812"/>
            <a:chExt cx="2017614" cy="1882767"/>
          </a:xfrm>
          <a:scene3d>
            <a:camera prst="orthographicFront">
              <a:rot lat="0" lon="0" rev="0"/>
            </a:camera>
            <a:lightRig rig="balanced" dir="t">
              <a:rot lat="0" lon="0" rev="8700000"/>
            </a:lightRig>
          </a:scene3d>
        </p:grpSpPr>
        <p:sp>
          <p:nvSpPr>
            <p:cNvPr id="40" name="Овал 22">
              <a:extLst>
                <a:ext uri="{FF2B5EF4-FFF2-40B4-BE49-F238E27FC236}">
                  <a16:creationId xmlns:a16="http://schemas.microsoft.com/office/drawing/2014/main" id="{BBDD24A5-C332-4D65-8A41-1A1AA9CD4961}"/>
                </a:ext>
              </a:extLst>
            </p:cNvPr>
            <p:cNvSpPr/>
            <p:nvPr/>
          </p:nvSpPr>
          <p:spPr>
            <a:xfrm>
              <a:off x="271245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Рисунок 19">
              <a:extLst>
                <a:ext uri="{FF2B5EF4-FFF2-40B4-BE49-F238E27FC236}">
                  <a16:creationId xmlns:a16="http://schemas.microsoft.com/office/drawing/2014/main" id="{211F1AE5-E52B-45BD-BD53-A32FAA81CFB0}"/>
                </a:ext>
              </a:extLst>
            </p:cNvPr>
            <p:cNvPicPr>
              <a:picLocks noChangeAspect="1"/>
            </p:cNvPicPr>
            <p:nvPr/>
          </p:nvPicPr>
          <p:blipFill>
            <a:blip r:embed="rId6"/>
            <a:srcRect/>
            <a:stretch>
              <a:fillRect/>
            </a:stretch>
          </p:blipFill>
          <p:spPr>
            <a:xfrm>
              <a:off x="2897047" y="505270"/>
              <a:ext cx="1646486" cy="1646486"/>
            </a:xfrm>
            <a:prstGeom prst="rect">
              <a:avLst/>
            </a:prstGeom>
            <a:ln>
              <a:noFill/>
            </a:ln>
            <a:effectLst>
              <a:outerShdw blurRad="292100" dist="139700" dir="2700000" algn="tl" rotWithShape="0">
                <a:srgbClr val="333333">
                  <a:alpha val="65000"/>
                </a:srgbClr>
              </a:outerShdw>
            </a:effectLst>
          </p:spPr>
        </p:pic>
      </p:grpSp>
      <p:grpSp>
        <p:nvGrpSpPr>
          <p:cNvPr id="42" name="Группа 95">
            <a:extLst>
              <a:ext uri="{FF2B5EF4-FFF2-40B4-BE49-F238E27FC236}">
                <a16:creationId xmlns:a16="http://schemas.microsoft.com/office/drawing/2014/main" id="{7E074D90-AA25-42EB-95FD-04F643ED6108}"/>
              </a:ext>
            </a:extLst>
          </p:cNvPr>
          <p:cNvGrpSpPr/>
          <p:nvPr/>
        </p:nvGrpSpPr>
        <p:grpSpPr>
          <a:xfrm>
            <a:off x="336104" y="4691439"/>
            <a:ext cx="2017614" cy="1882767"/>
            <a:chOff x="337267" y="4664793"/>
            <a:chExt cx="2017614" cy="1882767"/>
          </a:xfrm>
        </p:grpSpPr>
        <p:sp>
          <p:nvSpPr>
            <p:cNvPr id="43" name="Овал 18">
              <a:extLst>
                <a:ext uri="{FF2B5EF4-FFF2-40B4-BE49-F238E27FC236}">
                  <a16:creationId xmlns:a16="http://schemas.microsoft.com/office/drawing/2014/main" id="{F036EA75-3030-4726-B42A-5D756A63D330}"/>
                </a:ext>
              </a:extLst>
            </p:cNvPr>
            <p:cNvSpPr/>
            <p:nvPr/>
          </p:nvSpPr>
          <p:spPr>
            <a:xfrm>
              <a:off x="337267"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4" name="Рисунок 27">
              <a:extLst>
                <a:ext uri="{FF2B5EF4-FFF2-40B4-BE49-F238E27FC236}">
                  <a16:creationId xmlns:a16="http://schemas.microsoft.com/office/drawing/2014/main" id="{FD755354-F78E-48E8-8B79-3115A064AC82}"/>
                </a:ext>
              </a:extLst>
            </p:cNvPr>
            <p:cNvPicPr>
              <a:picLocks noChangeAspect="1"/>
            </p:cNvPicPr>
            <p:nvPr/>
          </p:nvPicPr>
          <p:blipFill>
            <a:blip r:embed="rId7"/>
            <a:srcRect/>
            <a:stretch>
              <a:fillRect/>
            </a:stretch>
          </p:blipFill>
          <p:spPr>
            <a:xfrm>
              <a:off x="563014" y="5185946"/>
              <a:ext cx="1539483" cy="882807"/>
            </a:xfrm>
            <a:prstGeom prst="rect">
              <a:avLst/>
            </a:prstGeom>
            <a:noFill/>
            <a:ln cap="flat">
              <a:noFill/>
            </a:ln>
            <a:scene3d>
              <a:camera prst="orthographicFront"/>
              <a:lightRig rig="threePt" dir="t"/>
            </a:scene3d>
            <a:sp3d extrusionH="254000">
              <a:bevelT w="254000" h="254000"/>
              <a:bevelB w="254000" h="254000"/>
            </a:sp3d>
          </p:spPr>
        </p:pic>
      </p:grpSp>
      <p:grpSp>
        <p:nvGrpSpPr>
          <p:cNvPr id="45" name="Группа 94">
            <a:extLst>
              <a:ext uri="{FF2B5EF4-FFF2-40B4-BE49-F238E27FC236}">
                <a16:creationId xmlns:a16="http://schemas.microsoft.com/office/drawing/2014/main" id="{654BCC3B-BC12-411D-AA13-1736720CAFCE}"/>
              </a:ext>
            </a:extLst>
          </p:cNvPr>
          <p:cNvGrpSpPr/>
          <p:nvPr/>
        </p:nvGrpSpPr>
        <p:grpSpPr>
          <a:xfrm>
            <a:off x="9860575" y="2496791"/>
            <a:ext cx="2017614" cy="1882767"/>
            <a:chOff x="9908822" y="3097510"/>
            <a:chExt cx="2017614" cy="1882767"/>
          </a:xfrm>
          <a:scene3d>
            <a:camera prst="orthographicFront">
              <a:rot lat="0" lon="0" rev="0"/>
            </a:camera>
            <a:lightRig rig="balanced" dir="t">
              <a:rot lat="0" lon="0" rev="8700000"/>
            </a:lightRig>
          </a:scene3d>
        </p:grpSpPr>
        <p:sp>
          <p:nvSpPr>
            <p:cNvPr id="46" name="Овал 62">
              <a:extLst>
                <a:ext uri="{FF2B5EF4-FFF2-40B4-BE49-F238E27FC236}">
                  <a16:creationId xmlns:a16="http://schemas.microsoft.com/office/drawing/2014/main" id="{5E466E7B-0C15-474F-A1EF-726E4D253079}"/>
                </a:ext>
              </a:extLst>
            </p:cNvPr>
            <p:cNvSpPr/>
            <p:nvPr/>
          </p:nvSpPr>
          <p:spPr>
            <a:xfrm>
              <a:off x="9908822" y="3097510"/>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7" name="Рисунок 43">
              <a:extLst>
                <a:ext uri="{FF2B5EF4-FFF2-40B4-BE49-F238E27FC236}">
                  <a16:creationId xmlns:a16="http://schemas.microsoft.com/office/drawing/2014/main" id="{892CAE32-8454-4E02-A59F-A739BE4E4BC0}"/>
                </a:ext>
              </a:extLst>
            </p:cNvPr>
            <p:cNvPicPr>
              <a:picLocks noChangeAspect="1"/>
            </p:cNvPicPr>
            <p:nvPr/>
          </p:nvPicPr>
          <p:blipFill>
            <a:blip r:embed="rId8"/>
            <a:srcRect/>
            <a:stretch>
              <a:fillRect/>
            </a:stretch>
          </p:blipFill>
          <p:spPr>
            <a:xfrm>
              <a:off x="10015227" y="3250141"/>
              <a:ext cx="1658328" cy="1495784"/>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48" name="Группа 85">
            <a:extLst>
              <a:ext uri="{FF2B5EF4-FFF2-40B4-BE49-F238E27FC236}">
                <a16:creationId xmlns:a16="http://schemas.microsoft.com/office/drawing/2014/main" id="{B3CFDD5D-6BC3-4F6A-A30A-B17CC325D159}"/>
              </a:ext>
            </a:extLst>
          </p:cNvPr>
          <p:cNvGrpSpPr/>
          <p:nvPr/>
        </p:nvGrpSpPr>
        <p:grpSpPr>
          <a:xfrm>
            <a:off x="298457" y="277035"/>
            <a:ext cx="2017614" cy="1882767"/>
            <a:chOff x="322197" y="280812"/>
            <a:chExt cx="2017614" cy="1882767"/>
          </a:xfrm>
          <a:scene3d>
            <a:camera prst="orthographicFront">
              <a:rot lat="0" lon="0" rev="0"/>
            </a:camera>
            <a:lightRig rig="balanced" dir="t">
              <a:rot lat="0" lon="0" rev="8700000"/>
            </a:lightRig>
          </a:scene3d>
        </p:grpSpPr>
        <p:sp>
          <p:nvSpPr>
            <p:cNvPr id="49" name="Овал 8">
              <a:extLst>
                <a:ext uri="{FF2B5EF4-FFF2-40B4-BE49-F238E27FC236}">
                  <a16:creationId xmlns:a16="http://schemas.microsoft.com/office/drawing/2014/main" id="{3A5FD0E2-1B54-4F46-99AB-5345F5B252C4}"/>
                </a:ext>
              </a:extLst>
            </p:cNvPr>
            <p:cNvSpPr/>
            <p:nvPr/>
          </p:nvSpPr>
          <p:spPr>
            <a:xfrm>
              <a:off x="32219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0" name="Рисунок 51">
              <a:extLst>
                <a:ext uri="{FF2B5EF4-FFF2-40B4-BE49-F238E27FC236}">
                  <a16:creationId xmlns:a16="http://schemas.microsoft.com/office/drawing/2014/main" id="{F864FB5B-5F1A-4499-9A48-2090CFBB5035}"/>
                </a:ext>
              </a:extLst>
            </p:cNvPr>
            <p:cNvPicPr>
              <a:picLocks noChangeAspect="1"/>
            </p:cNvPicPr>
            <p:nvPr/>
          </p:nvPicPr>
          <p:blipFill>
            <a:blip r:embed="rId9"/>
            <a:srcRect/>
            <a:stretch>
              <a:fillRect/>
            </a:stretch>
          </p:blipFill>
          <p:spPr>
            <a:xfrm>
              <a:off x="481321" y="509796"/>
              <a:ext cx="1709799" cy="1131853"/>
            </a:xfrm>
            <a:prstGeom prst="rect">
              <a:avLst/>
            </a:prstGeom>
            <a:ln>
              <a:noFill/>
            </a:ln>
            <a:effectLst>
              <a:outerShdw blurRad="292100" dist="139700" dir="2700000" algn="tl" rotWithShape="0">
                <a:srgbClr val="333333">
                  <a:alpha val="65000"/>
                </a:srgbClr>
              </a:outerShdw>
            </a:effectLst>
          </p:spPr>
        </p:pic>
      </p:grpSp>
      <p:grpSp>
        <p:nvGrpSpPr>
          <p:cNvPr id="51" name="Группа 99">
            <a:extLst>
              <a:ext uri="{FF2B5EF4-FFF2-40B4-BE49-F238E27FC236}">
                <a16:creationId xmlns:a16="http://schemas.microsoft.com/office/drawing/2014/main" id="{3AF88B97-C671-4D1C-872C-EE04095F70FC}"/>
              </a:ext>
            </a:extLst>
          </p:cNvPr>
          <p:cNvGrpSpPr/>
          <p:nvPr/>
        </p:nvGrpSpPr>
        <p:grpSpPr>
          <a:xfrm>
            <a:off x="9893453" y="4649844"/>
            <a:ext cx="2017614" cy="1882767"/>
            <a:chOff x="9872475" y="4661016"/>
            <a:chExt cx="2017614" cy="1882767"/>
          </a:xfrm>
        </p:grpSpPr>
        <p:sp>
          <p:nvSpPr>
            <p:cNvPr id="52" name="Овал 66">
              <a:extLst>
                <a:ext uri="{FF2B5EF4-FFF2-40B4-BE49-F238E27FC236}">
                  <a16:creationId xmlns:a16="http://schemas.microsoft.com/office/drawing/2014/main" id="{B7088A8A-CF7E-4E73-A7D1-BE3E64961BE1}"/>
                </a:ext>
              </a:extLst>
            </p:cNvPr>
            <p:cNvSpPr/>
            <p:nvPr/>
          </p:nvSpPr>
          <p:spPr>
            <a:xfrm>
              <a:off x="9872475" y="466101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3" name="Рисунок 68">
              <a:extLst>
                <a:ext uri="{FF2B5EF4-FFF2-40B4-BE49-F238E27FC236}">
                  <a16:creationId xmlns:a16="http://schemas.microsoft.com/office/drawing/2014/main" id="{DFBAD3A3-55E1-460E-BF65-7D37760305EB}"/>
                </a:ext>
              </a:extLst>
            </p:cNvPr>
            <p:cNvPicPr>
              <a:picLocks noChangeAspect="1"/>
            </p:cNvPicPr>
            <p:nvPr/>
          </p:nvPicPr>
          <p:blipFill>
            <a:blip r:embed="rId10"/>
            <a:srcRect/>
            <a:stretch>
              <a:fillRect/>
            </a:stretch>
          </p:blipFill>
          <p:spPr>
            <a:xfrm>
              <a:off x="10008071" y="4687662"/>
              <a:ext cx="1746412" cy="1746412"/>
            </a:xfrm>
            <a:prstGeom prst="rect">
              <a:avLst/>
            </a:prstGeom>
            <a:noFill/>
            <a:ln cap="flat">
              <a:noFill/>
            </a:ln>
            <a:scene3d>
              <a:camera prst="orthographicFront"/>
              <a:lightRig rig="threePt" dir="t"/>
            </a:scene3d>
            <a:sp3d extrusionH="254000">
              <a:bevelT w="254000" h="254000"/>
              <a:bevelB w="254000" h="254000"/>
            </a:sp3d>
          </p:spPr>
        </p:pic>
      </p:grpSp>
      <p:grpSp>
        <p:nvGrpSpPr>
          <p:cNvPr id="54" name="Группа 89">
            <a:extLst>
              <a:ext uri="{FF2B5EF4-FFF2-40B4-BE49-F238E27FC236}">
                <a16:creationId xmlns:a16="http://schemas.microsoft.com/office/drawing/2014/main" id="{D14572A9-2B7A-4EDD-BAC3-D25ACCF8FD08}"/>
              </a:ext>
            </a:extLst>
          </p:cNvPr>
          <p:cNvGrpSpPr/>
          <p:nvPr/>
        </p:nvGrpSpPr>
        <p:grpSpPr>
          <a:xfrm>
            <a:off x="9839938" y="325389"/>
            <a:ext cx="2017614" cy="1882767"/>
            <a:chOff x="9857405" y="277035"/>
            <a:chExt cx="2017614" cy="1882767"/>
          </a:xfrm>
          <a:scene3d>
            <a:camera prst="orthographicFront">
              <a:rot lat="0" lon="0" rev="0"/>
            </a:camera>
            <a:lightRig rig="balanced" dir="t">
              <a:rot lat="0" lon="0" rev="8700000"/>
            </a:lightRig>
          </a:scene3d>
        </p:grpSpPr>
        <p:sp>
          <p:nvSpPr>
            <p:cNvPr id="55" name="Овал 58">
              <a:extLst>
                <a:ext uri="{FF2B5EF4-FFF2-40B4-BE49-F238E27FC236}">
                  <a16:creationId xmlns:a16="http://schemas.microsoft.com/office/drawing/2014/main" id="{34A79B91-0C80-4565-A927-34B9339A5E3B}"/>
                </a:ext>
              </a:extLst>
            </p:cNvPr>
            <p:cNvSpPr/>
            <p:nvPr/>
          </p:nvSpPr>
          <p:spPr>
            <a:xfrm>
              <a:off x="9857405" y="277035"/>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6" name="Рисунок 70">
              <a:extLst>
                <a:ext uri="{FF2B5EF4-FFF2-40B4-BE49-F238E27FC236}">
                  <a16:creationId xmlns:a16="http://schemas.microsoft.com/office/drawing/2014/main" id="{5CB997DC-651F-4A65-98AA-940CE6C84E88}"/>
                </a:ext>
              </a:extLst>
            </p:cNvPr>
            <p:cNvPicPr>
              <a:picLocks noChangeAspect="1"/>
            </p:cNvPicPr>
            <p:nvPr/>
          </p:nvPicPr>
          <p:blipFill>
            <a:blip r:embed="rId11"/>
            <a:srcRect/>
            <a:stretch>
              <a:fillRect/>
            </a:stretch>
          </p:blipFill>
          <p:spPr>
            <a:xfrm>
              <a:off x="10339888" y="410035"/>
              <a:ext cx="1316498" cy="1636776"/>
            </a:xfrm>
            <a:prstGeom prst="rect">
              <a:avLst/>
            </a:prstGeom>
            <a:ln>
              <a:noFill/>
            </a:ln>
            <a:effectLst>
              <a:outerShdw blurRad="292100" dist="139700" dir="2700000" algn="tl" rotWithShape="0">
                <a:srgbClr val="333333">
                  <a:alpha val="65000"/>
                </a:srgbClr>
              </a:outerShdw>
            </a:effectLst>
          </p:spPr>
        </p:pic>
      </p:grpSp>
      <p:grpSp>
        <p:nvGrpSpPr>
          <p:cNvPr id="60" name="Группа 87">
            <a:extLst>
              <a:ext uri="{FF2B5EF4-FFF2-40B4-BE49-F238E27FC236}">
                <a16:creationId xmlns:a16="http://schemas.microsoft.com/office/drawing/2014/main" id="{0F1DC809-8861-41C0-9C9A-F45E55F18237}"/>
              </a:ext>
            </a:extLst>
          </p:cNvPr>
          <p:cNvGrpSpPr/>
          <p:nvPr/>
        </p:nvGrpSpPr>
        <p:grpSpPr>
          <a:xfrm>
            <a:off x="5053456" y="307458"/>
            <a:ext cx="2017614" cy="1882767"/>
            <a:chOff x="5077196" y="280812"/>
            <a:chExt cx="2017614" cy="1882767"/>
          </a:xfrm>
          <a:scene3d>
            <a:camera prst="orthographicFront">
              <a:rot lat="0" lon="0" rev="0"/>
            </a:camera>
            <a:lightRig rig="balanced" dir="t">
              <a:rot lat="0" lon="0" rev="8700000"/>
            </a:lightRig>
          </a:scene3d>
        </p:grpSpPr>
        <p:sp>
          <p:nvSpPr>
            <p:cNvPr id="61" name="Овал 34">
              <a:extLst>
                <a:ext uri="{FF2B5EF4-FFF2-40B4-BE49-F238E27FC236}">
                  <a16:creationId xmlns:a16="http://schemas.microsoft.com/office/drawing/2014/main" id="{4DEA75F3-0447-4735-A31B-CAD59D840011}"/>
                </a:ext>
              </a:extLst>
            </p:cNvPr>
            <p:cNvSpPr/>
            <p:nvPr/>
          </p:nvSpPr>
          <p:spPr>
            <a:xfrm>
              <a:off x="5077196"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2" name="Рисунок 76">
              <a:extLst>
                <a:ext uri="{FF2B5EF4-FFF2-40B4-BE49-F238E27FC236}">
                  <a16:creationId xmlns:a16="http://schemas.microsoft.com/office/drawing/2014/main" id="{5B9F0C5A-7448-409C-ABC0-2B8BEE4E750C}"/>
                </a:ext>
              </a:extLst>
            </p:cNvPr>
            <p:cNvPicPr>
              <a:picLocks noChangeAspect="1"/>
            </p:cNvPicPr>
            <p:nvPr/>
          </p:nvPicPr>
          <p:blipFill>
            <a:blip r:embed="rId12"/>
            <a:srcRect/>
            <a:stretch>
              <a:fillRect/>
            </a:stretch>
          </p:blipFill>
          <p:spPr>
            <a:xfrm>
              <a:off x="5555217" y="363885"/>
              <a:ext cx="1059826" cy="1709077"/>
            </a:xfrm>
            <a:prstGeom prst="rect">
              <a:avLst/>
            </a:prstGeom>
            <a:ln>
              <a:noFill/>
            </a:ln>
            <a:effectLst>
              <a:outerShdw blurRad="292100" dist="139700" dir="2700000" algn="tl" rotWithShape="0">
                <a:srgbClr val="333333">
                  <a:alpha val="65000"/>
                </a:srgbClr>
              </a:outerShdw>
            </a:effectLst>
          </p:spPr>
        </p:pic>
      </p:grpSp>
      <p:grpSp>
        <p:nvGrpSpPr>
          <p:cNvPr id="66" name="Группа 104">
            <a:extLst>
              <a:ext uri="{FF2B5EF4-FFF2-40B4-BE49-F238E27FC236}">
                <a16:creationId xmlns:a16="http://schemas.microsoft.com/office/drawing/2014/main" id="{264DB32E-B720-4CA1-B8C8-6EFE6E8D9E36}"/>
              </a:ext>
            </a:extLst>
          </p:cNvPr>
          <p:cNvGrpSpPr/>
          <p:nvPr/>
        </p:nvGrpSpPr>
        <p:grpSpPr>
          <a:xfrm>
            <a:off x="2682675" y="2455931"/>
            <a:ext cx="2017614" cy="1882767"/>
            <a:chOff x="2703944" y="1856676"/>
            <a:chExt cx="2017614" cy="1882767"/>
          </a:xfrm>
          <a:scene3d>
            <a:camera prst="orthographicFront">
              <a:rot lat="0" lon="0" rev="0"/>
            </a:camera>
            <a:lightRig rig="balanced" dir="t">
              <a:rot lat="0" lon="0" rev="8700000"/>
            </a:lightRig>
          </a:scene3d>
        </p:grpSpPr>
        <p:sp>
          <p:nvSpPr>
            <p:cNvPr id="67" name="Овал 26">
              <a:extLst>
                <a:ext uri="{FF2B5EF4-FFF2-40B4-BE49-F238E27FC236}">
                  <a16:creationId xmlns:a16="http://schemas.microsoft.com/office/drawing/2014/main" id="{2B6876E7-3E3F-42CC-826A-1CCB971900A5}"/>
                </a:ext>
              </a:extLst>
            </p:cNvPr>
            <p:cNvSpPr/>
            <p:nvPr/>
          </p:nvSpPr>
          <p:spPr>
            <a:xfrm>
              <a:off x="2703944" y="1856676"/>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8" name="Рисунок 103">
              <a:extLst>
                <a:ext uri="{FF2B5EF4-FFF2-40B4-BE49-F238E27FC236}">
                  <a16:creationId xmlns:a16="http://schemas.microsoft.com/office/drawing/2014/main" id="{FC1E2891-71C6-42FE-A73D-38CF9DF5252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a:stretch>
              <a:fillRect/>
            </a:stretch>
          </p:blipFill>
          <p:spPr>
            <a:xfrm>
              <a:off x="2966015" y="2005729"/>
              <a:ext cx="1635697" cy="1461897"/>
            </a:xfrm>
            <a:prstGeom prst="rect">
              <a:avLst/>
            </a:prstGeom>
            <a:ln>
              <a:noFill/>
            </a:ln>
            <a:effectLst>
              <a:outerShdw blurRad="292100" dist="139700" dir="2700000" algn="tl" rotWithShape="0">
                <a:srgbClr val="333333">
                  <a:alpha val="65000"/>
                </a:srgbClr>
              </a:outerShdw>
            </a:effectLst>
          </p:spPr>
        </p:pic>
      </p:grpSp>
      <p:grpSp>
        <p:nvGrpSpPr>
          <p:cNvPr id="69" name="Группа 105">
            <a:extLst>
              <a:ext uri="{FF2B5EF4-FFF2-40B4-BE49-F238E27FC236}">
                <a16:creationId xmlns:a16="http://schemas.microsoft.com/office/drawing/2014/main" id="{B3EFB3FB-2540-4490-A503-31D0E34CED04}"/>
              </a:ext>
            </a:extLst>
          </p:cNvPr>
          <p:cNvGrpSpPr/>
          <p:nvPr/>
        </p:nvGrpSpPr>
        <p:grpSpPr>
          <a:xfrm>
            <a:off x="2710316" y="4641627"/>
            <a:ext cx="2017614" cy="1882767"/>
            <a:chOff x="2711479" y="4664793"/>
            <a:chExt cx="2017614" cy="1882767"/>
          </a:xfrm>
        </p:grpSpPr>
        <p:sp>
          <p:nvSpPr>
            <p:cNvPr id="70" name="Овал 30">
              <a:extLst>
                <a:ext uri="{FF2B5EF4-FFF2-40B4-BE49-F238E27FC236}">
                  <a16:creationId xmlns:a16="http://schemas.microsoft.com/office/drawing/2014/main" id="{851BAB19-794B-47B7-9E3E-F9C137CB0EB4}"/>
                </a:ext>
              </a:extLst>
            </p:cNvPr>
            <p:cNvSpPr/>
            <p:nvPr/>
          </p:nvSpPr>
          <p:spPr>
            <a:xfrm>
              <a:off x="2711479"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1" name="Picture 8">
              <a:extLst>
                <a:ext uri="{FF2B5EF4-FFF2-40B4-BE49-F238E27FC236}">
                  <a16:creationId xmlns:a16="http://schemas.microsoft.com/office/drawing/2014/main" id="{C07DBE24-092C-4602-B682-25B9943BC6B8}"/>
                </a:ext>
              </a:extLst>
            </p:cNvPr>
            <p:cNvPicPr>
              <a:picLocks noChangeAspect="1"/>
            </p:cNvPicPr>
            <p:nvPr/>
          </p:nvPicPr>
          <p:blipFill>
            <a:blip r:embed="rId15"/>
            <a:srcRect/>
            <a:stretch>
              <a:fillRect/>
            </a:stretch>
          </p:blipFill>
          <p:spPr>
            <a:xfrm>
              <a:off x="2992931" y="4783198"/>
              <a:ext cx="1489008" cy="1423967"/>
            </a:xfrm>
            <a:prstGeom prst="rect">
              <a:avLst/>
            </a:prstGeom>
            <a:noFill/>
            <a:ln cap="flat">
              <a:noFill/>
            </a:ln>
            <a:scene3d>
              <a:camera prst="orthographicFront"/>
              <a:lightRig rig="threePt" dir="t"/>
            </a:scene3d>
            <a:sp3d extrusionH="254000">
              <a:bevelT w="254000" h="254000"/>
              <a:bevelB w="254000" h="254000"/>
            </a:sp3d>
          </p:spPr>
        </p:pic>
      </p:grpSp>
      <p:grpSp>
        <p:nvGrpSpPr>
          <p:cNvPr id="72" name="Группа 106">
            <a:extLst>
              <a:ext uri="{FF2B5EF4-FFF2-40B4-BE49-F238E27FC236}">
                <a16:creationId xmlns:a16="http://schemas.microsoft.com/office/drawing/2014/main" id="{DB222EB6-0689-4F71-8834-254D741ACF81}"/>
              </a:ext>
            </a:extLst>
          </p:cNvPr>
          <p:cNvGrpSpPr/>
          <p:nvPr/>
        </p:nvGrpSpPr>
        <p:grpSpPr>
          <a:xfrm>
            <a:off x="7465500" y="4717176"/>
            <a:ext cx="2017614" cy="1882767"/>
            <a:chOff x="7466478" y="4664793"/>
            <a:chExt cx="2017614" cy="1882767"/>
          </a:xfrm>
        </p:grpSpPr>
        <p:sp>
          <p:nvSpPr>
            <p:cNvPr id="73" name="Овал 54">
              <a:extLst>
                <a:ext uri="{FF2B5EF4-FFF2-40B4-BE49-F238E27FC236}">
                  <a16:creationId xmlns:a16="http://schemas.microsoft.com/office/drawing/2014/main" id="{19C7DE26-59C4-4A71-B613-9A320129ABC5}"/>
                </a:ext>
              </a:extLst>
            </p:cNvPr>
            <p:cNvSpPr/>
            <p:nvPr/>
          </p:nvSpPr>
          <p:spPr>
            <a:xfrm>
              <a:off x="7466478" y="4664793"/>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dist="27944" dir="5400000" algn="tl">
                <a:srgbClr val="000000">
                  <a:alpha val="32000"/>
                </a:srgbClr>
              </a:outerShdw>
            </a:effectLst>
            <a:scene3d>
              <a:camera prst="orthographicFront"/>
              <a:lightRig rig="threePt" dir="t"/>
            </a:scene3d>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4" name="Picture 10">
              <a:extLst>
                <a:ext uri="{FF2B5EF4-FFF2-40B4-BE49-F238E27FC236}">
                  <a16:creationId xmlns:a16="http://schemas.microsoft.com/office/drawing/2014/main" id="{84921512-CDA1-48C9-A141-156673AF5036}"/>
                </a:ext>
              </a:extLst>
            </p:cNvPr>
            <p:cNvPicPr>
              <a:picLocks noChangeAspect="1"/>
            </p:cNvPicPr>
            <p:nvPr/>
          </p:nvPicPr>
          <p:blipFill>
            <a:blip r:embed="rId16"/>
            <a:srcRect/>
            <a:stretch>
              <a:fillRect/>
            </a:stretch>
          </p:blipFill>
          <p:spPr>
            <a:xfrm>
              <a:off x="7559417" y="4841647"/>
              <a:ext cx="1613989" cy="1626214"/>
            </a:xfrm>
            <a:prstGeom prst="rect">
              <a:avLst/>
            </a:prstGeom>
            <a:noFill/>
            <a:ln cap="flat">
              <a:noFill/>
            </a:ln>
            <a:scene3d>
              <a:camera prst="orthographicFront"/>
              <a:lightRig rig="threePt" dir="t"/>
            </a:scene3d>
            <a:sp3d extrusionH="254000">
              <a:bevelT w="254000" h="254000"/>
              <a:bevelB w="254000" h="254000"/>
            </a:sp3d>
          </p:spPr>
        </p:pic>
      </p:grpSp>
      <p:pic>
        <p:nvPicPr>
          <p:cNvPr id="75" name="Picture 8" descr="Watch Out Wow Sticker by Mighty Oak">
            <a:extLst>
              <a:ext uri="{FF2B5EF4-FFF2-40B4-BE49-F238E27FC236}">
                <a16:creationId xmlns:a16="http://schemas.microsoft.com/office/drawing/2014/main" id="{20E83F97-44ED-408C-B170-F560B8931977}"/>
              </a:ext>
            </a:extLst>
          </p:cNvPr>
          <p:cNvPicPr>
            <a:picLocks noChangeAspect="1"/>
          </p:cNvPicPr>
          <p:nvPr/>
        </p:nvPicPr>
        <p:blipFill>
          <a:blip r:embed="rId17"/>
          <a:srcRect/>
          <a:stretch>
            <a:fillRect/>
          </a:stretch>
        </p:blipFill>
        <p:spPr>
          <a:xfrm>
            <a:off x="7396308" y="238927"/>
            <a:ext cx="2616555" cy="1918804"/>
          </a:xfrm>
          <a:prstGeom prst="rect">
            <a:avLst/>
          </a:prstGeom>
          <a:noFill/>
          <a:ln cap="flat">
            <a:noFill/>
          </a:ln>
        </p:spPr>
      </p:pic>
      <p:grpSp>
        <p:nvGrpSpPr>
          <p:cNvPr id="76" name="Группа 93">
            <a:extLst>
              <a:ext uri="{FF2B5EF4-FFF2-40B4-BE49-F238E27FC236}">
                <a16:creationId xmlns:a16="http://schemas.microsoft.com/office/drawing/2014/main" id="{23F26F41-A01D-4924-9D28-C8789955B6C3}"/>
              </a:ext>
            </a:extLst>
          </p:cNvPr>
          <p:cNvGrpSpPr/>
          <p:nvPr/>
        </p:nvGrpSpPr>
        <p:grpSpPr>
          <a:xfrm>
            <a:off x="7413046" y="1994611"/>
            <a:ext cx="2237628" cy="2352005"/>
            <a:chOff x="7435814" y="1991933"/>
            <a:chExt cx="2237628" cy="2352005"/>
          </a:xfrm>
          <a:scene3d>
            <a:camera prst="orthographicFront">
              <a:rot lat="0" lon="0" rev="0"/>
            </a:camera>
            <a:lightRig rig="balanced" dir="t">
              <a:rot lat="0" lon="0" rev="8700000"/>
            </a:lightRig>
          </a:scene3d>
        </p:grpSpPr>
        <p:sp>
          <p:nvSpPr>
            <p:cNvPr id="77" name="Овал 50">
              <a:extLst>
                <a:ext uri="{FF2B5EF4-FFF2-40B4-BE49-F238E27FC236}">
                  <a16:creationId xmlns:a16="http://schemas.microsoft.com/office/drawing/2014/main" id="{E3E68021-B4AA-4448-96D9-9FAF3B9AD7C9}"/>
                </a:ext>
              </a:extLst>
            </p:cNvPr>
            <p:cNvSpPr/>
            <p:nvPr/>
          </p:nvSpPr>
          <p:spPr>
            <a:xfrm>
              <a:off x="7458943"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8" name="Рисунок 80">
              <a:extLst>
                <a:ext uri="{FF2B5EF4-FFF2-40B4-BE49-F238E27FC236}">
                  <a16:creationId xmlns:a16="http://schemas.microsoft.com/office/drawing/2014/main" id="{2BCA97E9-BBEF-477F-8566-BCD084B4906A}"/>
                </a:ext>
              </a:extLst>
            </p:cNvPr>
            <p:cNvPicPr>
              <a:picLocks noChangeAspect="1"/>
            </p:cNvPicPr>
            <p:nvPr/>
          </p:nvPicPr>
          <p:blipFill>
            <a:blip r:embed="rId18"/>
            <a:srcRect/>
            <a:stretch>
              <a:fillRect/>
            </a:stretch>
          </p:blipFill>
          <p:spPr>
            <a:xfrm>
              <a:off x="7435814" y="1991933"/>
              <a:ext cx="2237628" cy="2237628"/>
            </a:xfrm>
            <a:prstGeom prst="rect">
              <a:avLst/>
            </a:prstGeom>
            <a:noFill/>
            <a:ln cap="flat">
              <a:noFill/>
            </a:ln>
            <a:effectLst>
              <a:outerShdw blurRad="44450" dist="27940" dir="5400000" algn="ctr">
                <a:srgbClr val="000000">
                  <a:alpha val="32000"/>
                </a:srgbClr>
              </a:outerShdw>
            </a:effectLst>
            <a:sp3d extrusionH="254000">
              <a:bevelT w="254000" h="254000"/>
              <a:bevelB w="254000" h="254000"/>
            </a:sp3d>
          </p:spPr>
        </p:pic>
      </p:grpSp>
      <p:grpSp>
        <p:nvGrpSpPr>
          <p:cNvPr id="57" name="Группа 90">
            <a:extLst>
              <a:ext uri="{FF2B5EF4-FFF2-40B4-BE49-F238E27FC236}">
                <a16:creationId xmlns:a16="http://schemas.microsoft.com/office/drawing/2014/main" id="{BA5DE3EA-9668-439A-89D3-81FD6E1453EE}"/>
              </a:ext>
            </a:extLst>
          </p:cNvPr>
          <p:cNvGrpSpPr/>
          <p:nvPr/>
        </p:nvGrpSpPr>
        <p:grpSpPr>
          <a:xfrm>
            <a:off x="336104" y="2455930"/>
            <a:ext cx="2017614" cy="1882767"/>
            <a:chOff x="329732" y="2461171"/>
            <a:chExt cx="2017614" cy="1882767"/>
          </a:xfrm>
          <a:scene3d>
            <a:camera prst="orthographicFront">
              <a:rot lat="0" lon="0" rev="0"/>
            </a:camera>
            <a:lightRig rig="balanced" dir="t">
              <a:rot lat="0" lon="0" rev="8700000"/>
            </a:lightRig>
          </a:scene3d>
        </p:grpSpPr>
        <p:sp>
          <p:nvSpPr>
            <p:cNvPr id="58" name="Овал 14">
              <a:extLst>
                <a:ext uri="{FF2B5EF4-FFF2-40B4-BE49-F238E27FC236}">
                  <a16:creationId xmlns:a16="http://schemas.microsoft.com/office/drawing/2014/main" id="{1D5DE275-2872-45B6-981F-1D106B895180}"/>
                </a:ext>
              </a:extLst>
            </p:cNvPr>
            <p:cNvSpPr/>
            <p:nvPr/>
          </p:nvSpPr>
          <p:spPr>
            <a:xfrm>
              <a:off x="329732" y="2461171"/>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9" name="Рисунок 72">
              <a:extLst>
                <a:ext uri="{FF2B5EF4-FFF2-40B4-BE49-F238E27FC236}">
                  <a16:creationId xmlns:a16="http://schemas.microsoft.com/office/drawing/2014/main" id="{D0324700-E747-48F6-9AED-51E5B3B4D2A0}"/>
                </a:ext>
              </a:extLst>
            </p:cNvPr>
            <p:cNvPicPr>
              <a:picLocks noChangeAspect="1"/>
            </p:cNvPicPr>
            <p:nvPr/>
          </p:nvPicPr>
          <p:blipFill>
            <a:blip r:embed="rId19"/>
            <a:srcRect/>
            <a:stretch>
              <a:fillRect/>
            </a:stretch>
          </p:blipFill>
          <p:spPr>
            <a:xfrm>
              <a:off x="778748" y="2838434"/>
              <a:ext cx="1181121" cy="1181121"/>
            </a:xfrm>
            <a:prstGeom prst="rect">
              <a:avLst/>
            </a:prstGeom>
            <a:ln>
              <a:noFill/>
            </a:ln>
            <a:effectLst>
              <a:outerShdw blurRad="292100" dist="139700" dir="2700000" algn="tl" rotWithShape="0">
                <a:srgbClr val="333333">
                  <a:alpha val="65000"/>
                </a:srgbClr>
              </a:outerShdw>
            </a:effectLst>
          </p:spPr>
        </p:pic>
      </p:grpSp>
      <p:grpSp>
        <p:nvGrpSpPr>
          <p:cNvPr id="63" name="Группа 88">
            <a:extLst>
              <a:ext uri="{FF2B5EF4-FFF2-40B4-BE49-F238E27FC236}">
                <a16:creationId xmlns:a16="http://schemas.microsoft.com/office/drawing/2014/main" id="{C95A46A5-767C-48DC-A4FB-5ADD916F18A4}"/>
              </a:ext>
            </a:extLst>
          </p:cNvPr>
          <p:cNvGrpSpPr/>
          <p:nvPr/>
        </p:nvGrpSpPr>
        <p:grpSpPr>
          <a:xfrm>
            <a:off x="7464001" y="307357"/>
            <a:ext cx="2017614" cy="1882767"/>
            <a:chOff x="7467447" y="280812"/>
            <a:chExt cx="2017614" cy="1882767"/>
          </a:xfrm>
          <a:scene3d>
            <a:camera prst="orthographicFront">
              <a:rot lat="0" lon="0" rev="0"/>
            </a:camera>
            <a:lightRig rig="balanced" dir="t">
              <a:rot lat="0" lon="0" rev="8700000"/>
            </a:lightRig>
          </a:scene3d>
        </p:grpSpPr>
        <p:sp>
          <p:nvSpPr>
            <p:cNvPr id="64" name="Овал 46">
              <a:extLst>
                <a:ext uri="{FF2B5EF4-FFF2-40B4-BE49-F238E27FC236}">
                  <a16:creationId xmlns:a16="http://schemas.microsoft.com/office/drawing/2014/main" id="{9BC659A8-73A8-4FCA-A906-6818A2A820D3}"/>
                </a:ext>
              </a:extLst>
            </p:cNvPr>
            <p:cNvSpPr/>
            <p:nvPr/>
          </p:nvSpPr>
          <p:spPr>
            <a:xfrm>
              <a:off x="7467447" y="280812"/>
              <a:ext cx="2017614" cy="188276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cap="flat">
              <a:noFill/>
              <a:prstDash val="solid"/>
            </a:ln>
            <a:effectLst>
              <a:outerShdw blurRad="44450" dist="27940" dir="5400000" algn="ctr">
                <a:srgbClr val="000000">
                  <a:alpha val="32000"/>
                </a:srgbClr>
              </a:outerShdw>
            </a:effectLst>
            <a:sp3d extrusionH="254000">
              <a:bevelT w="254000" h="254000"/>
              <a:bevelB w="254000" h="254000"/>
            </a:sp3d>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5" name="Рисунок 78">
              <a:extLst>
                <a:ext uri="{FF2B5EF4-FFF2-40B4-BE49-F238E27FC236}">
                  <a16:creationId xmlns:a16="http://schemas.microsoft.com/office/drawing/2014/main" id="{11DC19BF-3E64-4B77-B8CD-481A9E32EF71}"/>
                </a:ext>
              </a:extLst>
            </p:cNvPr>
            <p:cNvPicPr>
              <a:picLocks noChangeAspect="1"/>
            </p:cNvPicPr>
            <p:nvPr/>
          </p:nvPicPr>
          <p:blipFill>
            <a:blip r:embed="rId20"/>
            <a:srcRect/>
            <a:stretch>
              <a:fillRect/>
            </a:stretch>
          </p:blipFill>
          <p:spPr>
            <a:xfrm>
              <a:off x="7572823" y="360877"/>
              <a:ext cx="1752557" cy="1797170"/>
            </a:xfrm>
            <a:prstGeom prst="rect">
              <a:avLst/>
            </a:prstGeom>
            <a:ln>
              <a:noFill/>
            </a:ln>
            <a:effectLst>
              <a:outerShdw blurRad="292100" dist="139700" dir="2700000" algn="tl" rotWithShape="0">
                <a:srgbClr val="333333">
                  <a:alpha val="65000"/>
                </a:srgbClr>
              </a:outerShdw>
            </a:effectLst>
          </p:spPr>
        </p:pic>
      </p:grpSp>
      <p:pic>
        <p:nvPicPr>
          <p:cNvPr id="79" name="Picture 4">
            <a:extLst>
              <a:ext uri="{FF2B5EF4-FFF2-40B4-BE49-F238E27FC236}">
                <a16:creationId xmlns:a16="http://schemas.microsoft.com/office/drawing/2014/main" id="{FA50DEDD-5D03-4581-B326-DA1DA4F3CF95}"/>
              </a:ext>
            </a:extLst>
          </p:cNvPr>
          <p:cNvPicPr>
            <a:picLocks noChangeAspect="1"/>
          </p:cNvPicPr>
          <p:nvPr/>
        </p:nvPicPr>
        <p:blipFill>
          <a:blip r:embed="rId21"/>
          <a:srcRect/>
          <a:stretch>
            <a:fillRect/>
          </a:stretch>
        </p:blipFill>
        <p:spPr>
          <a:xfrm>
            <a:off x="5837132" y="-811370"/>
            <a:ext cx="5389455" cy="4052218"/>
          </a:xfrm>
          <a:prstGeom prst="rect">
            <a:avLst/>
          </a:prstGeom>
          <a:noFill/>
          <a:ln cap="flat">
            <a:noFill/>
          </a:ln>
        </p:spPr>
      </p:pic>
      <p:pic>
        <p:nvPicPr>
          <p:cNvPr id="81" name="Картина 80">
            <a:extLst>
              <a:ext uri="{FF2B5EF4-FFF2-40B4-BE49-F238E27FC236}">
                <a16:creationId xmlns:a16="http://schemas.microsoft.com/office/drawing/2014/main" id="{CDBAEB2C-6BA3-46B7-9E60-51E9557F965E}"/>
              </a:ext>
            </a:extLst>
          </p:cNvPr>
          <p:cNvPicPr>
            <a:picLocks noChangeAspect="1"/>
          </p:cNvPicPr>
          <p:nvPr/>
        </p:nvPicPr>
        <p:blipFill>
          <a:blip r:embed="rId22"/>
          <a:stretch>
            <a:fillRect/>
          </a:stretch>
        </p:blipFill>
        <p:spPr>
          <a:xfrm>
            <a:off x="11499255" y="6279265"/>
            <a:ext cx="593209" cy="483862"/>
          </a:xfrm>
          <a:prstGeom prst="rect">
            <a:avLst/>
          </a:prstGeom>
        </p:spPr>
      </p:pic>
    </p:spTree>
    <p:extLst>
      <p:ext uri="{BB962C8B-B14F-4D97-AF65-F5344CB8AC3E}">
        <p14:creationId xmlns:p14="http://schemas.microsoft.com/office/powerpoint/2010/main" val="525625091"/>
      </p:ext>
    </p:extLst>
  </p:cSld>
  <p:clrMapOvr>
    <a:masterClrMapping/>
  </p:clrMapOvr>
  <p:timing>
    <p:tnLst>
      <p:par>
        <p:cTn id="1" dur="indefinite" restart="never" nodeType="tmRoot">
          <p:childTnLst>
            <p:seq concurrent="1" nextAc="seek">
              <p:cTn id="2" dur="indefinite" nodeType="interactiveSeq">
                <p:stCondLst>
                  <p:cond evt="onClick" delay="0">
                    <p:tgtEl>
                      <p:spTgt spid="48"/>
                    </p:tgtEl>
                  </p:cond>
                </p:stCondLst>
                <p:childTnLst>
                  <p:par>
                    <p:cTn id="3" fill="hold">
                      <p:stCondLst>
                        <p:cond evt="onBegin" delay="0">
                          <p:tn val="2"/>
                        </p:cond>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8"/>
                  </p:tgtEl>
                </p:cond>
              </p:nextCondLst>
            </p:seq>
            <p:seq concurrent="1" nextAc="seek">
              <p:cTn id="7" dur="indefinite" nodeType="interactiveSeq">
                <p:stCondLst>
                  <p:cond evt="onClick" delay="0">
                    <p:tgtEl>
                      <p:spTgt spid="39"/>
                    </p:tgtEl>
                  </p:cond>
                </p:stCondLst>
                <p:childTnLst>
                  <p:par>
                    <p:cTn id="8" fill="hold">
                      <p:stCondLst>
                        <p:cond evt="onBegin" delay="0">
                          <p:tn val="7"/>
                        </p:cond>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9"/>
                  </p:tgtEl>
                </p:cond>
              </p:nextCondLst>
            </p:seq>
            <p:seq concurrent="1" nextAc="seek">
              <p:cTn id="12" dur="indefinite" nodeType="interactiveSeq">
                <p:stCondLst>
                  <p:cond evt="onClick" delay="0">
                    <p:tgtEl>
                      <p:spTgt spid="60"/>
                    </p:tgtEl>
                  </p:cond>
                </p:stCondLst>
                <p:childTnLst>
                  <p:par>
                    <p:cTn id="13" fill="hold">
                      <p:stCondLst>
                        <p:cond evt="onBegin" delay="0">
                          <p:tn val="12"/>
                        </p:cond>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0"/>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0"/>
                  </p:tgtEl>
                </p:cond>
              </p:nextCondLst>
            </p:seq>
            <p:seq concurrent="1" nextAc="seek">
              <p:cTn id="17" dur="indefinite" nodeType="interactiveSeq">
                <p:stCondLst>
                  <p:cond evt="onClick" delay="0">
                    <p:tgtEl>
                      <p:spTgt spid="63"/>
                    </p:tgtEl>
                  </p:cond>
                </p:stCondLst>
                <p:childTnLst>
                  <p:par>
                    <p:cTn id="18" fill="hold">
                      <p:stCondLst>
                        <p:cond evt="onBegin" delay="0">
                          <p:tn val="17"/>
                        </p:cond>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zvuk-odnoy-kapelkч1.wav"/>
                                        </p:tgtEl>
                                      </p:cMediaNode>
                                    </p:audio>
                                  </p:subTnLst>
                                </p:cTn>
                              </p:par>
                              <p:par>
                                <p:cTn id="22" presetID="1" presetClass="entr" presetSubtype="0" fill="hold"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par>
                                <p:cTn id="24" presetID="1" presetClass="exit" presetSubtype="0" fill="hold" nodeType="withEffect">
                                  <p:stCondLst>
                                    <p:cond delay="2000"/>
                                  </p:stCondLst>
                                  <p:childTnLst>
                                    <p:set>
                                      <p:cBhvr>
                                        <p:cTn id="25" dur="1" fill="hold">
                                          <p:stCondLst>
                                            <p:cond delay="0"/>
                                          </p:stCondLst>
                                        </p:cTn>
                                        <p:tgtEl>
                                          <p:spTgt spid="75"/>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explode.wav"/>
                                        </p:tgtEl>
                                      </p:cMediaNode>
                                    </p:audio>
                                  </p:subTnLst>
                                </p:cTn>
                              </p:par>
                              <p:par>
                                <p:cTn id="26" presetID="1" presetClass="entr" presetSubtype="0" fill="hold" nodeType="withEffect">
                                  <p:stCondLst>
                                    <p:cond delay="2000"/>
                                  </p:stCondLst>
                                  <p:childTnLst>
                                    <p:set>
                                      <p:cBhvr>
                                        <p:cTn id="27"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63"/>
                  </p:tgtEl>
                </p:cond>
              </p:nextCondLst>
            </p:seq>
            <p:seq concurrent="1" nextAc="seek">
              <p:cTn id="28" dur="indefinite" nodeType="interactiveSeq">
                <p:stCondLst>
                  <p:cond evt="onClick" delay="0">
                    <p:tgtEl>
                      <p:spTgt spid="54"/>
                    </p:tgtEl>
                  </p:cond>
                </p:stCondLst>
                <p:childTnLst>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4"/>
                  </p:tgtEl>
                </p:cond>
              </p:nextCondLst>
            </p:seq>
            <p:seq concurrent="1" nextAc="seek">
              <p:cTn id="33" dur="indefinite" nodeType="interactiveSeq">
                <p:stCondLst>
                  <p:cond evt="onClick" delay="0">
                    <p:tgtEl>
                      <p:spTgt spid="57"/>
                    </p:tgtEl>
                  </p:cond>
                </p:stCondLst>
                <p:childTnLst>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7"/>
                  </p:tgtEl>
                </p:cond>
              </p:nextCondLst>
            </p:seq>
            <p:seq concurrent="1" nextAc="seek">
              <p:cTn id="38" dur="indefinite" nodeType="interactiveSeq">
                <p:stCondLst>
                  <p:cond evt="onClick" delay="0">
                    <p:tgtEl>
                      <p:spTgt spid="66"/>
                    </p:tgtEl>
                  </p:cond>
                </p:stCondLst>
                <p:childTnLst>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6"/>
                  </p:tgtEl>
                </p:cond>
              </p:nextCondLst>
            </p:seq>
            <p:seq concurrent="1" nextAc="seek">
              <p:cTn id="43" dur="indefinite" nodeType="interactiveSeq">
                <p:stCondLst>
                  <p:cond evt="onClick" delay="0">
                    <p:tgtEl>
                      <p:spTgt spid="33"/>
                    </p:tgtEl>
                  </p:cond>
                </p:stCondLst>
                <p:childTnLst>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3"/>
                  </p:tgtEl>
                </p:cond>
              </p:nextCondLst>
            </p:seq>
            <p:seq concurrent="1" nextAc="seek">
              <p:cTn id="48" dur="indefinite" nodeType="interactiveSeq">
                <p:stCondLst>
                  <p:cond evt="onClick" delay="0">
                    <p:tgtEl>
                      <p:spTgt spid="76"/>
                    </p:tgtEl>
                  </p:cond>
                </p:stCondLst>
                <p:childTnLst>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6"/>
                  </p:tgtEl>
                </p:cond>
              </p:nextCondLst>
            </p:seq>
            <p:seq concurrent="1" nextAc="seek">
              <p:cTn id="53" dur="indefinite" nodeType="interactiveSeq">
                <p:stCondLst>
                  <p:cond evt="onClick" delay="0">
                    <p:tgtEl>
                      <p:spTgt spid="45"/>
                    </p:tgtEl>
                  </p:cond>
                </p:stCondLst>
                <p:childTnLst>
                  <p:par>
                    <p:cTn id="54" fill="hold">
                      <p:stCondLst>
                        <p:cond evt="onBegin" delay="0">
                          <p:tn val="53"/>
                        </p:cond>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5"/>
                  </p:tgtEl>
                </p:cond>
              </p:nextCondLst>
            </p:seq>
            <p:seq concurrent="1" nextAc="seek">
              <p:cTn id="58" dur="indefinite" nodeType="interactiveSeq">
                <p:stCondLst>
                  <p:cond evt="onClick" delay="0">
                    <p:tgtEl>
                      <p:spTgt spid="42"/>
                    </p:tgtEl>
                  </p:cond>
                </p:stCondLst>
                <p:childTnLst>
                  <p:par>
                    <p:cTn id="59" fill="hold">
                      <p:stCondLst>
                        <p:cond evt="onBegin" delay="0">
                          <p:tn val="58"/>
                        </p:cond>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42"/>
                  </p:tgtEl>
                </p:cond>
              </p:nextCondLst>
            </p:seq>
            <p:seq concurrent="1" nextAc="seek">
              <p:cTn id="63" dur="indefinite" nodeType="interactiveSeq">
                <p:stCondLst>
                  <p:cond evt="onClick" delay="0">
                    <p:tgtEl>
                      <p:spTgt spid="69"/>
                    </p:tgtEl>
                  </p:cond>
                </p:stCondLst>
                <p:childTnLst>
                  <p:par>
                    <p:cTn id="64" fill="hold">
                      <p:stCondLst>
                        <p:cond evt="onBegin" delay="0">
                          <p:tn val="63"/>
                        </p:cond>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6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69"/>
                  </p:tgtEl>
                </p:cond>
              </p:nextCondLst>
            </p:seq>
            <p:seq concurrent="1" nextAc="seek">
              <p:cTn id="68" dur="indefinite" nodeType="interactiveSeq">
                <p:stCondLst>
                  <p:cond evt="onClick" delay="0">
                    <p:tgtEl>
                      <p:spTgt spid="36"/>
                    </p:tgtEl>
                  </p:cond>
                </p:stCondLst>
                <p:childTnLst>
                  <p:par>
                    <p:cTn id="69" fill="hold">
                      <p:stCondLst>
                        <p:cond evt="onBegin" delay="0">
                          <p:tn val="68"/>
                        </p:cond>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36"/>
                  </p:tgtEl>
                </p:cond>
              </p:nextCondLst>
            </p:seq>
            <p:seq concurrent="1" nextAc="seek">
              <p:cTn id="73" dur="indefinite" nodeType="interactiveSeq">
                <p:stCondLst>
                  <p:cond evt="onClick" delay="0">
                    <p:tgtEl>
                      <p:spTgt spid="72"/>
                    </p:tgtEl>
                  </p:cond>
                </p:stCondLst>
                <p:childTnLst>
                  <p:par>
                    <p:cTn id="74" fill="hold">
                      <p:stCondLst>
                        <p:cond evt="onBegin" delay="0">
                          <p:tn val="73"/>
                        </p:cond>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72"/>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72"/>
                  </p:tgtEl>
                </p:cond>
              </p:nextCondLst>
            </p:seq>
            <p:seq concurrent="1" nextAc="seek">
              <p:cTn id="78" dur="indefinite" nodeType="interactiveSeq">
                <p:stCondLst>
                  <p:cond evt="onClick" delay="0">
                    <p:tgtEl>
                      <p:spTgt spid="51"/>
                    </p:tgtEl>
                  </p:cond>
                </p:stCondLst>
                <p:childTnLst>
                  <p:par>
                    <p:cTn id="79" fill="hold">
                      <p:stCondLst>
                        <p:cond evt="onBegin" delay="0">
                          <p:tn val="78"/>
                        </p:cond>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5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zvuk-odnoy-kapelkч1.wav"/>
                                        </p:tgtEl>
                                      </p:cMediaNode>
                                    </p:audio>
                                  </p:subTnLst>
                                </p:cTn>
                              </p:par>
                            </p:childTnLst>
                          </p:cTn>
                        </p:par>
                      </p:childTnLst>
                    </p:cTn>
                  </p:par>
                </p:childTnLst>
              </p:cTn>
              <p:nextCondLst>
                <p:cond evt="onClick" delay="0">
                  <p:tgtEl>
                    <p:spTgt spid="51"/>
                  </p:tgtEl>
                </p:cond>
              </p:nextCondLst>
            </p:seq>
          </p:childTnLst>
        </p:cTn>
      </p:par>
    </p:tnLst>
  </p:timing>
</p:sld>
</file>

<file path=ppt/theme/theme1.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Pop-It-vili-1</Template>
  <TotalTime>61</TotalTime>
  <Words>299</Words>
  <Application>Microsoft Office PowerPoint</Application>
  <PresentationFormat>Широк екран</PresentationFormat>
  <Paragraphs>21</Paragraphs>
  <Slides>17</Slides>
  <Notes>5</Notes>
  <HiddenSlides>0</HiddenSlides>
  <MMClips>1</MMClips>
  <ScaleCrop>false</ScaleCrop>
  <HeadingPairs>
    <vt:vector size="6" baseType="variant">
      <vt:variant>
        <vt:lpstr>Използвани шрифтове</vt:lpstr>
      </vt:variant>
      <vt:variant>
        <vt:i4>4</vt:i4>
      </vt:variant>
      <vt:variant>
        <vt:lpstr>Тема</vt:lpstr>
      </vt:variant>
      <vt:variant>
        <vt:i4>2</vt:i4>
      </vt:variant>
      <vt:variant>
        <vt:lpstr>Заглавия на слайдовете</vt:lpstr>
      </vt:variant>
      <vt:variant>
        <vt:i4>17</vt:i4>
      </vt:variant>
    </vt:vector>
  </HeadingPairs>
  <TitlesOfParts>
    <vt:vector size="23" baseType="lpstr">
      <vt:lpstr>Arial</vt:lpstr>
      <vt:lpstr>Calibri</vt:lpstr>
      <vt:lpstr>Calibri Light</vt:lpstr>
      <vt:lpstr>Times New Roman</vt:lpstr>
      <vt:lpstr>Тема на Office</vt:lpstr>
      <vt:lpstr>Тема Office</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Вили Димитрова</dc:creator>
  <cp:lastModifiedBy>Вили Димитрова</cp:lastModifiedBy>
  <cp:revision>7</cp:revision>
  <dcterms:created xsi:type="dcterms:W3CDTF">2021-07-30T14:14:02Z</dcterms:created>
  <dcterms:modified xsi:type="dcterms:W3CDTF">2021-07-30T15:21:36Z</dcterms:modified>
</cp:coreProperties>
</file>