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8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1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1F16-791C-4B48-A119-57DDF99B835E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544B-F6AE-4E5A-B318-748A0E0E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2"/>
          <p:cNvSpPr txBox="1"/>
          <p:nvPr/>
        </p:nvSpPr>
        <p:spPr>
          <a:xfrm>
            <a:off x="53752" y="1860848"/>
            <a:ext cx="9036496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48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Рецептата на </a:t>
            </a:r>
            <a:r>
              <a:rPr lang="bg-BG" sz="4800" b="1" dirty="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Баба - Зелник</a:t>
            </a:r>
            <a:endParaRPr lang="en-US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631177" y="3140968"/>
            <a:ext cx="5605119" cy="21318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3600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Детска </a:t>
            </a:r>
            <a:r>
              <a:rPr lang="bg-BG" sz="3600" dirty="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градина „Славейче“- гр.Кюстендил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Група „</a:t>
            </a:r>
            <a:r>
              <a:rPr lang="bg-BG" sz="360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Джудже</a:t>
            </a:r>
            <a:r>
              <a:rPr lang="bg-BG" sz="360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“ 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Кюстендилско хор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1576" y="61353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86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4176464" cy="4392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dirty="0" smtClean="0"/>
              <a:t>      Преди да започнем с тестото, подготвяме вътрешността на зелника. За целта се измиват добре спанака, копривата, празия лук и се нарязват на ситно. Запържват се и накрая прибавяваме изварата. Оставя се настрани, за да изстине.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58" y="476672"/>
            <a:ext cx="3561589" cy="2671192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48082"/>
            <a:ext cx="3240360" cy="29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187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88" y="116632"/>
            <a:ext cx="7197344" cy="11430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6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515872" cy="44226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3149"/>
            <a:ext cx="3509466" cy="4487267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5805264"/>
            <a:ext cx="8307312" cy="9730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bg-BG" dirty="0" smtClean="0"/>
              <a:t>   Изсъхналата вече кора се поставя най-отгоре върху сместа и се намазва с олио.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332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86112" cy="11430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7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642072" cy="46640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816424" cy="4664075"/>
          </a:xfrm>
        </p:spPr>
      </p:pic>
      <p:sp>
        <p:nvSpPr>
          <p:cNvPr id="11" name="Rectangle 10"/>
          <p:cNvSpPr/>
          <p:nvPr/>
        </p:nvSpPr>
        <p:spPr>
          <a:xfrm>
            <a:off x="611560" y="60212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/>
              <a:t>   Всяка следваща кора се навива като за баница, но по-рехаво и се поставя в тавата.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4248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8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744416" cy="46640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781832" cy="283637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9992" y="4293096"/>
            <a:ext cx="4248472" cy="24184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bg-BG" dirty="0" smtClean="0"/>
              <a:t>    Когато и последната кора заеме своето място, първата започва да се обръща над другите кори.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664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9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930104" cy="48245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2852936"/>
            <a:ext cx="3657600" cy="1224136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Изпича се на 180° С за около 50-55 минути.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63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498056" cy="46640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161">
            <a:off x="5435418" y="408659"/>
            <a:ext cx="2698502" cy="3598003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453012"/>
            <a:ext cx="3003315" cy="22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844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041737" cy="3030557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32040" y="1988840"/>
            <a:ext cx="3898776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Общото тегло на зелника след изпичане е 2,100 кг. </a:t>
            </a:r>
          </a:p>
          <a:p>
            <a:pPr marL="0" indent="0" algn="just">
              <a:buNone/>
            </a:pPr>
            <a:r>
              <a:rPr lang="bg-BG" dirty="0" smtClean="0"/>
              <a:t>  Една порция излиза около 200 гр.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89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16765"/>
            <a:ext cx="3570064" cy="44720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484784"/>
            <a:ext cx="4032448" cy="42313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 smtClean="0"/>
              <a:t>      Надявам </a:t>
            </a:r>
            <a:r>
              <a:rPr lang="ru-RU" dirty="0"/>
              <a:t>се, че рецептата, която презентирах </a:t>
            </a:r>
            <a:r>
              <a:rPr lang="ru-RU" dirty="0" smtClean="0"/>
              <a:t>(типична </a:t>
            </a:r>
            <a:r>
              <a:rPr lang="ru-RU" dirty="0"/>
              <a:t>за нашия регион </a:t>
            </a:r>
            <a:r>
              <a:rPr lang="ru-RU" dirty="0" smtClean="0"/>
              <a:t>Кюстендил), Ви </a:t>
            </a:r>
            <a:r>
              <a:rPr lang="ru-RU" dirty="0"/>
              <a:t>е харесала и всеки, който </a:t>
            </a:r>
            <a:r>
              <a:rPr lang="ru-RU" dirty="0" smtClean="0"/>
              <a:t>желае, </a:t>
            </a:r>
            <a:r>
              <a:rPr lang="ru-RU" dirty="0"/>
              <a:t>следвайки </a:t>
            </a:r>
            <a:r>
              <a:rPr lang="ru-RU" dirty="0" smtClean="0"/>
              <a:t>стъпките, </a:t>
            </a:r>
            <a:r>
              <a:rPr lang="ru-RU" dirty="0"/>
              <a:t>ще може да направи </a:t>
            </a:r>
            <a:r>
              <a:rPr lang="ru-RU" dirty="0" smtClean="0"/>
              <a:t>същия </a:t>
            </a:r>
            <a:r>
              <a:rPr lang="ru-RU" dirty="0"/>
              <a:t>зелник.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3228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106104" cy="1143000"/>
          </a:xfrm>
        </p:spPr>
        <p:txBody>
          <a:bodyPr>
            <a:noAutofit/>
          </a:bodyPr>
          <a:lstStyle/>
          <a:p>
            <a:r>
              <a:rPr lang="bg-BG" sz="4000" b="1" dirty="0"/>
              <a:t>БЛАГОДАРЯ ЗА ВНИМАНИЕТО!!!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85148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78000" cy="850106"/>
          </a:xfrm>
        </p:spPr>
        <p:txBody>
          <a:bodyPr/>
          <a:lstStyle/>
          <a:p>
            <a:pPr algn="ctr"/>
            <a:r>
              <a:rPr lang="bg-BG" b="1" dirty="0" smtClean="0"/>
              <a:t>Група „Джудже“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8789"/>
            <a:ext cx="7128792" cy="5345279"/>
          </a:xfrm>
        </p:spPr>
      </p:pic>
    </p:spTree>
    <p:extLst>
      <p:ext uri="{BB962C8B-B14F-4D97-AF65-F5344CB8AC3E}">
        <p14:creationId xmlns:p14="http://schemas.microsoft.com/office/powerpoint/2010/main" val="36153413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850106"/>
          </a:xfrm>
        </p:spPr>
        <p:txBody>
          <a:bodyPr/>
          <a:lstStyle/>
          <a:p>
            <a:r>
              <a:rPr lang="bg-BG" b="1" i="1" dirty="0" smtClean="0"/>
              <a:t>Кратко представяне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1125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bg-BG" dirty="0" smtClean="0"/>
              <a:t>    Казвам се Габриела Сапунджиева и съм на 3 години и половина. </a:t>
            </a:r>
            <a:r>
              <a:rPr lang="bg-BG" dirty="0"/>
              <a:t>Посещавам група „Джудже</a:t>
            </a:r>
            <a:r>
              <a:rPr lang="bg-BG" dirty="0" smtClean="0"/>
              <a:t>“ в детска градина „Славейче“, гр. Кюстендил. От моите учителки разбрах за конкурса за автентична регионална рецепта на кулинарна тема „Рецептите на баба“ и реших с помощта на моята майка и кулинарните умения на прабаба ми, да Ви представим типична за нашия регион рецепта, а именно- зелник.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18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25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25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32648" cy="864096"/>
          </a:xfrm>
        </p:spPr>
        <p:txBody>
          <a:bodyPr/>
          <a:lstStyle/>
          <a:p>
            <a:r>
              <a:rPr lang="bg-BG" b="1" dirty="0" smtClean="0"/>
              <a:t>Кюстендилски зелник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268760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8196124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6864" cy="648072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Н</a:t>
            </a:r>
            <a:r>
              <a:rPr lang="en-US" b="1" dirty="0" smtClean="0"/>
              <a:t>e</a:t>
            </a:r>
            <a:r>
              <a:rPr lang="bg-BG" b="1" dirty="0" smtClean="0"/>
              <a:t>обходимите продукти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75450"/>
              </p:ext>
            </p:extLst>
          </p:nvPr>
        </p:nvGraphicFramePr>
        <p:xfrm>
          <a:off x="827584" y="836712"/>
          <a:ext cx="7848873" cy="5832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0188"/>
                <a:gridCol w="1808738"/>
                <a:gridCol w="1733374"/>
                <a:gridCol w="1626573"/>
              </a:tblGrid>
              <a:tr h="647838">
                <a:tc>
                  <a:txBody>
                    <a:bodyPr/>
                    <a:lstStyle/>
                    <a:p>
                      <a:r>
                        <a:rPr lang="bg-BG" dirty="0" smtClean="0"/>
                        <a:t>Продукти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Мерна</a:t>
                      </a:r>
                      <a:r>
                        <a:rPr lang="bg-BG" baseline="0" dirty="0" smtClean="0"/>
                        <a:t> единица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Брутно</a:t>
                      </a:r>
                      <a:r>
                        <a:rPr lang="bg-BG" baseline="0" dirty="0" smtClean="0"/>
                        <a:t> тегло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Нетно тегло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b="1" i="1" dirty="0" smtClean="0"/>
                        <a:t>За тестото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Брашно-пшенично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 кг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 кг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Олио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0,250 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0,250 л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Масло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 гр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Сол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 гр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Оцет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8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8 гр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Мая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 гр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 гр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Хладка вода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0,700 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0,700 л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b="1" i="1" dirty="0" smtClean="0"/>
                        <a:t>За плънката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Брашно-</a:t>
                      </a:r>
                      <a:r>
                        <a:rPr lang="bg-BG" baseline="0" dirty="0" smtClean="0"/>
                        <a:t> царевично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100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100 гр</a:t>
                      </a:r>
                      <a:endParaRPr lang="en-US" dirty="0"/>
                    </a:p>
                  </a:txBody>
                  <a:tcPr/>
                </a:tc>
              </a:tr>
              <a:tr h="365628">
                <a:tc>
                  <a:txBody>
                    <a:bodyPr/>
                    <a:lstStyle/>
                    <a:p>
                      <a:r>
                        <a:rPr lang="bg-BG" dirty="0" smtClean="0"/>
                        <a:t>Спанак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600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400 гр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Коприва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400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200 гр</a:t>
                      </a:r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Праз</a:t>
                      </a:r>
                      <a:r>
                        <a:rPr lang="bg-BG" baseline="0" dirty="0" smtClean="0"/>
                        <a:t> лук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500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06">
                <a:tc>
                  <a:txBody>
                    <a:bodyPr/>
                    <a:lstStyle/>
                    <a:p>
                      <a:r>
                        <a:rPr lang="bg-BG" dirty="0" smtClean="0"/>
                        <a:t>Извара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150 гр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150 гр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7541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Рецептата на баба</a:t>
            </a:r>
            <a:br>
              <a:rPr lang="bg-BG" b="1" dirty="0" smtClean="0"/>
            </a:br>
            <a:r>
              <a:rPr lang="bg-BG" b="1" dirty="0" smtClean="0"/>
              <a:t>Стъпка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320480" cy="4752528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Първото и най-важно нещо за един хубав зелник е пресяването на брашното. Прави се кладенче и вътре се слага мая с размерите на бобено зърно, около 40 гр олио, 1 супена лъжица оцет и 1/2 супена лъжица сол, след което започва да се добавя по малко от хладката вода и да се замесва тестото. То трябва да бъде меко. </a:t>
            </a:r>
            <a:r>
              <a:rPr lang="bg-BG" dirty="0"/>
              <a:t>Б</a:t>
            </a:r>
            <a:r>
              <a:rPr lang="bg-BG" dirty="0" smtClean="0"/>
              <a:t>аба пипна мекичкото на ушето и каза, че тестото трябва да бъде със същата мекота.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816424" cy="4525963"/>
          </a:xfrm>
        </p:spPr>
      </p:pic>
    </p:spTree>
    <p:extLst>
      <p:ext uri="{BB962C8B-B14F-4D97-AF65-F5344CB8AC3E}">
        <p14:creationId xmlns:p14="http://schemas.microsoft.com/office/powerpoint/2010/main" val="35940046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25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25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2040" y="1844824"/>
            <a:ext cx="3945632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/>
              <a:t>    Тук баба сложи да препържи олиото и маслото, като наряза една ябълка вътре. Целта ѝ е да обере, ако има неприятна миризма и да придаде по-приятен вкус (малка тайна на баба).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642072" cy="4736083"/>
          </a:xfrm>
        </p:spPr>
      </p:pic>
    </p:spTree>
    <p:extLst>
      <p:ext uri="{BB962C8B-B14F-4D97-AF65-F5344CB8AC3E}">
        <p14:creationId xmlns:p14="http://schemas.microsoft.com/office/powerpoint/2010/main" val="12416434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3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9552" y="2276872"/>
            <a:ext cx="4032448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 smtClean="0"/>
              <a:t>   Тестото се разделя на 9 равни части и се намазва с олио. Оставя се за около 10-15 минути да се отпусне.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528392" cy="4309939"/>
          </a:xfrm>
        </p:spPr>
      </p:pic>
    </p:spTree>
    <p:extLst>
      <p:ext uri="{BB962C8B-B14F-4D97-AF65-F5344CB8AC3E}">
        <p14:creationId xmlns:p14="http://schemas.microsoft.com/office/powerpoint/2010/main" val="14993599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42096" cy="11430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Рецептата на баба</a:t>
            </a:r>
            <a:br>
              <a:rPr lang="bg-BG" b="1" dirty="0"/>
            </a:br>
            <a:r>
              <a:rPr lang="bg-BG" b="1" dirty="0"/>
              <a:t>Стъпка </a:t>
            </a:r>
            <a:r>
              <a:rPr lang="bg-BG" b="1" dirty="0" smtClean="0"/>
              <a:t>4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36004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dirty="0" smtClean="0"/>
              <a:t>  След като се е отпуснало тестото, започва да се точи, като се ръси с царевично брашно, за да бъдат по-сухи корите. Когато се постигне големината на кората, се намазва с мазнината и се оставя за няколко минутки (3-4), за да се засуши самата кора.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015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573</Words>
  <Application>Microsoft Office PowerPoint</Application>
  <PresentationFormat>Презентация на цял екран (4:3)</PresentationFormat>
  <Paragraphs>83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Office Theme</vt:lpstr>
      <vt:lpstr>Презентация на PowerPoint</vt:lpstr>
      <vt:lpstr>Група „Джудже“</vt:lpstr>
      <vt:lpstr>Кратко представяне</vt:lpstr>
      <vt:lpstr>Кюстендилски зелник</vt:lpstr>
      <vt:lpstr>Нeобходимите продукти</vt:lpstr>
      <vt:lpstr>Рецептата на баба Стъпка 1</vt:lpstr>
      <vt:lpstr>Рецептата на баба Стъпка 2</vt:lpstr>
      <vt:lpstr>Рецептата на баба Стъпка 3</vt:lpstr>
      <vt:lpstr>Рецептата на баба Стъпка 4</vt:lpstr>
      <vt:lpstr>Рецептата на баба Стъпка 5</vt:lpstr>
      <vt:lpstr>Рецептата на баба Стъпка 6</vt:lpstr>
      <vt:lpstr>Рецептата на баба Стъпка 7</vt:lpstr>
      <vt:lpstr>Рецептата на баба Стъпка 8</vt:lpstr>
      <vt:lpstr>Рецептата на баба Стъпка 9</vt:lpstr>
      <vt:lpstr>Презентация на PowerPoint</vt:lpstr>
      <vt:lpstr>Презентация на PowerPoint</vt:lpstr>
      <vt:lpstr>Презентация на PowerPoint</vt:lpstr>
      <vt:lpstr>БЛАГОДАРЯ ЗА ВНИМАНИЕТО!!!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Дани</cp:lastModifiedBy>
  <cp:revision>49</cp:revision>
  <dcterms:created xsi:type="dcterms:W3CDTF">2022-03-12T13:17:34Z</dcterms:created>
  <dcterms:modified xsi:type="dcterms:W3CDTF">2022-03-16T16:11:34Z</dcterms:modified>
</cp:coreProperties>
</file>