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59"/>
  </p:notesMasterIdLst>
  <p:sldIdLst>
    <p:sldId id="256" r:id="rId3"/>
    <p:sldId id="258" r:id="rId4"/>
    <p:sldId id="267" r:id="rId5"/>
    <p:sldId id="257" r:id="rId6"/>
    <p:sldId id="290" r:id="rId7"/>
    <p:sldId id="268" r:id="rId8"/>
    <p:sldId id="280" r:id="rId9"/>
    <p:sldId id="314" r:id="rId10"/>
    <p:sldId id="315" r:id="rId11"/>
    <p:sldId id="319" r:id="rId12"/>
    <p:sldId id="259" r:id="rId13"/>
    <p:sldId id="260" r:id="rId14"/>
    <p:sldId id="262" r:id="rId15"/>
    <p:sldId id="264" r:id="rId16"/>
    <p:sldId id="281" r:id="rId17"/>
    <p:sldId id="282" r:id="rId18"/>
    <p:sldId id="283" r:id="rId19"/>
    <p:sldId id="284" r:id="rId20"/>
    <p:sldId id="285" r:id="rId21"/>
    <p:sldId id="286" r:id="rId22"/>
    <p:sldId id="261" r:id="rId23"/>
    <p:sldId id="287" r:id="rId24"/>
    <p:sldId id="288" r:id="rId25"/>
    <p:sldId id="289" r:id="rId26"/>
    <p:sldId id="291" r:id="rId27"/>
    <p:sldId id="292" r:id="rId28"/>
    <p:sldId id="293" r:id="rId29"/>
    <p:sldId id="312" r:id="rId30"/>
    <p:sldId id="294" r:id="rId31"/>
    <p:sldId id="295" r:id="rId32"/>
    <p:sldId id="296" r:id="rId33"/>
    <p:sldId id="297" r:id="rId34"/>
    <p:sldId id="300" r:id="rId35"/>
    <p:sldId id="301" r:id="rId36"/>
    <p:sldId id="302" r:id="rId37"/>
    <p:sldId id="298" r:id="rId38"/>
    <p:sldId id="303" r:id="rId39"/>
    <p:sldId id="304" r:id="rId40"/>
    <p:sldId id="306" r:id="rId41"/>
    <p:sldId id="305" r:id="rId42"/>
    <p:sldId id="308" r:id="rId43"/>
    <p:sldId id="307" r:id="rId44"/>
    <p:sldId id="316" r:id="rId45"/>
    <p:sldId id="309" r:id="rId46"/>
    <p:sldId id="311" r:id="rId47"/>
    <p:sldId id="310" r:id="rId48"/>
    <p:sldId id="318" r:id="rId49"/>
    <p:sldId id="317" r:id="rId50"/>
    <p:sldId id="313" r:id="rId51"/>
    <p:sldId id="320" r:id="rId52"/>
    <p:sldId id="321" r:id="rId53"/>
    <p:sldId id="322" r:id="rId54"/>
    <p:sldId id="323" r:id="rId55"/>
    <p:sldId id="263" r:id="rId56"/>
    <p:sldId id="265" r:id="rId57"/>
    <p:sldId id="266" r:id="rId58"/>
  </p:sldIdLst>
  <p:sldSz cx="18288000" cy="10287000"/>
  <p:notesSz cx="6858000" cy="9144000"/>
  <p:embeddedFontLst>
    <p:embeddedFont>
      <p:font typeface="ADYS Medium" panose="00000600000000000000" pitchFamily="50" charset="0"/>
      <p:regular r:id="rId60"/>
    </p:embeddedFont>
    <p:embeddedFont>
      <p:font typeface="Genty Sans" panose="020B0604020202020204" charset="0"/>
      <p:regular r:id="rId61"/>
    </p:embeddedFont>
    <p:embeddedFont>
      <p:font typeface="Kaori" pitchFamily="2" charset="-52"/>
      <p:regular r:id="rId62"/>
    </p:embeddedFont>
    <p:embeddedFont>
      <p:font typeface="Open Sans Extrabold" panose="020B0906030804020204" pitchFamily="34" charset="0"/>
      <p:bold r:id="rId63"/>
      <p:boldItalic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8F17"/>
    <a:srgbClr val="6FAF07"/>
    <a:srgbClr val="398A14"/>
    <a:srgbClr val="6EC21A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744" autoAdjust="0"/>
  </p:normalViewPr>
  <p:slideViewPr>
    <p:cSldViewPr>
      <p:cViewPr varScale="1">
        <p:scale>
          <a:sx n="47" d="100"/>
          <a:sy n="47" d="100"/>
        </p:scale>
        <p:origin x="1075" y="29"/>
      </p:cViewPr>
      <p:guideLst>
        <p:guide orient="horz" pos="3240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font" Target="fonts/font4.fntdata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font" Target="fonts/font2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5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1.fntdata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4B541-7DD0-4D10-B870-F918F3CC10F8}" type="datetimeFigureOut">
              <a:rPr lang="bg-BG" smtClean="0"/>
              <a:t>1.6.2024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3EEE6D-85F2-41B6-BF7A-FA1C4FE0FAC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9641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3EEE6D-85F2-41B6-BF7A-FA1C4FE0FACA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78243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Мира, </a:t>
            </a:r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3EEE6D-85F2-41B6-BF7A-FA1C4FE0FACA}" type="slidenum">
              <a:rPr lang="bg-BG" smtClean="0"/>
              <a:t>9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82376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Мира, </a:t>
            </a:r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3EEE6D-85F2-41B6-BF7A-FA1C4FE0FACA}" type="slidenum">
              <a:rPr lang="bg-BG" smtClean="0"/>
              <a:t>10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82568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3EEE6D-85F2-41B6-BF7A-FA1C4FE0FACA}" type="slidenum">
              <a:rPr lang="bg-BG" smtClean="0"/>
              <a:t>54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96388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084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014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208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84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380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0326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8602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5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8681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8031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574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3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69.png"/><Relationship Id="rId3" Type="http://schemas.openxmlformats.org/officeDocument/2006/relationships/image" Target="../media/image67.gif"/><Relationship Id="rId7" Type="http://schemas.openxmlformats.org/officeDocument/2006/relationships/image" Target="../media/image24.sv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11" Type="http://schemas.openxmlformats.org/officeDocument/2006/relationships/image" Target="../media/image68.png"/><Relationship Id="rId5" Type="http://schemas.openxmlformats.org/officeDocument/2006/relationships/image" Target="../media/image6.svg"/><Relationship Id="rId10" Type="http://schemas.openxmlformats.org/officeDocument/2006/relationships/image" Target="../media/image36.png"/><Relationship Id="rId4" Type="http://schemas.openxmlformats.org/officeDocument/2006/relationships/image" Target="../media/image22.png"/><Relationship Id="rId9" Type="http://schemas.openxmlformats.org/officeDocument/2006/relationships/image" Target="../media/image17.svg"/><Relationship Id="rId14" Type="http://schemas.openxmlformats.org/officeDocument/2006/relationships/image" Target="../media/image7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77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12" Type="http://schemas.openxmlformats.org/officeDocument/2006/relationships/image" Target="../media/image8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11" Type="http://schemas.openxmlformats.org/officeDocument/2006/relationships/image" Target="../media/image17.svg"/><Relationship Id="rId5" Type="http://schemas.openxmlformats.org/officeDocument/2006/relationships/image" Target="../media/image81.jpeg"/><Relationship Id="rId10" Type="http://schemas.openxmlformats.org/officeDocument/2006/relationships/image" Target="../media/image16.png"/><Relationship Id="rId4" Type="http://schemas.openxmlformats.org/officeDocument/2006/relationships/image" Target="../media/image80.jpeg"/><Relationship Id="rId9" Type="http://schemas.openxmlformats.org/officeDocument/2006/relationships/image" Target="../media/image1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g"/><Relationship Id="rId5" Type="http://schemas.openxmlformats.org/officeDocument/2006/relationships/image" Target="../media/image87.jpg"/><Relationship Id="rId4" Type="http://schemas.openxmlformats.org/officeDocument/2006/relationships/image" Target="../media/image8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16.png"/><Relationship Id="rId3" Type="http://schemas.openxmlformats.org/officeDocument/2006/relationships/image" Target="../media/image85.png"/><Relationship Id="rId7" Type="http://schemas.openxmlformats.org/officeDocument/2006/relationships/image" Target="../media/image92.jpg"/><Relationship Id="rId12" Type="http://schemas.openxmlformats.org/officeDocument/2006/relationships/image" Target="../media/image2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11" Type="http://schemas.openxmlformats.org/officeDocument/2006/relationships/image" Target="../media/image23.png"/><Relationship Id="rId5" Type="http://schemas.openxmlformats.org/officeDocument/2006/relationships/image" Target="../media/image90.jpg"/><Relationship Id="rId10" Type="http://schemas.openxmlformats.org/officeDocument/2006/relationships/image" Target="../media/image19.svg"/><Relationship Id="rId4" Type="http://schemas.openxmlformats.org/officeDocument/2006/relationships/image" Target="../media/image86.svg"/><Relationship Id="rId9" Type="http://schemas.openxmlformats.org/officeDocument/2006/relationships/image" Target="../media/image18.png"/><Relationship Id="rId14" Type="http://schemas.openxmlformats.org/officeDocument/2006/relationships/image" Target="../media/image17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18.png"/><Relationship Id="rId7" Type="http://schemas.openxmlformats.org/officeDocument/2006/relationships/image" Target="../media/image94.jpg"/><Relationship Id="rId12" Type="http://schemas.openxmlformats.org/officeDocument/2006/relationships/image" Target="../media/image9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4.svg"/><Relationship Id="rId5" Type="http://schemas.openxmlformats.org/officeDocument/2006/relationships/image" Target="../media/image16.png"/><Relationship Id="rId10" Type="http://schemas.openxmlformats.org/officeDocument/2006/relationships/image" Target="../media/image23.png"/><Relationship Id="rId4" Type="http://schemas.openxmlformats.org/officeDocument/2006/relationships/image" Target="../media/image19.svg"/><Relationship Id="rId9" Type="http://schemas.openxmlformats.org/officeDocument/2006/relationships/image" Target="../media/image86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98.png"/><Relationship Id="rId3" Type="http://schemas.openxmlformats.org/officeDocument/2006/relationships/image" Target="../media/image18.png"/><Relationship Id="rId7" Type="http://schemas.openxmlformats.org/officeDocument/2006/relationships/image" Target="../media/image16.png"/><Relationship Id="rId12" Type="http://schemas.openxmlformats.org/officeDocument/2006/relationships/image" Target="../media/image9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96.png"/><Relationship Id="rId5" Type="http://schemas.openxmlformats.org/officeDocument/2006/relationships/image" Target="../media/image23.png"/><Relationship Id="rId10" Type="http://schemas.openxmlformats.org/officeDocument/2006/relationships/image" Target="../media/image86.svg"/><Relationship Id="rId4" Type="http://schemas.openxmlformats.org/officeDocument/2006/relationships/image" Target="../media/image19.svg"/><Relationship Id="rId9" Type="http://schemas.openxmlformats.org/officeDocument/2006/relationships/image" Target="../media/image8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103.png"/><Relationship Id="rId3" Type="http://schemas.openxmlformats.org/officeDocument/2006/relationships/image" Target="../media/image18.png"/><Relationship Id="rId7" Type="http://schemas.openxmlformats.org/officeDocument/2006/relationships/image" Target="../media/image16.png"/><Relationship Id="rId12" Type="http://schemas.openxmlformats.org/officeDocument/2006/relationships/image" Target="../media/image10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101.jpg"/><Relationship Id="rId5" Type="http://schemas.openxmlformats.org/officeDocument/2006/relationships/image" Target="../media/image23.png"/><Relationship Id="rId10" Type="http://schemas.openxmlformats.org/officeDocument/2006/relationships/image" Target="../media/image100.jpg"/><Relationship Id="rId4" Type="http://schemas.openxmlformats.org/officeDocument/2006/relationships/image" Target="../media/image19.svg"/><Relationship Id="rId9" Type="http://schemas.openxmlformats.org/officeDocument/2006/relationships/image" Target="../media/image99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g"/><Relationship Id="rId13" Type="http://schemas.openxmlformats.org/officeDocument/2006/relationships/image" Target="../media/image107.png"/><Relationship Id="rId3" Type="http://schemas.openxmlformats.org/officeDocument/2006/relationships/image" Target="../media/image23.png"/><Relationship Id="rId7" Type="http://schemas.openxmlformats.org/officeDocument/2006/relationships/image" Target="../media/image104.jpg"/><Relationship Id="rId12" Type="http://schemas.openxmlformats.org/officeDocument/2006/relationships/image" Target="../media/image1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18.png"/><Relationship Id="rId5" Type="http://schemas.openxmlformats.org/officeDocument/2006/relationships/image" Target="../media/image16.png"/><Relationship Id="rId10" Type="http://schemas.openxmlformats.org/officeDocument/2006/relationships/image" Target="../media/image103.png"/><Relationship Id="rId4" Type="http://schemas.openxmlformats.org/officeDocument/2006/relationships/image" Target="../media/image24.svg"/><Relationship Id="rId9" Type="http://schemas.openxmlformats.org/officeDocument/2006/relationships/image" Target="../media/image106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11" Type="http://schemas.openxmlformats.org/officeDocument/2006/relationships/image" Target="../media/image20.jpeg"/><Relationship Id="rId5" Type="http://schemas.openxmlformats.org/officeDocument/2006/relationships/image" Target="../media/image14.svg"/><Relationship Id="rId10" Type="http://schemas.openxmlformats.org/officeDocument/2006/relationships/image" Target="../media/image19.sv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103.png"/><Relationship Id="rId3" Type="http://schemas.openxmlformats.org/officeDocument/2006/relationships/image" Target="../media/image18.png"/><Relationship Id="rId7" Type="http://schemas.openxmlformats.org/officeDocument/2006/relationships/image" Target="../media/image23.png"/><Relationship Id="rId12" Type="http://schemas.openxmlformats.org/officeDocument/2006/relationships/image" Target="../media/image1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11" Type="http://schemas.openxmlformats.org/officeDocument/2006/relationships/image" Target="../media/image107.png"/><Relationship Id="rId5" Type="http://schemas.openxmlformats.org/officeDocument/2006/relationships/image" Target="../media/image108.png"/><Relationship Id="rId10" Type="http://schemas.openxmlformats.org/officeDocument/2006/relationships/image" Target="../media/image17.svg"/><Relationship Id="rId4" Type="http://schemas.openxmlformats.org/officeDocument/2006/relationships/image" Target="../media/image19.svg"/><Relationship Id="rId9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23.png"/><Relationship Id="rId7" Type="http://schemas.openxmlformats.org/officeDocument/2006/relationships/image" Target="../media/image1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86.svg"/><Relationship Id="rId4" Type="http://schemas.openxmlformats.org/officeDocument/2006/relationships/image" Target="../media/image24.svg"/><Relationship Id="rId9" Type="http://schemas.openxmlformats.org/officeDocument/2006/relationships/image" Target="../media/image8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118.png"/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12" Type="http://schemas.openxmlformats.org/officeDocument/2006/relationships/image" Target="../media/image1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6.png"/><Relationship Id="rId5" Type="http://schemas.openxmlformats.org/officeDocument/2006/relationships/image" Target="../media/image113.png"/><Relationship Id="rId10" Type="http://schemas.openxmlformats.org/officeDocument/2006/relationships/image" Target="../media/image115.png"/><Relationship Id="rId4" Type="http://schemas.openxmlformats.org/officeDocument/2006/relationships/image" Target="../media/image17.svg"/><Relationship Id="rId9" Type="http://schemas.openxmlformats.org/officeDocument/2006/relationships/image" Target="../media/image11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6.png"/><Relationship Id="rId7" Type="http://schemas.openxmlformats.org/officeDocument/2006/relationships/image" Target="../media/image119.png"/><Relationship Id="rId12" Type="http://schemas.openxmlformats.org/officeDocument/2006/relationships/image" Target="../media/image1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24.svg"/><Relationship Id="rId5" Type="http://schemas.openxmlformats.org/officeDocument/2006/relationships/image" Target="../media/image113.png"/><Relationship Id="rId10" Type="http://schemas.openxmlformats.org/officeDocument/2006/relationships/image" Target="../media/image23.png"/><Relationship Id="rId4" Type="http://schemas.openxmlformats.org/officeDocument/2006/relationships/image" Target="../media/image17.svg"/><Relationship Id="rId9" Type="http://schemas.openxmlformats.org/officeDocument/2006/relationships/image" Target="../media/image12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123.png"/><Relationship Id="rId12" Type="http://schemas.openxmlformats.org/officeDocument/2006/relationships/image" Target="../media/image1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25.png"/><Relationship Id="rId5" Type="http://schemas.openxmlformats.org/officeDocument/2006/relationships/image" Target="../media/image113.png"/><Relationship Id="rId10" Type="http://schemas.openxmlformats.org/officeDocument/2006/relationships/image" Target="../media/image124.png"/><Relationship Id="rId4" Type="http://schemas.openxmlformats.org/officeDocument/2006/relationships/image" Target="../media/image17.svg"/><Relationship Id="rId9" Type="http://schemas.openxmlformats.org/officeDocument/2006/relationships/image" Target="../media/image24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130.jpeg"/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12" Type="http://schemas.openxmlformats.org/officeDocument/2006/relationships/image" Target="../media/image129.jpeg"/><Relationship Id="rId2" Type="http://schemas.openxmlformats.org/officeDocument/2006/relationships/image" Target="../media/image1.jpeg"/><Relationship Id="rId16" Type="http://schemas.openxmlformats.org/officeDocument/2006/relationships/image" Target="../media/image1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28.jpeg"/><Relationship Id="rId5" Type="http://schemas.openxmlformats.org/officeDocument/2006/relationships/image" Target="../media/image113.png"/><Relationship Id="rId15" Type="http://schemas.openxmlformats.org/officeDocument/2006/relationships/image" Target="../media/image132.jpeg"/><Relationship Id="rId10" Type="http://schemas.openxmlformats.org/officeDocument/2006/relationships/image" Target="../media/image127.jpeg"/><Relationship Id="rId4" Type="http://schemas.openxmlformats.org/officeDocument/2006/relationships/image" Target="../media/image17.svg"/><Relationship Id="rId9" Type="http://schemas.openxmlformats.org/officeDocument/2006/relationships/hyperlink" Target="https://www.dg-slaveiche.com/index.php/%D0%B3%D1%80%D1%83%D0%BF%D0%B8/%D0%B3%D1%80%D1%83%D0%BF%D0%B0-%D0%BC%D0%B5%D1%87%D0%BE-%D0%BF%D1%83%D1%85/825-%D0%B4%D0%B5%D0%BD-%D0%BD%D0%B0-%D1%87%D0%B5%D1%82%D0%B5%D0%BD%D0%B5%D1%82%D0%BE" TargetMode="External"/><Relationship Id="rId14" Type="http://schemas.openxmlformats.org/officeDocument/2006/relationships/image" Target="../media/image13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12" Type="http://schemas.openxmlformats.org/officeDocument/2006/relationships/image" Target="../media/image1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35.JPG"/><Relationship Id="rId5" Type="http://schemas.openxmlformats.org/officeDocument/2006/relationships/image" Target="../media/image113.png"/><Relationship Id="rId10" Type="http://schemas.openxmlformats.org/officeDocument/2006/relationships/image" Target="../media/image134.JPG"/><Relationship Id="rId4" Type="http://schemas.openxmlformats.org/officeDocument/2006/relationships/image" Target="../media/image17.svg"/><Relationship Id="rId9" Type="http://schemas.openxmlformats.org/officeDocument/2006/relationships/hyperlink" Target="https://www.dg-slaveiche.com/index.php/%D0%B3%D1%80%D1%83%D0%BF%D0%B8/%D0%B3%D1%80%D1%83%D0%BF%D0%B0-%D0%BC%D0%B5%D1%87%D0%BE-%D0%BF%D1%83%D1%85/825-%D0%B4%D0%B5%D0%BD-%D0%BD%D0%B0-%D1%87%D0%B5%D1%82%D0%B5%D0%BD%D0%B5%D1%82%D0%BE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113.png"/><Relationship Id="rId10" Type="http://schemas.openxmlformats.org/officeDocument/2006/relationships/image" Target="../media/image138.jpg"/><Relationship Id="rId4" Type="http://schemas.openxmlformats.org/officeDocument/2006/relationships/image" Target="../media/image17.svg"/><Relationship Id="rId9" Type="http://schemas.openxmlformats.org/officeDocument/2006/relationships/image" Target="../media/image137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143.jpg"/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12" Type="http://schemas.openxmlformats.org/officeDocument/2006/relationships/image" Target="../media/image14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41.png"/><Relationship Id="rId5" Type="http://schemas.openxmlformats.org/officeDocument/2006/relationships/image" Target="../media/image113.png"/><Relationship Id="rId10" Type="http://schemas.openxmlformats.org/officeDocument/2006/relationships/image" Target="../media/image140.jpg"/><Relationship Id="rId4" Type="http://schemas.openxmlformats.org/officeDocument/2006/relationships/image" Target="../media/image17.svg"/><Relationship Id="rId9" Type="http://schemas.openxmlformats.org/officeDocument/2006/relationships/image" Target="../media/image139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148.jpeg"/><Relationship Id="rId18" Type="http://schemas.openxmlformats.org/officeDocument/2006/relationships/image" Target="../media/image153.png"/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12" Type="http://schemas.openxmlformats.org/officeDocument/2006/relationships/image" Target="../media/image147.jpeg"/><Relationship Id="rId17" Type="http://schemas.openxmlformats.org/officeDocument/2006/relationships/image" Target="../media/image152.jpeg"/><Relationship Id="rId2" Type="http://schemas.openxmlformats.org/officeDocument/2006/relationships/image" Target="../media/image1.jpeg"/><Relationship Id="rId16" Type="http://schemas.openxmlformats.org/officeDocument/2006/relationships/image" Target="../media/image1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46.jpeg"/><Relationship Id="rId5" Type="http://schemas.openxmlformats.org/officeDocument/2006/relationships/image" Target="../media/image113.png"/><Relationship Id="rId15" Type="http://schemas.openxmlformats.org/officeDocument/2006/relationships/image" Target="../media/image150.jpeg"/><Relationship Id="rId10" Type="http://schemas.openxmlformats.org/officeDocument/2006/relationships/image" Target="../media/image145.jpeg"/><Relationship Id="rId4" Type="http://schemas.openxmlformats.org/officeDocument/2006/relationships/image" Target="../media/image17.svg"/><Relationship Id="rId9" Type="http://schemas.openxmlformats.org/officeDocument/2006/relationships/image" Target="../media/image144.jpeg"/><Relationship Id="rId14" Type="http://schemas.openxmlformats.org/officeDocument/2006/relationships/image" Target="../media/image14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25.png"/><Relationship Id="rId5" Type="http://schemas.openxmlformats.org/officeDocument/2006/relationships/image" Target="../media/image18.png"/><Relationship Id="rId10" Type="http://schemas.openxmlformats.org/officeDocument/2006/relationships/image" Target="../media/image17.svg"/><Relationship Id="rId4" Type="http://schemas.openxmlformats.org/officeDocument/2006/relationships/image" Target="../media/image6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0.jpg"/><Relationship Id="rId3" Type="http://schemas.openxmlformats.org/officeDocument/2006/relationships/image" Target="../media/image16.png"/><Relationship Id="rId7" Type="http://schemas.openxmlformats.org/officeDocument/2006/relationships/image" Target="../media/image154.png"/><Relationship Id="rId12" Type="http://schemas.openxmlformats.org/officeDocument/2006/relationships/image" Target="../media/image159.jpg"/><Relationship Id="rId2" Type="http://schemas.openxmlformats.org/officeDocument/2006/relationships/image" Target="../media/image1.jpe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158.jpg"/><Relationship Id="rId5" Type="http://schemas.openxmlformats.org/officeDocument/2006/relationships/image" Target="../media/image23.png"/><Relationship Id="rId15" Type="http://schemas.openxmlformats.org/officeDocument/2006/relationships/image" Target="../media/image162.jpg"/><Relationship Id="rId10" Type="http://schemas.openxmlformats.org/officeDocument/2006/relationships/image" Target="../media/image157.png"/><Relationship Id="rId4" Type="http://schemas.openxmlformats.org/officeDocument/2006/relationships/image" Target="../media/image17.svg"/><Relationship Id="rId9" Type="http://schemas.openxmlformats.org/officeDocument/2006/relationships/image" Target="../media/image156.png"/><Relationship Id="rId14" Type="http://schemas.openxmlformats.org/officeDocument/2006/relationships/image" Target="../media/image161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jpg"/><Relationship Id="rId13" Type="http://schemas.openxmlformats.org/officeDocument/2006/relationships/image" Target="../media/image169.jpg"/><Relationship Id="rId3" Type="http://schemas.openxmlformats.org/officeDocument/2006/relationships/image" Target="../media/image16.png"/><Relationship Id="rId7" Type="http://schemas.openxmlformats.org/officeDocument/2006/relationships/image" Target="../media/image163.jpg"/><Relationship Id="rId12" Type="http://schemas.openxmlformats.org/officeDocument/2006/relationships/image" Target="../media/image168.jpg"/><Relationship Id="rId2" Type="http://schemas.openxmlformats.org/officeDocument/2006/relationships/image" Target="../media/image1.jpeg"/><Relationship Id="rId16" Type="http://schemas.openxmlformats.org/officeDocument/2006/relationships/image" Target="../media/image1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167.jpeg"/><Relationship Id="rId5" Type="http://schemas.openxmlformats.org/officeDocument/2006/relationships/image" Target="../media/image23.png"/><Relationship Id="rId15" Type="http://schemas.openxmlformats.org/officeDocument/2006/relationships/image" Target="../media/image171.jpeg"/><Relationship Id="rId10" Type="http://schemas.openxmlformats.org/officeDocument/2006/relationships/image" Target="../media/image166.jpg"/><Relationship Id="rId4" Type="http://schemas.openxmlformats.org/officeDocument/2006/relationships/image" Target="../media/image17.svg"/><Relationship Id="rId9" Type="http://schemas.openxmlformats.org/officeDocument/2006/relationships/image" Target="../media/image165.jpg"/><Relationship Id="rId14" Type="http://schemas.openxmlformats.org/officeDocument/2006/relationships/image" Target="../media/image170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3" Type="http://schemas.openxmlformats.org/officeDocument/2006/relationships/image" Target="../media/image16.png"/><Relationship Id="rId7" Type="http://schemas.openxmlformats.org/officeDocument/2006/relationships/image" Target="../media/image17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7.svg"/><Relationship Id="rId9" Type="http://schemas.openxmlformats.org/officeDocument/2006/relationships/image" Target="../media/image17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jpg"/><Relationship Id="rId3" Type="http://schemas.openxmlformats.org/officeDocument/2006/relationships/image" Target="../media/image16.png"/><Relationship Id="rId7" Type="http://schemas.openxmlformats.org/officeDocument/2006/relationships/image" Target="../media/image176.jpg"/><Relationship Id="rId12" Type="http://schemas.openxmlformats.org/officeDocument/2006/relationships/image" Target="../media/image18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180.jpg"/><Relationship Id="rId5" Type="http://schemas.openxmlformats.org/officeDocument/2006/relationships/image" Target="../media/image23.png"/><Relationship Id="rId10" Type="http://schemas.openxmlformats.org/officeDocument/2006/relationships/image" Target="../media/image179.jpg"/><Relationship Id="rId4" Type="http://schemas.openxmlformats.org/officeDocument/2006/relationships/image" Target="../media/image17.svg"/><Relationship Id="rId9" Type="http://schemas.openxmlformats.org/officeDocument/2006/relationships/image" Target="../media/image178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jpg"/><Relationship Id="rId3" Type="http://schemas.openxmlformats.org/officeDocument/2006/relationships/image" Target="../media/image16.png"/><Relationship Id="rId7" Type="http://schemas.openxmlformats.org/officeDocument/2006/relationships/image" Target="../media/image18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186.png"/><Relationship Id="rId5" Type="http://schemas.openxmlformats.org/officeDocument/2006/relationships/image" Target="../media/image23.png"/><Relationship Id="rId10" Type="http://schemas.openxmlformats.org/officeDocument/2006/relationships/image" Target="../media/image185.png"/><Relationship Id="rId4" Type="http://schemas.openxmlformats.org/officeDocument/2006/relationships/image" Target="../media/image17.svg"/><Relationship Id="rId9" Type="http://schemas.openxmlformats.org/officeDocument/2006/relationships/image" Target="../media/image18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jpeg"/><Relationship Id="rId13" Type="http://schemas.openxmlformats.org/officeDocument/2006/relationships/image" Target="../media/image191.png"/><Relationship Id="rId3" Type="http://schemas.openxmlformats.org/officeDocument/2006/relationships/image" Target="../media/image16.png"/><Relationship Id="rId7" Type="http://schemas.openxmlformats.org/officeDocument/2006/relationships/image" Target="../media/image187.jpeg"/><Relationship Id="rId12" Type="http://schemas.openxmlformats.org/officeDocument/2006/relationships/image" Target="../media/image1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190.jpg"/><Relationship Id="rId4" Type="http://schemas.openxmlformats.org/officeDocument/2006/relationships/image" Target="../media/image17.svg"/><Relationship Id="rId9" Type="http://schemas.openxmlformats.org/officeDocument/2006/relationships/image" Target="../media/image189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3" Type="http://schemas.openxmlformats.org/officeDocument/2006/relationships/image" Target="../media/image16.png"/><Relationship Id="rId7" Type="http://schemas.openxmlformats.org/officeDocument/2006/relationships/image" Target="../media/image192.png"/><Relationship Id="rId12" Type="http://schemas.openxmlformats.org/officeDocument/2006/relationships/image" Target="../media/image19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19.svg"/><Relationship Id="rId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7.svg"/><Relationship Id="rId9" Type="http://schemas.openxmlformats.org/officeDocument/2006/relationships/image" Target="../media/image19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jpeg"/><Relationship Id="rId3" Type="http://schemas.openxmlformats.org/officeDocument/2006/relationships/image" Target="../media/image16.png"/><Relationship Id="rId7" Type="http://schemas.openxmlformats.org/officeDocument/2006/relationships/image" Target="../media/image196.jpg"/><Relationship Id="rId12" Type="http://schemas.openxmlformats.org/officeDocument/2006/relationships/image" Target="../media/image20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200.jpeg"/><Relationship Id="rId5" Type="http://schemas.openxmlformats.org/officeDocument/2006/relationships/image" Target="../media/image23.png"/><Relationship Id="rId10" Type="http://schemas.openxmlformats.org/officeDocument/2006/relationships/image" Target="../media/image199.jpeg"/><Relationship Id="rId4" Type="http://schemas.openxmlformats.org/officeDocument/2006/relationships/image" Target="../media/image17.svg"/><Relationship Id="rId9" Type="http://schemas.openxmlformats.org/officeDocument/2006/relationships/image" Target="../media/image198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jpg"/><Relationship Id="rId13" Type="http://schemas.openxmlformats.org/officeDocument/2006/relationships/image" Target="../media/image206.png"/><Relationship Id="rId3" Type="http://schemas.openxmlformats.org/officeDocument/2006/relationships/image" Target="../media/image16.png"/><Relationship Id="rId7" Type="http://schemas.openxmlformats.org/officeDocument/2006/relationships/image" Target="../media/image202.jpg"/><Relationship Id="rId12" Type="http://schemas.openxmlformats.org/officeDocument/2006/relationships/image" Target="../media/image1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05.jpeg"/><Relationship Id="rId4" Type="http://schemas.openxmlformats.org/officeDocument/2006/relationships/image" Target="../media/image17.svg"/><Relationship Id="rId9" Type="http://schemas.openxmlformats.org/officeDocument/2006/relationships/image" Target="../media/image204.jp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jpg"/><Relationship Id="rId3" Type="http://schemas.openxmlformats.org/officeDocument/2006/relationships/image" Target="../media/image16.png"/><Relationship Id="rId7" Type="http://schemas.openxmlformats.org/officeDocument/2006/relationships/image" Target="../media/image207.jpg"/><Relationship Id="rId12" Type="http://schemas.openxmlformats.org/officeDocument/2006/relationships/image" Target="../media/image21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19.svg"/><Relationship Id="rId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7.svg"/><Relationship Id="rId9" Type="http://schemas.openxmlformats.org/officeDocument/2006/relationships/image" Target="../media/image20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3.png"/><Relationship Id="rId3" Type="http://schemas.openxmlformats.org/officeDocument/2006/relationships/image" Target="../media/image1.jpeg"/><Relationship Id="rId7" Type="http://schemas.openxmlformats.org/officeDocument/2006/relationships/image" Target="../media/image27.sv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9.svg"/><Relationship Id="rId5" Type="http://schemas.openxmlformats.org/officeDocument/2006/relationships/image" Target="../media/image6.svg"/><Relationship Id="rId10" Type="http://schemas.openxmlformats.org/officeDocument/2006/relationships/image" Target="../media/image18.png"/><Relationship Id="rId4" Type="http://schemas.openxmlformats.org/officeDocument/2006/relationships/image" Target="../media/image22.png"/><Relationship Id="rId9" Type="http://schemas.openxmlformats.org/officeDocument/2006/relationships/image" Target="../media/image17.svg"/><Relationship Id="rId14" Type="http://schemas.openxmlformats.org/officeDocument/2006/relationships/image" Target="../media/image24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15.jp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image" Target="../media/image2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213.png"/><Relationship Id="rId5" Type="http://schemas.openxmlformats.org/officeDocument/2006/relationships/image" Target="../media/image23.png"/><Relationship Id="rId10" Type="http://schemas.openxmlformats.org/officeDocument/2006/relationships/image" Target="../media/image212.png"/><Relationship Id="rId4" Type="http://schemas.openxmlformats.org/officeDocument/2006/relationships/image" Target="../media/image17.svg"/><Relationship Id="rId9" Type="http://schemas.openxmlformats.org/officeDocument/2006/relationships/image" Target="../media/image211.png"/><Relationship Id="rId14" Type="http://schemas.openxmlformats.org/officeDocument/2006/relationships/image" Target="../media/image21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jpg"/><Relationship Id="rId13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17.jpg"/><Relationship Id="rId12" Type="http://schemas.openxmlformats.org/officeDocument/2006/relationships/image" Target="../media/image6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221.png"/><Relationship Id="rId5" Type="http://schemas.openxmlformats.org/officeDocument/2006/relationships/image" Target="../media/image18.png"/><Relationship Id="rId10" Type="http://schemas.openxmlformats.org/officeDocument/2006/relationships/image" Target="../media/image220.jpg"/><Relationship Id="rId4" Type="http://schemas.openxmlformats.org/officeDocument/2006/relationships/image" Target="../media/image17.svg"/><Relationship Id="rId9" Type="http://schemas.openxmlformats.org/officeDocument/2006/relationships/image" Target="../media/image219.jpg"/><Relationship Id="rId14" Type="http://schemas.openxmlformats.org/officeDocument/2006/relationships/image" Target="../media/image24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25.jpg"/><Relationship Id="rId3" Type="http://schemas.openxmlformats.org/officeDocument/2006/relationships/image" Target="../media/image222.png"/><Relationship Id="rId7" Type="http://schemas.openxmlformats.org/officeDocument/2006/relationships/image" Target="../media/image23.png"/><Relationship Id="rId12" Type="http://schemas.openxmlformats.org/officeDocument/2006/relationships/image" Target="../media/image224.jpeg"/><Relationship Id="rId17" Type="http://schemas.openxmlformats.org/officeDocument/2006/relationships/image" Target="../media/image229.gif"/><Relationship Id="rId2" Type="http://schemas.openxmlformats.org/officeDocument/2006/relationships/image" Target="../media/image1.jpeg"/><Relationship Id="rId16" Type="http://schemas.openxmlformats.org/officeDocument/2006/relationships/image" Target="../media/image2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23.jpeg"/><Relationship Id="rId5" Type="http://schemas.openxmlformats.org/officeDocument/2006/relationships/image" Target="../media/image16.png"/><Relationship Id="rId15" Type="http://schemas.openxmlformats.org/officeDocument/2006/relationships/image" Target="../media/image227.png"/><Relationship Id="rId10" Type="http://schemas.openxmlformats.org/officeDocument/2006/relationships/image" Target="../media/image19.svg"/><Relationship Id="rId4" Type="http://schemas.openxmlformats.org/officeDocument/2006/relationships/image" Target="../media/image6.svg"/><Relationship Id="rId9" Type="http://schemas.openxmlformats.org/officeDocument/2006/relationships/image" Target="../media/image18.png"/><Relationship Id="rId14" Type="http://schemas.openxmlformats.org/officeDocument/2006/relationships/image" Target="../media/image226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32.jpeg"/><Relationship Id="rId18" Type="http://schemas.openxmlformats.org/officeDocument/2006/relationships/image" Target="../media/image237.gif"/><Relationship Id="rId3" Type="http://schemas.openxmlformats.org/officeDocument/2006/relationships/image" Target="../media/image222.png"/><Relationship Id="rId7" Type="http://schemas.openxmlformats.org/officeDocument/2006/relationships/image" Target="../media/image18.png"/><Relationship Id="rId12" Type="http://schemas.openxmlformats.org/officeDocument/2006/relationships/image" Target="../media/image231.jpeg"/><Relationship Id="rId17" Type="http://schemas.openxmlformats.org/officeDocument/2006/relationships/image" Target="../media/image236.gif"/><Relationship Id="rId2" Type="http://schemas.openxmlformats.org/officeDocument/2006/relationships/image" Target="../media/image1.jpeg"/><Relationship Id="rId16" Type="http://schemas.openxmlformats.org/officeDocument/2006/relationships/image" Target="../media/image2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30.jpg"/><Relationship Id="rId5" Type="http://schemas.openxmlformats.org/officeDocument/2006/relationships/image" Target="../media/image16.png"/><Relationship Id="rId15" Type="http://schemas.openxmlformats.org/officeDocument/2006/relationships/image" Target="../media/image234.jpeg"/><Relationship Id="rId10" Type="http://schemas.openxmlformats.org/officeDocument/2006/relationships/image" Target="../media/image24.svg"/><Relationship Id="rId4" Type="http://schemas.openxmlformats.org/officeDocument/2006/relationships/image" Target="../media/image6.svg"/><Relationship Id="rId9" Type="http://schemas.openxmlformats.org/officeDocument/2006/relationships/image" Target="../media/image23.png"/><Relationship Id="rId14" Type="http://schemas.openxmlformats.org/officeDocument/2006/relationships/image" Target="../media/image233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42.png"/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12" Type="http://schemas.openxmlformats.org/officeDocument/2006/relationships/image" Target="../media/image2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240.jpeg"/><Relationship Id="rId5" Type="http://schemas.openxmlformats.org/officeDocument/2006/relationships/image" Target="../media/image18.png"/><Relationship Id="rId10" Type="http://schemas.openxmlformats.org/officeDocument/2006/relationships/image" Target="../media/image239.jpeg"/><Relationship Id="rId4" Type="http://schemas.openxmlformats.org/officeDocument/2006/relationships/image" Target="../media/image17.svg"/><Relationship Id="rId9" Type="http://schemas.openxmlformats.org/officeDocument/2006/relationships/image" Target="../media/image238.jp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47.jpeg"/><Relationship Id="rId18" Type="http://schemas.openxmlformats.org/officeDocument/2006/relationships/image" Target="../media/image250.jpeg"/><Relationship Id="rId3" Type="http://schemas.openxmlformats.org/officeDocument/2006/relationships/image" Target="../media/image222.png"/><Relationship Id="rId21" Type="http://schemas.openxmlformats.org/officeDocument/2006/relationships/image" Target="../media/image253.jpeg"/><Relationship Id="rId7" Type="http://schemas.openxmlformats.org/officeDocument/2006/relationships/image" Target="../media/image23.png"/><Relationship Id="rId12" Type="http://schemas.openxmlformats.org/officeDocument/2006/relationships/image" Target="../media/image246.jpeg"/><Relationship Id="rId17" Type="http://schemas.openxmlformats.org/officeDocument/2006/relationships/image" Target="../media/image19.svg"/><Relationship Id="rId2" Type="http://schemas.openxmlformats.org/officeDocument/2006/relationships/image" Target="../media/image1.jpeg"/><Relationship Id="rId16" Type="http://schemas.openxmlformats.org/officeDocument/2006/relationships/image" Target="../media/image18.png"/><Relationship Id="rId20" Type="http://schemas.openxmlformats.org/officeDocument/2006/relationships/image" Target="../media/image2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45.jpeg"/><Relationship Id="rId5" Type="http://schemas.openxmlformats.org/officeDocument/2006/relationships/image" Target="../media/image16.png"/><Relationship Id="rId15" Type="http://schemas.openxmlformats.org/officeDocument/2006/relationships/image" Target="../media/image249.jpeg"/><Relationship Id="rId10" Type="http://schemas.openxmlformats.org/officeDocument/2006/relationships/image" Target="../media/image244.jpeg"/><Relationship Id="rId19" Type="http://schemas.openxmlformats.org/officeDocument/2006/relationships/image" Target="../media/image251.jpeg"/><Relationship Id="rId4" Type="http://schemas.openxmlformats.org/officeDocument/2006/relationships/image" Target="../media/image6.svg"/><Relationship Id="rId9" Type="http://schemas.openxmlformats.org/officeDocument/2006/relationships/image" Target="../media/image243.jpeg"/><Relationship Id="rId14" Type="http://schemas.openxmlformats.org/officeDocument/2006/relationships/image" Target="../media/image248.jpeg"/><Relationship Id="rId22" Type="http://schemas.openxmlformats.org/officeDocument/2006/relationships/image" Target="../media/image254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59.png"/><Relationship Id="rId18" Type="http://schemas.openxmlformats.org/officeDocument/2006/relationships/image" Target="../media/image262.gif"/><Relationship Id="rId3" Type="http://schemas.openxmlformats.org/officeDocument/2006/relationships/image" Target="../media/image222.png"/><Relationship Id="rId7" Type="http://schemas.openxmlformats.org/officeDocument/2006/relationships/image" Target="../media/image23.png"/><Relationship Id="rId12" Type="http://schemas.openxmlformats.org/officeDocument/2006/relationships/image" Target="../media/image258.png"/><Relationship Id="rId17" Type="http://schemas.openxmlformats.org/officeDocument/2006/relationships/image" Target="../media/image19.svg"/><Relationship Id="rId2" Type="http://schemas.openxmlformats.org/officeDocument/2006/relationships/image" Target="../media/image1.jpe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57.png"/><Relationship Id="rId5" Type="http://schemas.openxmlformats.org/officeDocument/2006/relationships/image" Target="../media/image16.png"/><Relationship Id="rId15" Type="http://schemas.openxmlformats.org/officeDocument/2006/relationships/image" Target="../media/image261.jpg"/><Relationship Id="rId10" Type="http://schemas.openxmlformats.org/officeDocument/2006/relationships/image" Target="../media/image256.png"/><Relationship Id="rId4" Type="http://schemas.openxmlformats.org/officeDocument/2006/relationships/image" Target="../media/image6.svg"/><Relationship Id="rId9" Type="http://schemas.openxmlformats.org/officeDocument/2006/relationships/image" Target="../media/image255.jpg"/><Relationship Id="rId14" Type="http://schemas.openxmlformats.org/officeDocument/2006/relationships/image" Target="../media/image26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67.jpeg"/><Relationship Id="rId18" Type="http://schemas.openxmlformats.org/officeDocument/2006/relationships/image" Target="../media/image270.jpeg"/><Relationship Id="rId3" Type="http://schemas.openxmlformats.org/officeDocument/2006/relationships/image" Target="../media/image222.png"/><Relationship Id="rId7" Type="http://schemas.openxmlformats.org/officeDocument/2006/relationships/image" Target="../media/image23.png"/><Relationship Id="rId12" Type="http://schemas.openxmlformats.org/officeDocument/2006/relationships/image" Target="../media/image266.jpeg"/><Relationship Id="rId17" Type="http://schemas.openxmlformats.org/officeDocument/2006/relationships/image" Target="../media/image269.jpg"/><Relationship Id="rId2" Type="http://schemas.openxmlformats.org/officeDocument/2006/relationships/image" Target="../media/image1.jpeg"/><Relationship Id="rId16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65.png"/><Relationship Id="rId5" Type="http://schemas.openxmlformats.org/officeDocument/2006/relationships/image" Target="../media/image16.png"/><Relationship Id="rId15" Type="http://schemas.openxmlformats.org/officeDocument/2006/relationships/image" Target="../media/image18.png"/><Relationship Id="rId10" Type="http://schemas.openxmlformats.org/officeDocument/2006/relationships/image" Target="../media/image264.jpeg"/><Relationship Id="rId19" Type="http://schemas.openxmlformats.org/officeDocument/2006/relationships/image" Target="../media/image271.jpeg"/><Relationship Id="rId4" Type="http://schemas.openxmlformats.org/officeDocument/2006/relationships/image" Target="../media/image6.svg"/><Relationship Id="rId9" Type="http://schemas.openxmlformats.org/officeDocument/2006/relationships/image" Target="../media/image263.jpg"/><Relationship Id="rId14" Type="http://schemas.openxmlformats.org/officeDocument/2006/relationships/image" Target="../media/image268.jp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7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12" Type="http://schemas.openxmlformats.org/officeDocument/2006/relationships/image" Target="../media/image24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svg"/><Relationship Id="rId11" Type="http://schemas.openxmlformats.org/officeDocument/2006/relationships/image" Target="../media/image23.png"/><Relationship Id="rId5" Type="http://schemas.openxmlformats.org/officeDocument/2006/relationships/image" Target="../media/image222.png"/><Relationship Id="rId10" Type="http://schemas.openxmlformats.org/officeDocument/2006/relationships/image" Target="../media/image19.svg"/><Relationship Id="rId4" Type="http://schemas.openxmlformats.org/officeDocument/2006/relationships/image" Target="../media/image1.jpeg"/><Relationship Id="rId9" Type="http://schemas.openxmlformats.org/officeDocument/2006/relationships/image" Target="../media/image1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75.jpg"/><Relationship Id="rId3" Type="http://schemas.openxmlformats.org/officeDocument/2006/relationships/image" Target="../media/image222.png"/><Relationship Id="rId7" Type="http://schemas.openxmlformats.org/officeDocument/2006/relationships/image" Target="../media/image18.png"/><Relationship Id="rId12" Type="http://schemas.openxmlformats.org/officeDocument/2006/relationships/image" Target="../media/image274.jpg"/><Relationship Id="rId2" Type="http://schemas.openxmlformats.org/officeDocument/2006/relationships/image" Target="../media/image1.jpeg"/><Relationship Id="rId16" Type="http://schemas.openxmlformats.org/officeDocument/2006/relationships/image" Target="../media/image2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73.jpg"/><Relationship Id="rId5" Type="http://schemas.openxmlformats.org/officeDocument/2006/relationships/image" Target="../media/image16.png"/><Relationship Id="rId15" Type="http://schemas.openxmlformats.org/officeDocument/2006/relationships/image" Target="../media/image277.jpg"/><Relationship Id="rId10" Type="http://schemas.openxmlformats.org/officeDocument/2006/relationships/image" Target="../media/image24.svg"/><Relationship Id="rId4" Type="http://schemas.openxmlformats.org/officeDocument/2006/relationships/image" Target="../media/image6.svg"/><Relationship Id="rId9" Type="http://schemas.openxmlformats.org/officeDocument/2006/relationships/image" Target="../media/image23.png"/><Relationship Id="rId14" Type="http://schemas.openxmlformats.org/officeDocument/2006/relationships/image" Target="../media/image27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9.png"/><Relationship Id="rId3" Type="http://schemas.openxmlformats.org/officeDocument/2006/relationships/image" Target="../media/image22.png"/><Relationship Id="rId7" Type="http://schemas.openxmlformats.org/officeDocument/2006/relationships/image" Target="../media/image16.png"/><Relationship Id="rId12" Type="http://schemas.openxmlformats.org/officeDocument/2006/relationships/image" Target="../media/image24.svg"/><Relationship Id="rId17" Type="http://schemas.openxmlformats.org/officeDocument/2006/relationships/image" Target="../media/image33.jpg"/><Relationship Id="rId2" Type="http://schemas.openxmlformats.org/officeDocument/2006/relationships/image" Target="../media/image1.jpeg"/><Relationship Id="rId16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11" Type="http://schemas.openxmlformats.org/officeDocument/2006/relationships/image" Target="../media/image23.png"/><Relationship Id="rId5" Type="http://schemas.openxmlformats.org/officeDocument/2006/relationships/image" Target="../media/image26.png"/><Relationship Id="rId15" Type="http://schemas.openxmlformats.org/officeDocument/2006/relationships/image" Target="../media/image31.jpeg"/><Relationship Id="rId10" Type="http://schemas.openxmlformats.org/officeDocument/2006/relationships/image" Target="../media/image19.svg"/><Relationship Id="rId4" Type="http://schemas.openxmlformats.org/officeDocument/2006/relationships/image" Target="../media/image6.svg"/><Relationship Id="rId9" Type="http://schemas.openxmlformats.org/officeDocument/2006/relationships/image" Target="../media/image18.png"/><Relationship Id="rId14" Type="http://schemas.openxmlformats.org/officeDocument/2006/relationships/image" Target="../media/image30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81.png"/><Relationship Id="rId3" Type="http://schemas.openxmlformats.org/officeDocument/2006/relationships/image" Target="../media/image222.png"/><Relationship Id="rId7" Type="http://schemas.openxmlformats.org/officeDocument/2006/relationships/image" Target="../media/image18.png"/><Relationship Id="rId12" Type="http://schemas.openxmlformats.org/officeDocument/2006/relationships/image" Target="../media/image28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79.png"/><Relationship Id="rId5" Type="http://schemas.openxmlformats.org/officeDocument/2006/relationships/image" Target="../media/image16.png"/><Relationship Id="rId10" Type="http://schemas.openxmlformats.org/officeDocument/2006/relationships/image" Target="../media/image24.svg"/><Relationship Id="rId4" Type="http://schemas.openxmlformats.org/officeDocument/2006/relationships/image" Target="../media/image6.svg"/><Relationship Id="rId9" Type="http://schemas.openxmlformats.org/officeDocument/2006/relationships/image" Target="../media/image23.png"/><Relationship Id="rId14" Type="http://schemas.openxmlformats.org/officeDocument/2006/relationships/image" Target="../media/image282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85.png"/><Relationship Id="rId18" Type="http://schemas.openxmlformats.org/officeDocument/2006/relationships/image" Target="../media/image290.png"/><Relationship Id="rId3" Type="http://schemas.openxmlformats.org/officeDocument/2006/relationships/image" Target="../media/image222.png"/><Relationship Id="rId7" Type="http://schemas.openxmlformats.org/officeDocument/2006/relationships/image" Target="../media/image18.png"/><Relationship Id="rId12" Type="http://schemas.openxmlformats.org/officeDocument/2006/relationships/image" Target="../media/image284.png"/><Relationship Id="rId17" Type="http://schemas.openxmlformats.org/officeDocument/2006/relationships/image" Target="../media/image289.png"/><Relationship Id="rId2" Type="http://schemas.openxmlformats.org/officeDocument/2006/relationships/image" Target="../media/image1.jpeg"/><Relationship Id="rId16" Type="http://schemas.openxmlformats.org/officeDocument/2006/relationships/image" Target="../media/image2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83.png"/><Relationship Id="rId5" Type="http://schemas.openxmlformats.org/officeDocument/2006/relationships/image" Target="../media/image16.png"/><Relationship Id="rId15" Type="http://schemas.openxmlformats.org/officeDocument/2006/relationships/image" Target="../media/image287.png"/><Relationship Id="rId10" Type="http://schemas.openxmlformats.org/officeDocument/2006/relationships/image" Target="../media/image24.svg"/><Relationship Id="rId19" Type="http://schemas.openxmlformats.org/officeDocument/2006/relationships/image" Target="../media/image291.png"/><Relationship Id="rId4" Type="http://schemas.openxmlformats.org/officeDocument/2006/relationships/image" Target="../media/image6.svg"/><Relationship Id="rId9" Type="http://schemas.openxmlformats.org/officeDocument/2006/relationships/image" Target="../media/image23.png"/><Relationship Id="rId14" Type="http://schemas.openxmlformats.org/officeDocument/2006/relationships/image" Target="../media/image28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94.png"/><Relationship Id="rId3" Type="http://schemas.openxmlformats.org/officeDocument/2006/relationships/image" Target="../media/image222.png"/><Relationship Id="rId7" Type="http://schemas.openxmlformats.org/officeDocument/2006/relationships/image" Target="../media/image18.png"/><Relationship Id="rId12" Type="http://schemas.openxmlformats.org/officeDocument/2006/relationships/image" Target="../media/image29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92.png"/><Relationship Id="rId5" Type="http://schemas.openxmlformats.org/officeDocument/2006/relationships/image" Target="../media/image16.png"/><Relationship Id="rId15" Type="http://schemas.openxmlformats.org/officeDocument/2006/relationships/image" Target="../media/image296.jpeg"/><Relationship Id="rId10" Type="http://schemas.openxmlformats.org/officeDocument/2006/relationships/image" Target="../media/image24.svg"/><Relationship Id="rId4" Type="http://schemas.openxmlformats.org/officeDocument/2006/relationships/image" Target="../media/image6.svg"/><Relationship Id="rId9" Type="http://schemas.openxmlformats.org/officeDocument/2006/relationships/image" Target="../media/image23.png"/><Relationship Id="rId14" Type="http://schemas.openxmlformats.org/officeDocument/2006/relationships/image" Target="../media/image295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99.jpg"/><Relationship Id="rId3" Type="http://schemas.openxmlformats.org/officeDocument/2006/relationships/image" Target="../media/image222.png"/><Relationship Id="rId7" Type="http://schemas.openxmlformats.org/officeDocument/2006/relationships/image" Target="../media/image18.png"/><Relationship Id="rId12" Type="http://schemas.openxmlformats.org/officeDocument/2006/relationships/image" Target="../media/image298.jpg"/><Relationship Id="rId2" Type="http://schemas.openxmlformats.org/officeDocument/2006/relationships/image" Target="../media/image1.jpeg"/><Relationship Id="rId16" Type="http://schemas.openxmlformats.org/officeDocument/2006/relationships/image" Target="../media/image30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297.jpeg"/><Relationship Id="rId5" Type="http://schemas.openxmlformats.org/officeDocument/2006/relationships/image" Target="../media/image16.png"/><Relationship Id="rId15" Type="http://schemas.openxmlformats.org/officeDocument/2006/relationships/image" Target="../media/image301.jpeg"/><Relationship Id="rId10" Type="http://schemas.openxmlformats.org/officeDocument/2006/relationships/image" Target="../media/image24.svg"/><Relationship Id="rId4" Type="http://schemas.openxmlformats.org/officeDocument/2006/relationships/image" Target="../media/image6.svg"/><Relationship Id="rId9" Type="http://schemas.openxmlformats.org/officeDocument/2006/relationships/image" Target="../media/image23.png"/><Relationship Id="rId14" Type="http://schemas.openxmlformats.org/officeDocument/2006/relationships/image" Target="../media/image300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5.png"/><Relationship Id="rId13" Type="http://schemas.openxmlformats.org/officeDocument/2006/relationships/image" Target="../media/image310.jpg"/><Relationship Id="rId3" Type="http://schemas.openxmlformats.org/officeDocument/2006/relationships/image" Target="../media/image1.jpeg"/><Relationship Id="rId7" Type="http://schemas.openxmlformats.org/officeDocument/2006/relationships/image" Target="../media/image304.png"/><Relationship Id="rId12" Type="http://schemas.openxmlformats.org/officeDocument/2006/relationships/image" Target="../media/image309.jp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1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svg"/><Relationship Id="rId11" Type="http://schemas.openxmlformats.org/officeDocument/2006/relationships/image" Target="../media/image308.png"/><Relationship Id="rId5" Type="http://schemas.openxmlformats.org/officeDocument/2006/relationships/image" Target="../media/image85.png"/><Relationship Id="rId15" Type="http://schemas.openxmlformats.org/officeDocument/2006/relationships/image" Target="../media/image312.gif"/><Relationship Id="rId10" Type="http://schemas.openxmlformats.org/officeDocument/2006/relationships/image" Target="../media/image307.png"/><Relationship Id="rId4" Type="http://schemas.openxmlformats.org/officeDocument/2006/relationships/image" Target="../media/image303.png"/><Relationship Id="rId9" Type="http://schemas.openxmlformats.org/officeDocument/2006/relationships/image" Target="../media/image306.png"/><Relationship Id="rId14" Type="http://schemas.openxmlformats.org/officeDocument/2006/relationships/image" Target="../media/image311.jp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5.png"/><Relationship Id="rId13" Type="http://schemas.openxmlformats.org/officeDocument/2006/relationships/image" Target="../media/image18.png"/><Relationship Id="rId3" Type="http://schemas.openxmlformats.org/officeDocument/2006/relationships/image" Target="../media/image314.png"/><Relationship Id="rId7" Type="http://schemas.openxmlformats.org/officeDocument/2006/relationships/hyperlink" Target="https://www.dg-slaveiche.com/index.php/%D0%B3%D1%80%D1%83%D0%BF%D0%B8/%D0%B3%D1%80%D1%83%D0%BF%D0%B0-%D0%BC%D0%B5%D1%87%D0%BE-%D0%BF%D1%83%D1%85" TargetMode="External"/><Relationship Id="rId12" Type="http://schemas.openxmlformats.org/officeDocument/2006/relationships/image" Target="../media/image2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svg"/><Relationship Id="rId11" Type="http://schemas.openxmlformats.org/officeDocument/2006/relationships/image" Target="../media/image23.png"/><Relationship Id="rId5" Type="http://schemas.openxmlformats.org/officeDocument/2006/relationships/image" Target="../media/image85.png"/><Relationship Id="rId15" Type="http://schemas.openxmlformats.org/officeDocument/2006/relationships/image" Target="../media/image84.png"/><Relationship Id="rId10" Type="http://schemas.openxmlformats.org/officeDocument/2006/relationships/image" Target="../media/image17.svg"/><Relationship Id="rId4" Type="http://schemas.openxmlformats.org/officeDocument/2006/relationships/image" Target="../media/image6.svg"/><Relationship Id="rId9" Type="http://schemas.openxmlformats.org/officeDocument/2006/relationships/image" Target="../media/image16.png"/><Relationship Id="rId14" Type="http://schemas.openxmlformats.org/officeDocument/2006/relationships/image" Target="../media/image19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7.svg"/><Relationship Id="rId3" Type="http://schemas.openxmlformats.org/officeDocument/2006/relationships/image" Target="../media/image314.png"/><Relationship Id="rId7" Type="http://schemas.openxmlformats.org/officeDocument/2006/relationships/image" Target="../media/image3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Relationship Id="rId9" Type="http://schemas.openxmlformats.org/officeDocument/2006/relationships/image" Target="../media/image3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34.jpg"/><Relationship Id="rId3" Type="http://schemas.openxmlformats.org/officeDocument/2006/relationships/image" Target="../media/image22.png"/><Relationship Id="rId7" Type="http://schemas.openxmlformats.org/officeDocument/2006/relationships/image" Target="../media/image18.png"/><Relationship Id="rId12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11" Type="http://schemas.openxmlformats.org/officeDocument/2006/relationships/image" Target="../media/image16.png"/><Relationship Id="rId5" Type="http://schemas.openxmlformats.org/officeDocument/2006/relationships/image" Target="../media/image26.png"/><Relationship Id="rId10" Type="http://schemas.openxmlformats.org/officeDocument/2006/relationships/image" Target="../media/image24.svg"/><Relationship Id="rId4" Type="http://schemas.openxmlformats.org/officeDocument/2006/relationships/image" Target="../media/image6.svg"/><Relationship Id="rId9" Type="http://schemas.openxmlformats.org/officeDocument/2006/relationships/image" Target="../media/image23.png"/><Relationship Id="rId14" Type="http://schemas.openxmlformats.org/officeDocument/2006/relationships/image" Target="../media/image3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6.svg"/><Relationship Id="rId7" Type="http://schemas.openxmlformats.org/officeDocument/2006/relationships/image" Target="../media/image16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image" Target="../media/image22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svg"/><Relationship Id="rId11" Type="http://schemas.openxmlformats.org/officeDocument/2006/relationships/image" Target="../media/image39.png"/><Relationship Id="rId5" Type="http://schemas.openxmlformats.org/officeDocument/2006/relationships/image" Target="../media/image2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6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51.png"/><Relationship Id="rId18" Type="http://schemas.openxmlformats.org/officeDocument/2006/relationships/image" Target="../media/image55.png"/><Relationship Id="rId3" Type="http://schemas.openxmlformats.org/officeDocument/2006/relationships/image" Target="../media/image6.svg"/><Relationship Id="rId7" Type="http://schemas.openxmlformats.org/officeDocument/2006/relationships/image" Target="../media/image16.png"/><Relationship Id="rId12" Type="http://schemas.openxmlformats.org/officeDocument/2006/relationships/image" Target="../media/image50.png"/><Relationship Id="rId17" Type="http://schemas.openxmlformats.org/officeDocument/2006/relationships/image" Target="../media/image54.png"/><Relationship Id="rId2" Type="http://schemas.openxmlformats.org/officeDocument/2006/relationships/image" Target="../media/image22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svg"/><Relationship Id="rId11" Type="http://schemas.openxmlformats.org/officeDocument/2006/relationships/image" Target="../media/image49.png"/><Relationship Id="rId5" Type="http://schemas.openxmlformats.org/officeDocument/2006/relationships/image" Target="../media/image2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36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22.png"/><Relationship Id="rId7" Type="http://schemas.openxmlformats.org/officeDocument/2006/relationships/image" Target="../media/image16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svg"/><Relationship Id="rId11" Type="http://schemas.openxmlformats.org/officeDocument/2006/relationships/image" Target="../media/image57.png"/><Relationship Id="rId5" Type="http://schemas.openxmlformats.org/officeDocument/2006/relationships/image" Target="../media/image23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6.svg"/><Relationship Id="rId9" Type="http://schemas.openxmlformats.org/officeDocument/2006/relationships/image" Target="../media/image36.png"/><Relationship Id="rId1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8444"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355232" y="635751"/>
            <a:ext cx="1231200" cy="749913"/>
          </a:xfrm>
          <a:custGeom>
            <a:avLst/>
            <a:gdLst/>
            <a:ahLst/>
            <a:cxnLst/>
            <a:rect l="l" t="t" r="r" b="b"/>
            <a:pathLst>
              <a:path w="1231200" h="749913">
                <a:moveTo>
                  <a:pt x="0" y="0"/>
                </a:moveTo>
                <a:lnTo>
                  <a:pt x="1231200" y="0"/>
                </a:lnTo>
                <a:lnTo>
                  <a:pt x="1231200" y="749913"/>
                </a:lnTo>
                <a:lnTo>
                  <a:pt x="0" y="7499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4" name="Group 4"/>
          <p:cNvGrpSpPr>
            <a:grpSpLocks noGrp="1" noUngrp="1" noRot="1" noMove="1" noResize="1"/>
          </p:cNvGrpSpPr>
          <p:nvPr/>
        </p:nvGrpSpPr>
        <p:grpSpPr>
          <a:xfrm>
            <a:off x="1644766" y="1028700"/>
            <a:ext cx="15098773" cy="7498499"/>
            <a:chOff x="0" y="0"/>
            <a:chExt cx="3976632" cy="1974913"/>
          </a:xfrm>
        </p:grpSpPr>
        <p:sp>
          <p:nvSpPr>
            <p:cNvPr id="5" name="Freeform 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976632" cy="1974913"/>
            </a:xfrm>
            <a:custGeom>
              <a:avLst/>
              <a:gdLst/>
              <a:ahLst/>
              <a:cxnLst/>
              <a:rect l="l" t="t" r="r" b="b"/>
              <a:pathLst>
                <a:path w="3976632" h="1974913">
                  <a:moveTo>
                    <a:pt x="51275" y="0"/>
                  </a:moveTo>
                  <a:lnTo>
                    <a:pt x="3925357" y="0"/>
                  </a:lnTo>
                  <a:cubicBezTo>
                    <a:pt x="3953675" y="0"/>
                    <a:pt x="3976632" y="22957"/>
                    <a:pt x="3976632" y="51275"/>
                  </a:cubicBezTo>
                  <a:lnTo>
                    <a:pt x="3976632" y="1923638"/>
                  </a:lnTo>
                  <a:cubicBezTo>
                    <a:pt x="3976632" y="1951957"/>
                    <a:pt x="3953675" y="1974913"/>
                    <a:pt x="3925357" y="1974913"/>
                  </a:cubicBezTo>
                  <a:lnTo>
                    <a:pt x="51275" y="1974913"/>
                  </a:lnTo>
                  <a:cubicBezTo>
                    <a:pt x="22957" y="1974913"/>
                    <a:pt x="0" y="1951957"/>
                    <a:pt x="0" y="1923638"/>
                  </a:cubicBezTo>
                  <a:lnTo>
                    <a:pt x="0" y="51275"/>
                  </a:lnTo>
                  <a:cubicBezTo>
                    <a:pt x="0" y="22957"/>
                    <a:pt x="22957" y="0"/>
                    <a:pt x="51275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" name="TextBox 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976632" cy="20034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2033072" y="1453638"/>
            <a:ext cx="14322160" cy="6573515"/>
            <a:chOff x="0" y="0"/>
            <a:chExt cx="3772091" cy="1731296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772091" cy="1731296"/>
            </a:xfrm>
            <a:custGeom>
              <a:avLst/>
              <a:gdLst/>
              <a:ahLst/>
              <a:cxnLst/>
              <a:rect l="l" t="t" r="r" b="b"/>
              <a:pathLst>
                <a:path w="3772091" h="1731296">
                  <a:moveTo>
                    <a:pt x="35677" y="0"/>
                  </a:moveTo>
                  <a:lnTo>
                    <a:pt x="3736415" y="0"/>
                  </a:lnTo>
                  <a:cubicBezTo>
                    <a:pt x="3756118" y="0"/>
                    <a:pt x="3772091" y="15973"/>
                    <a:pt x="3772091" y="35677"/>
                  </a:cubicBezTo>
                  <a:lnTo>
                    <a:pt x="3772091" y="1695619"/>
                  </a:lnTo>
                  <a:cubicBezTo>
                    <a:pt x="3772091" y="1705081"/>
                    <a:pt x="3768333" y="1714156"/>
                    <a:pt x="3761642" y="1720847"/>
                  </a:cubicBezTo>
                  <a:cubicBezTo>
                    <a:pt x="3754951" y="1727537"/>
                    <a:pt x="3745877" y="1731296"/>
                    <a:pt x="3736415" y="1731296"/>
                  </a:cubicBezTo>
                  <a:lnTo>
                    <a:pt x="35677" y="1731296"/>
                  </a:lnTo>
                  <a:cubicBezTo>
                    <a:pt x="26215" y="1731296"/>
                    <a:pt x="17140" y="1727537"/>
                    <a:pt x="10449" y="1720847"/>
                  </a:cubicBezTo>
                  <a:cubicBezTo>
                    <a:pt x="3759" y="1714156"/>
                    <a:pt x="0" y="1705081"/>
                    <a:pt x="0" y="1695619"/>
                  </a:cubicBezTo>
                  <a:lnTo>
                    <a:pt x="0" y="35677"/>
                  </a:lnTo>
                  <a:cubicBezTo>
                    <a:pt x="0" y="26215"/>
                    <a:pt x="3759" y="17140"/>
                    <a:pt x="10449" y="10449"/>
                  </a:cubicBezTo>
                  <a:cubicBezTo>
                    <a:pt x="17140" y="3759"/>
                    <a:pt x="26215" y="0"/>
                    <a:pt x="35677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772091" cy="17598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48600" y="390072"/>
            <a:ext cx="2154058" cy="2127132"/>
          </a:xfrm>
          <a:custGeom>
            <a:avLst/>
            <a:gdLst/>
            <a:ahLst/>
            <a:cxnLst/>
            <a:rect l="l" t="t" r="r" b="b"/>
            <a:pathLst>
              <a:path w="2154058" h="2127132">
                <a:moveTo>
                  <a:pt x="0" y="0"/>
                </a:moveTo>
                <a:lnTo>
                  <a:pt x="2154058" y="0"/>
                </a:lnTo>
                <a:lnTo>
                  <a:pt x="2154058" y="2127133"/>
                </a:lnTo>
                <a:lnTo>
                  <a:pt x="0" y="21271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13018" y="2402250"/>
            <a:ext cx="6809806" cy="7177662"/>
          </a:xfrm>
          <a:custGeom>
            <a:avLst/>
            <a:gdLst/>
            <a:ahLst/>
            <a:cxnLst/>
            <a:rect l="l" t="t" r="r" b="b"/>
            <a:pathLst>
              <a:path w="6809806" h="7177662">
                <a:moveTo>
                  <a:pt x="0" y="0"/>
                </a:moveTo>
                <a:lnTo>
                  <a:pt x="6809807" y="0"/>
                </a:lnTo>
                <a:lnTo>
                  <a:pt x="6809807" y="7177661"/>
                </a:lnTo>
                <a:lnTo>
                  <a:pt x="0" y="71776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802411" y="1877236"/>
            <a:ext cx="7350517" cy="7747580"/>
          </a:xfrm>
          <a:custGeom>
            <a:avLst/>
            <a:gdLst/>
            <a:ahLst/>
            <a:cxnLst/>
            <a:rect l="l" t="t" r="r" b="b"/>
            <a:pathLst>
              <a:path w="7350517" h="7747580">
                <a:moveTo>
                  <a:pt x="0" y="0"/>
                </a:moveTo>
                <a:lnTo>
                  <a:pt x="7350516" y="0"/>
                </a:lnTo>
                <a:lnTo>
                  <a:pt x="7350516" y="7747580"/>
                </a:lnTo>
                <a:lnTo>
                  <a:pt x="0" y="77475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916814" flipH="1">
            <a:off x="1437722" y="720133"/>
            <a:ext cx="1698705" cy="1884832"/>
          </a:xfrm>
          <a:custGeom>
            <a:avLst/>
            <a:gdLst/>
            <a:ahLst/>
            <a:cxnLst/>
            <a:rect l="l" t="t" r="r" b="b"/>
            <a:pathLst>
              <a:path w="1698705" h="1884832">
                <a:moveTo>
                  <a:pt x="1698705" y="0"/>
                </a:moveTo>
                <a:lnTo>
                  <a:pt x="0" y="0"/>
                </a:lnTo>
                <a:lnTo>
                  <a:pt x="0" y="1884832"/>
                </a:lnTo>
                <a:lnTo>
                  <a:pt x="1698705" y="1884832"/>
                </a:lnTo>
                <a:lnTo>
                  <a:pt x="1698705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pic>
        <p:nvPicPr>
          <p:cNvPr id="18" name="Картина 17" descr="Картина, която съдържа анимирана рисунка, графична колекция, Анимационен филм, рисунка&#10;&#10;Описанието е генерирано автоматично">
            <a:extLst>
              <a:ext uri="{FF2B5EF4-FFF2-40B4-BE49-F238E27FC236}">
                <a16:creationId xmlns:a16="http://schemas.microsoft.com/office/drawing/2014/main" id="{FA750D04-B650-169E-B79A-5541D92E902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337" y="6767265"/>
            <a:ext cx="3008377" cy="3769758"/>
          </a:xfrm>
          <a:prstGeom prst="rect">
            <a:avLst/>
          </a:prstGeom>
        </p:spPr>
      </p:pic>
      <p:pic>
        <p:nvPicPr>
          <p:cNvPr id="38" name="Картина 37" descr="Картина, която съдържа текст, Шрифт, екранна снимка, Графика&#10;&#10;Описанието е генерирано автоматично">
            <a:extLst>
              <a:ext uri="{FF2B5EF4-FFF2-40B4-BE49-F238E27FC236}">
                <a16:creationId xmlns:a16="http://schemas.microsoft.com/office/drawing/2014/main" id="{9B2400D8-E4E8-E778-6F58-AE81BBE69C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437" y="3018696"/>
            <a:ext cx="11041156" cy="6216867"/>
          </a:xfrm>
          <a:prstGeom prst="rect">
            <a:avLst/>
          </a:prstGeom>
        </p:spPr>
      </p:pic>
      <p:cxnSp>
        <p:nvCxnSpPr>
          <p:cNvPr id="15" name="Право съединение 14">
            <a:extLst>
              <a:ext uri="{FF2B5EF4-FFF2-40B4-BE49-F238E27FC236}">
                <a16:creationId xmlns:a16="http://schemas.microsoft.com/office/drawing/2014/main" id="{91E0789E-031C-7D72-E6E8-343305F260B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5190516" y="7277100"/>
            <a:ext cx="8007269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аво съединение 15">
            <a:extLst>
              <a:ext uri="{FF2B5EF4-FFF2-40B4-BE49-F238E27FC236}">
                <a16:creationId xmlns:a16="http://schemas.microsoft.com/office/drawing/2014/main" id="{13E1BF19-9729-149B-EE38-E0C56A1C831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5190516" y="4381500"/>
            <a:ext cx="8007269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55AAECCA-DC83-0F9A-3438-A0E3DBE4824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23591" y="2584514"/>
            <a:ext cx="11332086" cy="1838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Картина 21" descr="Картина, която съдържа цвете, трева, растение, пружина&#10;&#10;Описанието е генерирано автоматично">
            <a:extLst>
              <a:ext uri="{FF2B5EF4-FFF2-40B4-BE49-F238E27FC236}">
                <a16:creationId xmlns:a16="http://schemas.microsoft.com/office/drawing/2014/main" id="{F0614A18-9121-13E3-5F6A-EAFFD85C7D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399" y="7675088"/>
            <a:ext cx="15368041" cy="2568255"/>
          </a:xfrm>
          <a:prstGeom prst="rect">
            <a:avLst/>
          </a:prstGeom>
        </p:spPr>
      </p:pic>
      <p:sp>
        <p:nvSpPr>
          <p:cNvPr id="2" name="Freeform 9">
            <a:extLst>
              <a:ext uri="{FF2B5EF4-FFF2-40B4-BE49-F238E27FC236}">
                <a16:creationId xmlns:a16="http://schemas.microsoft.com/office/drawing/2014/main" id="{6E2C4606-B329-F9C8-7304-49C6FE6563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04817" y="1339576"/>
            <a:ext cx="6988526" cy="910211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7" name="Правоъгълник 76">
            <a:extLst>
              <a:ext uri="{FF2B5EF4-FFF2-40B4-BE49-F238E27FC236}">
                <a16:creationId xmlns:a16="http://schemas.microsoft.com/office/drawing/2014/main" id="{20351AA5-3F2A-0337-1F59-8091BDBB3D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0559" y="-28622"/>
            <a:ext cx="795554" cy="10287000"/>
          </a:xfrm>
          <a:custGeom>
            <a:avLst/>
            <a:gdLst>
              <a:gd name="connsiteX0" fmla="*/ 0 w 795554"/>
              <a:gd name="connsiteY0" fmla="*/ 0 h 10287000"/>
              <a:gd name="connsiteX1" fmla="*/ 397777 w 795554"/>
              <a:gd name="connsiteY1" fmla="*/ 0 h 10287000"/>
              <a:gd name="connsiteX2" fmla="*/ 795554 w 795554"/>
              <a:gd name="connsiteY2" fmla="*/ 0 h 10287000"/>
              <a:gd name="connsiteX3" fmla="*/ 795554 w 795554"/>
              <a:gd name="connsiteY3" fmla="*/ 674370 h 10287000"/>
              <a:gd name="connsiteX4" fmla="*/ 795554 w 795554"/>
              <a:gd name="connsiteY4" fmla="*/ 1040130 h 10287000"/>
              <a:gd name="connsiteX5" fmla="*/ 795554 w 795554"/>
              <a:gd name="connsiteY5" fmla="*/ 1611630 h 10287000"/>
              <a:gd name="connsiteX6" fmla="*/ 795554 w 795554"/>
              <a:gd name="connsiteY6" fmla="*/ 2080260 h 10287000"/>
              <a:gd name="connsiteX7" fmla="*/ 795554 w 795554"/>
              <a:gd name="connsiteY7" fmla="*/ 2857500 h 10287000"/>
              <a:gd name="connsiteX8" fmla="*/ 795554 w 795554"/>
              <a:gd name="connsiteY8" fmla="*/ 3531870 h 10287000"/>
              <a:gd name="connsiteX9" fmla="*/ 795554 w 795554"/>
              <a:gd name="connsiteY9" fmla="*/ 3794760 h 10287000"/>
              <a:gd name="connsiteX10" fmla="*/ 795554 w 795554"/>
              <a:gd name="connsiteY10" fmla="*/ 4057650 h 10287000"/>
              <a:gd name="connsiteX11" fmla="*/ 795554 w 795554"/>
              <a:gd name="connsiteY11" fmla="*/ 4423410 h 10287000"/>
              <a:gd name="connsiteX12" fmla="*/ 795554 w 795554"/>
              <a:gd name="connsiteY12" fmla="*/ 4892040 h 10287000"/>
              <a:gd name="connsiteX13" fmla="*/ 795554 w 795554"/>
              <a:gd name="connsiteY13" fmla="*/ 5669280 h 10287000"/>
              <a:gd name="connsiteX14" fmla="*/ 795554 w 795554"/>
              <a:gd name="connsiteY14" fmla="*/ 6137910 h 10287000"/>
              <a:gd name="connsiteX15" fmla="*/ 795554 w 795554"/>
              <a:gd name="connsiteY15" fmla="*/ 6606540 h 10287000"/>
              <a:gd name="connsiteX16" fmla="*/ 795554 w 795554"/>
              <a:gd name="connsiteY16" fmla="*/ 7075170 h 10287000"/>
              <a:gd name="connsiteX17" fmla="*/ 795554 w 795554"/>
              <a:gd name="connsiteY17" fmla="*/ 7338060 h 10287000"/>
              <a:gd name="connsiteX18" fmla="*/ 795554 w 795554"/>
              <a:gd name="connsiteY18" fmla="*/ 8115300 h 10287000"/>
              <a:gd name="connsiteX19" fmla="*/ 795554 w 795554"/>
              <a:gd name="connsiteY19" fmla="*/ 8378190 h 10287000"/>
              <a:gd name="connsiteX20" fmla="*/ 795554 w 795554"/>
              <a:gd name="connsiteY20" fmla="*/ 9052560 h 10287000"/>
              <a:gd name="connsiteX21" fmla="*/ 795554 w 795554"/>
              <a:gd name="connsiteY21" fmla="*/ 10287000 h 10287000"/>
              <a:gd name="connsiteX22" fmla="*/ 405733 w 795554"/>
              <a:gd name="connsiteY22" fmla="*/ 10287000 h 10287000"/>
              <a:gd name="connsiteX23" fmla="*/ 0 w 795554"/>
              <a:gd name="connsiteY23" fmla="*/ 10287000 h 10287000"/>
              <a:gd name="connsiteX24" fmla="*/ 0 w 795554"/>
              <a:gd name="connsiteY24" fmla="*/ 9612630 h 10287000"/>
              <a:gd name="connsiteX25" fmla="*/ 0 w 795554"/>
              <a:gd name="connsiteY25" fmla="*/ 9041130 h 10287000"/>
              <a:gd name="connsiteX26" fmla="*/ 0 w 795554"/>
              <a:gd name="connsiteY26" fmla="*/ 8469630 h 10287000"/>
              <a:gd name="connsiteX27" fmla="*/ 0 w 795554"/>
              <a:gd name="connsiteY27" fmla="*/ 8001000 h 10287000"/>
              <a:gd name="connsiteX28" fmla="*/ 0 w 795554"/>
              <a:gd name="connsiteY28" fmla="*/ 7738110 h 10287000"/>
              <a:gd name="connsiteX29" fmla="*/ 0 w 795554"/>
              <a:gd name="connsiteY29" fmla="*/ 6960870 h 10287000"/>
              <a:gd name="connsiteX30" fmla="*/ 0 w 795554"/>
              <a:gd name="connsiteY30" fmla="*/ 6286500 h 10287000"/>
              <a:gd name="connsiteX31" fmla="*/ 0 w 795554"/>
              <a:gd name="connsiteY31" fmla="*/ 5715000 h 10287000"/>
              <a:gd name="connsiteX32" fmla="*/ 0 w 795554"/>
              <a:gd name="connsiteY32" fmla="*/ 5143500 h 10287000"/>
              <a:gd name="connsiteX33" fmla="*/ 0 w 795554"/>
              <a:gd name="connsiteY33" fmla="*/ 4674870 h 10287000"/>
              <a:gd name="connsiteX34" fmla="*/ 0 w 795554"/>
              <a:gd name="connsiteY34" fmla="*/ 4000500 h 10287000"/>
              <a:gd name="connsiteX35" fmla="*/ 0 w 795554"/>
              <a:gd name="connsiteY35" fmla="*/ 3737610 h 10287000"/>
              <a:gd name="connsiteX36" fmla="*/ 0 w 795554"/>
              <a:gd name="connsiteY36" fmla="*/ 2960370 h 10287000"/>
              <a:gd name="connsiteX37" fmla="*/ 0 w 795554"/>
              <a:gd name="connsiteY37" fmla="*/ 2491740 h 10287000"/>
              <a:gd name="connsiteX38" fmla="*/ 0 w 795554"/>
              <a:gd name="connsiteY38" fmla="*/ 2228850 h 10287000"/>
              <a:gd name="connsiteX39" fmla="*/ 0 w 795554"/>
              <a:gd name="connsiteY39" fmla="*/ 1451610 h 10287000"/>
              <a:gd name="connsiteX40" fmla="*/ 0 w 795554"/>
              <a:gd name="connsiteY40" fmla="*/ 777240 h 10287000"/>
              <a:gd name="connsiteX41" fmla="*/ 0 w 795554"/>
              <a:gd name="connsiteY41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95554" h="10287000" fill="none" extrusionOk="0">
                <a:moveTo>
                  <a:pt x="0" y="0"/>
                </a:moveTo>
                <a:cubicBezTo>
                  <a:pt x="161342" y="-28182"/>
                  <a:pt x="308363" y="19368"/>
                  <a:pt x="397777" y="0"/>
                </a:cubicBezTo>
                <a:cubicBezTo>
                  <a:pt x="487191" y="-19368"/>
                  <a:pt x="651314" y="25526"/>
                  <a:pt x="795554" y="0"/>
                </a:cubicBezTo>
                <a:cubicBezTo>
                  <a:pt x="813149" y="323584"/>
                  <a:pt x="755537" y="532097"/>
                  <a:pt x="795554" y="674370"/>
                </a:cubicBezTo>
                <a:cubicBezTo>
                  <a:pt x="835571" y="816643"/>
                  <a:pt x="761048" y="955432"/>
                  <a:pt x="795554" y="1040130"/>
                </a:cubicBezTo>
                <a:cubicBezTo>
                  <a:pt x="830060" y="1124828"/>
                  <a:pt x="787529" y="1352628"/>
                  <a:pt x="795554" y="1611630"/>
                </a:cubicBezTo>
                <a:cubicBezTo>
                  <a:pt x="803579" y="1870632"/>
                  <a:pt x="794150" y="1957515"/>
                  <a:pt x="795554" y="2080260"/>
                </a:cubicBezTo>
                <a:cubicBezTo>
                  <a:pt x="796958" y="2203005"/>
                  <a:pt x="706365" y="2689805"/>
                  <a:pt x="795554" y="2857500"/>
                </a:cubicBezTo>
                <a:cubicBezTo>
                  <a:pt x="884743" y="3025195"/>
                  <a:pt x="781008" y="3394826"/>
                  <a:pt x="795554" y="3531870"/>
                </a:cubicBezTo>
                <a:cubicBezTo>
                  <a:pt x="810100" y="3668914"/>
                  <a:pt x="776672" y="3718286"/>
                  <a:pt x="795554" y="3794760"/>
                </a:cubicBezTo>
                <a:cubicBezTo>
                  <a:pt x="814436" y="3871234"/>
                  <a:pt x="768768" y="3966314"/>
                  <a:pt x="795554" y="4057650"/>
                </a:cubicBezTo>
                <a:cubicBezTo>
                  <a:pt x="822340" y="4148986"/>
                  <a:pt x="775948" y="4347991"/>
                  <a:pt x="795554" y="4423410"/>
                </a:cubicBezTo>
                <a:cubicBezTo>
                  <a:pt x="815160" y="4498829"/>
                  <a:pt x="784547" y="4785439"/>
                  <a:pt x="795554" y="4892040"/>
                </a:cubicBezTo>
                <a:cubicBezTo>
                  <a:pt x="806561" y="4998641"/>
                  <a:pt x="775843" y="5283491"/>
                  <a:pt x="795554" y="5669280"/>
                </a:cubicBezTo>
                <a:cubicBezTo>
                  <a:pt x="815265" y="6055069"/>
                  <a:pt x="779194" y="5981709"/>
                  <a:pt x="795554" y="6137910"/>
                </a:cubicBezTo>
                <a:cubicBezTo>
                  <a:pt x="811914" y="6294111"/>
                  <a:pt x="750169" y="6424532"/>
                  <a:pt x="795554" y="6606540"/>
                </a:cubicBezTo>
                <a:cubicBezTo>
                  <a:pt x="840939" y="6788548"/>
                  <a:pt x="775469" y="6860648"/>
                  <a:pt x="795554" y="7075170"/>
                </a:cubicBezTo>
                <a:cubicBezTo>
                  <a:pt x="815639" y="7289692"/>
                  <a:pt x="793228" y="7269071"/>
                  <a:pt x="795554" y="7338060"/>
                </a:cubicBezTo>
                <a:cubicBezTo>
                  <a:pt x="797880" y="7407049"/>
                  <a:pt x="755115" y="7899847"/>
                  <a:pt x="795554" y="8115300"/>
                </a:cubicBezTo>
                <a:cubicBezTo>
                  <a:pt x="835993" y="8330753"/>
                  <a:pt x="791721" y="8307584"/>
                  <a:pt x="795554" y="8378190"/>
                </a:cubicBezTo>
                <a:cubicBezTo>
                  <a:pt x="799387" y="8448796"/>
                  <a:pt x="730445" y="8814488"/>
                  <a:pt x="795554" y="9052560"/>
                </a:cubicBezTo>
                <a:cubicBezTo>
                  <a:pt x="860663" y="9290632"/>
                  <a:pt x="718704" y="9702157"/>
                  <a:pt x="795554" y="10287000"/>
                </a:cubicBezTo>
                <a:cubicBezTo>
                  <a:pt x="673397" y="10302445"/>
                  <a:pt x="512475" y="10246648"/>
                  <a:pt x="405733" y="10287000"/>
                </a:cubicBezTo>
                <a:cubicBezTo>
                  <a:pt x="298991" y="10327352"/>
                  <a:pt x="117065" y="10274446"/>
                  <a:pt x="0" y="10287000"/>
                </a:cubicBezTo>
                <a:cubicBezTo>
                  <a:pt x="-68419" y="10005049"/>
                  <a:pt x="39019" y="9883918"/>
                  <a:pt x="0" y="9612630"/>
                </a:cubicBezTo>
                <a:cubicBezTo>
                  <a:pt x="-39019" y="9341342"/>
                  <a:pt x="15952" y="9178396"/>
                  <a:pt x="0" y="9041130"/>
                </a:cubicBezTo>
                <a:cubicBezTo>
                  <a:pt x="-15952" y="8903864"/>
                  <a:pt x="55646" y="8640592"/>
                  <a:pt x="0" y="8469630"/>
                </a:cubicBezTo>
                <a:cubicBezTo>
                  <a:pt x="-55646" y="8298668"/>
                  <a:pt x="35892" y="8097490"/>
                  <a:pt x="0" y="8001000"/>
                </a:cubicBezTo>
                <a:cubicBezTo>
                  <a:pt x="-35892" y="7904510"/>
                  <a:pt x="27735" y="7807962"/>
                  <a:pt x="0" y="7738110"/>
                </a:cubicBezTo>
                <a:cubicBezTo>
                  <a:pt x="-27735" y="7668258"/>
                  <a:pt x="29356" y="7136981"/>
                  <a:pt x="0" y="6960870"/>
                </a:cubicBezTo>
                <a:cubicBezTo>
                  <a:pt x="-29356" y="6784759"/>
                  <a:pt x="45208" y="6449471"/>
                  <a:pt x="0" y="6286500"/>
                </a:cubicBezTo>
                <a:cubicBezTo>
                  <a:pt x="-45208" y="6123529"/>
                  <a:pt x="16925" y="5953394"/>
                  <a:pt x="0" y="5715000"/>
                </a:cubicBezTo>
                <a:cubicBezTo>
                  <a:pt x="-16925" y="5476606"/>
                  <a:pt x="34751" y="5270601"/>
                  <a:pt x="0" y="5143500"/>
                </a:cubicBezTo>
                <a:cubicBezTo>
                  <a:pt x="-34751" y="5016399"/>
                  <a:pt x="19154" y="4874417"/>
                  <a:pt x="0" y="4674870"/>
                </a:cubicBezTo>
                <a:cubicBezTo>
                  <a:pt x="-19154" y="4475323"/>
                  <a:pt x="13333" y="4215785"/>
                  <a:pt x="0" y="4000500"/>
                </a:cubicBezTo>
                <a:cubicBezTo>
                  <a:pt x="-13333" y="3785215"/>
                  <a:pt x="497" y="3852219"/>
                  <a:pt x="0" y="3737610"/>
                </a:cubicBezTo>
                <a:cubicBezTo>
                  <a:pt x="-497" y="3623001"/>
                  <a:pt x="86077" y="3270850"/>
                  <a:pt x="0" y="2960370"/>
                </a:cubicBezTo>
                <a:cubicBezTo>
                  <a:pt x="-86077" y="2649890"/>
                  <a:pt x="40368" y="2687053"/>
                  <a:pt x="0" y="2491740"/>
                </a:cubicBezTo>
                <a:cubicBezTo>
                  <a:pt x="-40368" y="2296427"/>
                  <a:pt x="16757" y="2341088"/>
                  <a:pt x="0" y="2228850"/>
                </a:cubicBezTo>
                <a:cubicBezTo>
                  <a:pt x="-16757" y="2116612"/>
                  <a:pt x="47532" y="1627295"/>
                  <a:pt x="0" y="1451610"/>
                </a:cubicBezTo>
                <a:cubicBezTo>
                  <a:pt x="-47532" y="1275925"/>
                  <a:pt x="14477" y="935808"/>
                  <a:pt x="0" y="777240"/>
                </a:cubicBezTo>
                <a:cubicBezTo>
                  <a:pt x="-14477" y="618672"/>
                  <a:pt x="24775" y="206435"/>
                  <a:pt x="0" y="0"/>
                </a:cubicBezTo>
                <a:close/>
              </a:path>
              <a:path w="795554" h="10287000" stroke="0" extrusionOk="0">
                <a:moveTo>
                  <a:pt x="0" y="0"/>
                </a:moveTo>
                <a:cubicBezTo>
                  <a:pt x="116286" y="-31838"/>
                  <a:pt x="280470" y="20589"/>
                  <a:pt x="381866" y="0"/>
                </a:cubicBezTo>
                <a:cubicBezTo>
                  <a:pt x="483262" y="-20589"/>
                  <a:pt x="597241" y="20226"/>
                  <a:pt x="795554" y="0"/>
                </a:cubicBezTo>
                <a:cubicBezTo>
                  <a:pt x="799819" y="85642"/>
                  <a:pt x="778512" y="156124"/>
                  <a:pt x="795554" y="262890"/>
                </a:cubicBezTo>
                <a:cubicBezTo>
                  <a:pt x="812596" y="369656"/>
                  <a:pt x="790488" y="435223"/>
                  <a:pt x="795554" y="525780"/>
                </a:cubicBezTo>
                <a:cubicBezTo>
                  <a:pt x="800620" y="616337"/>
                  <a:pt x="790937" y="721442"/>
                  <a:pt x="795554" y="788670"/>
                </a:cubicBezTo>
                <a:cubicBezTo>
                  <a:pt x="800171" y="855898"/>
                  <a:pt x="778971" y="1348068"/>
                  <a:pt x="795554" y="1565910"/>
                </a:cubicBezTo>
                <a:cubicBezTo>
                  <a:pt x="812137" y="1783752"/>
                  <a:pt x="749098" y="1827298"/>
                  <a:pt x="795554" y="2034540"/>
                </a:cubicBezTo>
                <a:cubicBezTo>
                  <a:pt x="842010" y="2241782"/>
                  <a:pt x="754488" y="2370483"/>
                  <a:pt x="795554" y="2606040"/>
                </a:cubicBezTo>
                <a:cubicBezTo>
                  <a:pt x="836620" y="2841597"/>
                  <a:pt x="767622" y="3075540"/>
                  <a:pt x="795554" y="3280410"/>
                </a:cubicBezTo>
                <a:cubicBezTo>
                  <a:pt x="823486" y="3485280"/>
                  <a:pt x="760968" y="3812157"/>
                  <a:pt x="795554" y="3954780"/>
                </a:cubicBezTo>
                <a:cubicBezTo>
                  <a:pt x="830140" y="4097403"/>
                  <a:pt x="730941" y="4282518"/>
                  <a:pt x="795554" y="4526280"/>
                </a:cubicBezTo>
                <a:cubicBezTo>
                  <a:pt x="860167" y="4770042"/>
                  <a:pt x="743176" y="5007865"/>
                  <a:pt x="795554" y="5200650"/>
                </a:cubicBezTo>
                <a:cubicBezTo>
                  <a:pt x="847932" y="5393435"/>
                  <a:pt x="789118" y="5648544"/>
                  <a:pt x="795554" y="5875020"/>
                </a:cubicBezTo>
                <a:cubicBezTo>
                  <a:pt x="801990" y="6101496"/>
                  <a:pt x="768475" y="6260735"/>
                  <a:pt x="795554" y="6446520"/>
                </a:cubicBezTo>
                <a:cubicBezTo>
                  <a:pt x="822633" y="6632305"/>
                  <a:pt x="788415" y="6880198"/>
                  <a:pt x="795554" y="7018020"/>
                </a:cubicBezTo>
                <a:cubicBezTo>
                  <a:pt x="802693" y="7155842"/>
                  <a:pt x="777611" y="7151631"/>
                  <a:pt x="795554" y="7280910"/>
                </a:cubicBezTo>
                <a:cubicBezTo>
                  <a:pt x="813497" y="7410189"/>
                  <a:pt x="775467" y="7447624"/>
                  <a:pt x="795554" y="7543800"/>
                </a:cubicBezTo>
                <a:cubicBezTo>
                  <a:pt x="815641" y="7639976"/>
                  <a:pt x="794646" y="7848049"/>
                  <a:pt x="795554" y="8012430"/>
                </a:cubicBezTo>
                <a:cubicBezTo>
                  <a:pt x="796462" y="8176811"/>
                  <a:pt x="762890" y="8303993"/>
                  <a:pt x="795554" y="8481060"/>
                </a:cubicBezTo>
                <a:cubicBezTo>
                  <a:pt x="828218" y="8658127"/>
                  <a:pt x="765013" y="8851998"/>
                  <a:pt x="795554" y="9155430"/>
                </a:cubicBezTo>
                <a:cubicBezTo>
                  <a:pt x="826095" y="9458862"/>
                  <a:pt x="729066" y="9519376"/>
                  <a:pt x="795554" y="9726930"/>
                </a:cubicBezTo>
                <a:cubicBezTo>
                  <a:pt x="862042" y="9934484"/>
                  <a:pt x="776263" y="10036433"/>
                  <a:pt x="795554" y="10287000"/>
                </a:cubicBezTo>
                <a:cubicBezTo>
                  <a:pt x="691287" y="10329395"/>
                  <a:pt x="548894" y="10253921"/>
                  <a:pt x="397777" y="10287000"/>
                </a:cubicBezTo>
                <a:cubicBezTo>
                  <a:pt x="246660" y="10320079"/>
                  <a:pt x="91685" y="10258753"/>
                  <a:pt x="0" y="10287000"/>
                </a:cubicBezTo>
                <a:cubicBezTo>
                  <a:pt x="-21221" y="10082718"/>
                  <a:pt x="38773" y="9810267"/>
                  <a:pt x="0" y="9612630"/>
                </a:cubicBezTo>
                <a:cubicBezTo>
                  <a:pt x="-38773" y="9414993"/>
                  <a:pt x="26133" y="9177368"/>
                  <a:pt x="0" y="8938260"/>
                </a:cubicBezTo>
                <a:cubicBezTo>
                  <a:pt x="-26133" y="8699152"/>
                  <a:pt x="17449" y="8604688"/>
                  <a:pt x="0" y="8469630"/>
                </a:cubicBezTo>
                <a:cubicBezTo>
                  <a:pt x="-17449" y="8334572"/>
                  <a:pt x="17285" y="8302784"/>
                  <a:pt x="0" y="8206740"/>
                </a:cubicBezTo>
                <a:cubicBezTo>
                  <a:pt x="-17285" y="8110696"/>
                  <a:pt x="10605" y="7904631"/>
                  <a:pt x="0" y="7738110"/>
                </a:cubicBezTo>
                <a:cubicBezTo>
                  <a:pt x="-10605" y="7571589"/>
                  <a:pt x="5334" y="7525327"/>
                  <a:pt x="0" y="7372350"/>
                </a:cubicBezTo>
                <a:cubicBezTo>
                  <a:pt x="-5334" y="7219373"/>
                  <a:pt x="33489" y="7112198"/>
                  <a:pt x="0" y="6903720"/>
                </a:cubicBezTo>
                <a:cubicBezTo>
                  <a:pt x="-33489" y="6695242"/>
                  <a:pt x="30801" y="6365352"/>
                  <a:pt x="0" y="6229350"/>
                </a:cubicBezTo>
                <a:cubicBezTo>
                  <a:pt x="-30801" y="6093348"/>
                  <a:pt x="91932" y="5789676"/>
                  <a:pt x="0" y="5452110"/>
                </a:cubicBezTo>
                <a:cubicBezTo>
                  <a:pt x="-91932" y="5114544"/>
                  <a:pt x="10460" y="5182266"/>
                  <a:pt x="0" y="5086350"/>
                </a:cubicBezTo>
                <a:cubicBezTo>
                  <a:pt x="-10460" y="4990434"/>
                  <a:pt x="42115" y="4610867"/>
                  <a:pt x="0" y="4411980"/>
                </a:cubicBezTo>
                <a:cubicBezTo>
                  <a:pt x="-42115" y="4213093"/>
                  <a:pt x="4715" y="4201297"/>
                  <a:pt x="0" y="4046220"/>
                </a:cubicBezTo>
                <a:cubicBezTo>
                  <a:pt x="-4715" y="3891143"/>
                  <a:pt x="60063" y="3727366"/>
                  <a:pt x="0" y="3474720"/>
                </a:cubicBezTo>
                <a:cubicBezTo>
                  <a:pt x="-60063" y="3222074"/>
                  <a:pt x="64334" y="3129391"/>
                  <a:pt x="0" y="2800350"/>
                </a:cubicBezTo>
                <a:cubicBezTo>
                  <a:pt x="-64334" y="2471309"/>
                  <a:pt x="4748" y="2594631"/>
                  <a:pt x="0" y="2434590"/>
                </a:cubicBezTo>
                <a:cubicBezTo>
                  <a:pt x="-4748" y="2274549"/>
                  <a:pt x="34875" y="2025325"/>
                  <a:pt x="0" y="1657350"/>
                </a:cubicBezTo>
                <a:cubicBezTo>
                  <a:pt x="-34875" y="1289375"/>
                  <a:pt x="51055" y="1247870"/>
                  <a:pt x="0" y="1085850"/>
                </a:cubicBezTo>
                <a:cubicBezTo>
                  <a:pt x="-51055" y="923830"/>
                  <a:pt x="29974" y="942150"/>
                  <a:pt x="0" y="822960"/>
                </a:cubicBezTo>
                <a:cubicBezTo>
                  <a:pt x="-29974" y="703770"/>
                  <a:pt x="15182" y="657246"/>
                  <a:pt x="0" y="560070"/>
                </a:cubicBezTo>
                <a:cubicBezTo>
                  <a:pt x="-15182" y="462894"/>
                  <a:pt x="18824" y="243367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38104937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Т</a:t>
            </a: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О</a:t>
            </a: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В</a:t>
            </a: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А </a:t>
            </a:r>
          </a:p>
          <a:p>
            <a:pPr algn="ctr" defTabSz="685800"/>
            <a:endParaRPr lang="bg-BG" sz="4200" dirty="0">
              <a:solidFill>
                <a:prstClr val="black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СМЕ </a:t>
            </a:r>
          </a:p>
          <a:p>
            <a:pPr algn="ctr" defTabSz="685800"/>
            <a:endParaRPr lang="bg-BG" sz="4200" dirty="0">
              <a:solidFill>
                <a:prstClr val="black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НИЕ</a:t>
            </a: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!</a:t>
            </a:r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C5B3DDAF-EDA1-C910-DEE0-C2723FD0AD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77538" y="9455603"/>
            <a:ext cx="1414464" cy="853388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30E4167E-D1DE-8936-B35C-C3B395139C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22496" y="7987899"/>
            <a:ext cx="2772840" cy="2421132"/>
          </a:xfrm>
          <a:custGeom>
            <a:avLst/>
            <a:gdLst/>
            <a:ahLst/>
            <a:cxnLst/>
            <a:rect l="l" t="t" r="r" b="b"/>
            <a:pathLst>
              <a:path w="1769877" h="1493133">
                <a:moveTo>
                  <a:pt x="0" y="0"/>
                </a:moveTo>
                <a:lnTo>
                  <a:pt x="1769878" y="0"/>
                </a:lnTo>
                <a:lnTo>
                  <a:pt x="1769878" y="1493133"/>
                </a:lnTo>
                <a:lnTo>
                  <a:pt x="0" y="14931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DAC9B771-04F0-4DDE-E65B-9FAC38A8DC9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0"/>
          <a:srcRect b="64067"/>
          <a:stretch/>
        </p:blipFill>
        <p:spPr>
          <a:xfrm>
            <a:off x="917884" y="-29522"/>
            <a:ext cx="17410936" cy="3695700"/>
          </a:xfrm>
          <a:prstGeom prst="rect">
            <a:avLst/>
          </a:prstGeom>
          <a:ln>
            <a:noFill/>
          </a:ln>
        </p:spPr>
      </p:pic>
      <p:sp>
        <p:nvSpPr>
          <p:cNvPr id="8" name="Правоъгълник: със заоблени ъгли 7">
            <a:extLst>
              <a:ext uri="{FF2B5EF4-FFF2-40B4-BE49-F238E27FC236}">
                <a16:creationId xmlns:a16="http://schemas.microsoft.com/office/drawing/2014/main" id="{EC6185CD-AD9C-5E93-67B5-1CC7E7A2D0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7183">
            <a:off x="2026740" y="1089054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blipFill dpi="0" rotWithShape="1"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7" name="Правоъгълник: със заоблени ъгли 6">
            <a:extLst>
              <a:ext uri="{FF2B5EF4-FFF2-40B4-BE49-F238E27FC236}">
                <a16:creationId xmlns:a16="http://schemas.microsoft.com/office/drawing/2014/main" id="{02D916AC-79C9-A290-1DB6-A1C9515513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935963" y="1077748"/>
            <a:ext cx="3867328" cy="2436354"/>
          </a:xfrm>
          <a:custGeom>
            <a:avLst/>
            <a:gdLst>
              <a:gd name="connsiteX0" fmla="*/ 0 w 3867328"/>
              <a:gd name="connsiteY0" fmla="*/ 406067 h 2436354"/>
              <a:gd name="connsiteX1" fmla="*/ 406067 w 3867328"/>
              <a:gd name="connsiteY1" fmla="*/ 0 h 2436354"/>
              <a:gd name="connsiteX2" fmla="*/ 854162 w 3867328"/>
              <a:gd name="connsiteY2" fmla="*/ 0 h 2436354"/>
              <a:gd name="connsiteX3" fmla="*/ 1302257 w 3867328"/>
              <a:gd name="connsiteY3" fmla="*/ 0 h 2436354"/>
              <a:gd name="connsiteX4" fmla="*/ 1811456 w 3867328"/>
              <a:gd name="connsiteY4" fmla="*/ 0 h 2436354"/>
              <a:gd name="connsiteX5" fmla="*/ 2381759 w 3867328"/>
              <a:gd name="connsiteY5" fmla="*/ 0 h 2436354"/>
              <a:gd name="connsiteX6" fmla="*/ 2952062 w 3867328"/>
              <a:gd name="connsiteY6" fmla="*/ 0 h 2436354"/>
              <a:gd name="connsiteX7" fmla="*/ 3461261 w 3867328"/>
              <a:gd name="connsiteY7" fmla="*/ 0 h 2436354"/>
              <a:gd name="connsiteX8" fmla="*/ 3867328 w 3867328"/>
              <a:gd name="connsiteY8" fmla="*/ 406067 h 2436354"/>
              <a:gd name="connsiteX9" fmla="*/ 3867328 w 3867328"/>
              <a:gd name="connsiteY9" fmla="*/ 963716 h 2436354"/>
              <a:gd name="connsiteX10" fmla="*/ 3867328 w 3867328"/>
              <a:gd name="connsiteY10" fmla="*/ 1537607 h 2436354"/>
              <a:gd name="connsiteX11" fmla="*/ 3867328 w 3867328"/>
              <a:gd name="connsiteY11" fmla="*/ 2030287 h 2436354"/>
              <a:gd name="connsiteX12" fmla="*/ 3461261 w 3867328"/>
              <a:gd name="connsiteY12" fmla="*/ 2436354 h 2436354"/>
              <a:gd name="connsiteX13" fmla="*/ 3043718 w 3867328"/>
              <a:gd name="connsiteY13" fmla="*/ 2436354 h 2436354"/>
              <a:gd name="connsiteX14" fmla="*/ 2565071 w 3867328"/>
              <a:gd name="connsiteY14" fmla="*/ 2436354 h 2436354"/>
              <a:gd name="connsiteX15" fmla="*/ 2025320 w 3867328"/>
              <a:gd name="connsiteY15" fmla="*/ 2436354 h 2436354"/>
              <a:gd name="connsiteX16" fmla="*/ 1516121 w 3867328"/>
              <a:gd name="connsiteY16" fmla="*/ 2436354 h 2436354"/>
              <a:gd name="connsiteX17" fmla="*/ 1098578 w 3867328"/>
              <a:gd name="connsiteY17" fmla="*/ 2436354 h 2436354"/>
              <a:gd name="connsiteX18" fmla="*/ 406067 w 3867328"/>
              <a:gd name="connsiteY18" fmla="*/ 2436354 h 2436354"/>
              <a:gd name="connsiteX19" fmla="*/ 0 w 3867328"/>
              <a:gd name="connsiteY19" fmla="*/ 2030287 h 2436354"/>
              <a:gd name="connsiteX20" fmla="*/ 0 w 3867328"/>
              <a:gd name="connsiteY20" fmla="*/ 1488880 h 2436354"/>
              <a:gd name="connsiteX21" fmla="*/ 0 w 3867328"/>
              <a:gd name="connsiteY21" fmla="*/ 947474 h 2436354"/>
              <a:gd name="connsiteX22" fmla="*/ 0 w 3867328"/>
              <a:gd name="connsiteY22" fmla="*/ 406067 h 2436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867328" h="2436354" fill="none" extrusionOk="0">
                <a:moveTo>
                  <a:pt x="0" y="406067"/>
                </a:moveTo>
                <a:cubicBezTo>
                  <a:pt x="-1762" y="186730"/>
                  <a:pt x="189175" y="-20737"/>
                  <a:pt x="406067" y="0"/>
                </a:cubicBezTo>
                <a:cubicBezTo>
                  <a:pt x="498707" y="-16933"/>
                  <a:pt x="748786" y="52015"/>
                  <a:pt x="854162" y="0"/>
                </a:cubicBezTo>
                <a:cubicBezTo>
                  <a:pt x="959538" y="-52015"/>
                  <a:pt x="1106153" y="11927"/>
                  <a:pt x="1302257" y="0"/>
                </a:cubicBezTo>
                <a:cubicBezTo>
                  <a:pt x="1498362" y="-11927"/>
                  <a:pt x="1668565" y="55266"/>
                  <a:pt x="1811456" y="0"/>
                </a:cubicBezTo>
                <a:cubicBezTo>
                  <a:pt x="1954347" y="-55266"/>
                  <a:pt x="2230923" y="66782"/>
                  <a:pt x="2381759" y="0"/>
                </a:cubicBezTo>
                <a:cubicBezTo>
                  <a:pt x="2532595" y="-66782"/>
                  <a:pt x="2811093" y="1765"/>
                  <a:pt x="2952062" y="0"/>
                </a:cubicBezTo>
                <a:cubicBezTo>
                  <a:pt x="3093031" y="-1765"/>
                  <a:pt x="3276924" y="13310"/>
                  <a:pt x="3461261" y="0"/>
                </a:cubicBezTo>
                <a:cubicBezTo>
                  <a:pt x="3653945" y="22749"/>
                  <a:pt x="3846595" y="231547"/>
                  <a:pt x="3867328" y="406067"/>
                </a:cubicBezTo>
                <a:cubicBezTo>
                  <a:pt x="3878087" y="553517"/>
                  <a:pt x="3848245" y="838597"/>
                  <a:pt x="3867328" y="963716"/>
                </a:cubicBezTo>
                <a:cubicBezTo>
                  <a:pt x="3886411" y="1088835"/>
                  <a:pt x="3819643" y="1309443"/>
                  <a:pt x="3867328" y="1537607"/>
                </a:cubicBezTo>
                <a:cubicBezTo>
                  <a:pt x="3915013" y="1765771"/>
                  <a:pt x="3813077" y="1790721"/>
                  <a:pt x="3867328" y="2030287"/>
                </a:cubicBezTo>
                <a:cubicBezTo>
                  <a:pt x="3855337" y="2271588"/>
                  <a:pt x="3628065" y="2407629"/>
                  <a:pt x="3461261" y="2436354"/>
                </a:cubicBezTo>
                <a:cubicBezTo>
                  <a:pt x="3265544" y="2476778"/>
                  <a:pt x="3139591" y="2420927"/>
                  <a:pt x="3043718" y="2436354"/>
                </a:cubicBezTo>
                <a:cubicBezTo>
                  <a:pt x="2947845" y="2451781"/>
                  <a:pt x="2752642" y="2397161"/>
                  <a:pt x="2565071" y="2436354"/>
                </a:cubicBezTo>
                <a:cubicBezTo>
                  <a:pt x="2377500" y="2475547"/>
                  <a:pt x="2293473" y="2374655"/>
                  <a:pt x="2025320" y="2436354"/>
                </a:cubicBezTo>
                <a:cubicBezTo>
                  <a:pt x="1757167" y="2498053"/>
                  <a:pt x="1653336" y="2425497"/>
                  <a:pt x="1516121" y="2436354"/>
                </a:cubicBezTo>
                <a:cubicBezTo>
                  <a:pt x="1378906" y="2447211"/>
                  <a:pt x="1280888" y="2409870"/>
                  <a:pt x="1098578" y="2436354"/>
                </a:cubicBezTo>
                <a:cubicBezTo>
                  <a:pt x="916268" y="2462838"/>
                  <a:pt x="574053" y="2431736"/>
                  <a:pt x="406067" y="2436354"/>
                </a:cubicBezTo>
                <a:cubicBezTo>
                  <a:pt x="164332" y="2450199"/>
                  <a:pt x="44704" y="2269296"/>
                  <a:pt x="0" y="2030287"/>
                </a:cubicBezTo>
                <a:cubicBezTo>
                  <a:pt x="-40335" y="1912007"/>
                  <a:pt x="31559" y="1619186"/>
                  <a:pt x="0" y="1488880"/>
                </a:cubicBezTo>
                <a:cubicBezTo>
                  <a:pt x="-31559" y="1358574"/>
                  <a:pt x="20483" y="1133422"/>
                  <a:pt x="0" y="947474"/>
                </a:cubicBezTo>
                <a:cubicBezTo>
                  <a:pt x="-20483" y="761526"/>
                  <a:pt x="34596" y="576899"/>
                  <a:pt x="0" y="406067"/>
                </a:cubicBezTo>
                <a:close/>
              </a:path>
              <a:path w="3867328" h="2436354" stroke="0" extrusionOk="0">
                <a:moveTo>
                  <a:pt x="0" y="406067"/>
                </a:moveTo>
                <a:cubicBezTo>
                  <a:pt x="8237" y="139017"/>
                  <a:pt x="169012" y="-1175"/>
                  <a:pt x="406067" y="0"/>
                </a:cubicBezTo>
                <a:cubicBezTo>
                  <a:pt x="626827" y="-22921"/>
                  <a:pt x="760759" y="9432"/>
                  <a:pt x="854162" y="0"/>
                </a:cubicBezTo>
                <a:cubicBezTo>
                  <a:pt x="947566" y="-9432"/>
                  <a:pt x="1102546" y="23546"/>
                  <a:pt x="1302257" y="0"/>
                </a:cubicBezTo>
                <a:cubicBezTo>
                  <a:pt x="1501968" y="-23546"/>
                  <a:pt x="1700334" y="6793"/>
                  <a:pt x="1842008" y="0"/>
                </a:cubicBezTo>
                <a:cubicBezTo>
                  <a:pt x="1983682" y="-6793"/>
                  <a:pt x="2169267" y="42461"/>
                  <a:pt x="2259551" y="0"/>
                </a:cubicBezTo>
                <a:cubicBezTo>
                  <a:pt x="2349835" y="-42461"/>
                  <a:pt x="2688642" y="2532"/>
                  <a:pt x="2799302" y="0"/>
                </a:cubicBezTo>
                <a:cubicBezTo>
                  <a:pt x="2909962" y="-2532"/>
                  <a:pt x="3260495" y="47897"/>
                  <a:pt x="3461261" y="0"/>
                </a:cubicBezTo>
                <a:cubicBezTo>
                  <a:pt x="3672297" y="-25042"/>
                  <a:pt x="3883259" y="147163"/>
                  <a:pt x="3867328" y="406067"/>
                </a:cubicBezTo>
                <a:cubicBezTo>
                  <a:pt x="3884824" y="546918"/>
                  <a:pt x="3849335" y="717487"/>
                  <a:pt x="3867328" y="979958"/>
                </a:cubicBezTo>
                <a:cubicBezTo>
                  <a:pt x="3885321" y="1242429"/>
                  <a:pt x="3835513" y="1279996"/>
                  <a:pt x="3867328" y="1537607"/>
                </a:cubicBezTo>
                <a:cubicBezTo>
                  <a:pt x="3899143" y="1795218"/>
                  <a:pt x="3833333" y="1886725"/>
                  <a:pt x="3867328" y="2030287"/>
                </a:cubicBezTo>
                <a:cubicBezTo>
                  <a:pt x="3907639" y="2277804"/>
                  <a:pt x="3667277" y="2454176"/>
                  <a:pt x="3461261" y="2436354"/>
                </a:cubicBezTo>
                <a:cubicBezTo>
                  <a:pt x="3335284" y="2463856"/>
                  <a:pt x="3183396" y="2398886"/>
                  <a:pt x="3013166" y="2436354"/>
                </a:cubicBezTo>
                <a:cubicBezTo>
                  <a:pt x="2842937" y="2473822"/>
                  <a:pt x="2698946" y="2380599"/>
                  <a:pt x="2473415" y="2436354"/>
                </a:cubicBezTo>
                <a:cubicBezTo>
                  <a:pt x="2247884" y="2492109"/>
                  <a:pt x="2064532" y="2431905"/>
                  <a:pt x="1933664" y="2436354"/>
                </a:cubicBezTo>
                <a:cubicBezTo>
                  <a:pt x="1802796" y="2440803"/>
                  <a:pt x="1554731" y="2435200"/>
                  <a:pt x="1455017" y="2436354"/>
                </a:cubicBezTo>
                <a:cubicBezTo>
                  <a:pt x="1355303" y="2437508"/>
                  <a:pt x="1091175" y="2415545"/>
                  <a:pt x="915266" y="2436354"/>
                </a:cubicBezTo>
                <a:cubicBezTo>
                  <a:pt x="739357" y="2457163"/>
                  <a:pt x="641081" y="2387176"/>
                  <a:pt x="406067" y="2436354"/>
                </a:cubicBezTo>
                <a:cubicBezTo>
                  <a:pt x="203492" y="2428113"/>
                  <a:pt x="6996" y="2302718"/>
                  <a:pt x="0" y="2030287"/>
                </a:cubicBezTo>
                <a:cubicBezTo>
                  <a:pt x="-45374" y="1911968"/>
                  <a:pt x="57484" y="1703481"/>
                  <a:pt x="0" y="1521365"/>
                </a:cubicBezTo>
                <a:cubicBezTo>
                  <a:pt x="-57484" y="1339249"/>
                  <a:pt x="8926" y="1227704"/>
                  <a:pt x="0" y="1012442"/>
                </a:cubicBezTo>
                <a:cubicBezTo>
                  <a:pt x="-8926" y="797180"/>
                  <a:pt x="50921" y="641795"/>
                  <a:pt x="0" y="406067"/>
                </a:cubicBezTo>
                <a:close/>
              </a:path>
            </a:pathLst>
          </a:cu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35345706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5" name="Freeform 10">
            <a:extLst>
              <a:ext uri="{FF2B5EF4-FFF2-40B4-BE49-F238E27FC236}">
                <a16:creationId xmlns:a16="http://schemas.microsoft.com/office/drawing/2014/main" id="{47DADE67-3CDC-72F6-B0EE-52D68B6A4B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342680" y="9522065"/>
            <a:ext cx="1251428" cy="804122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26" name="Freeform 12">
            <a:extLst>
              <a:ext uri="{FF2B5EF4-FFF2-40B4-BE49-F238E27FC236}">
                <a16:creationId xmlns:a16="http://schemas.microsoft.com/office/drawing/2014/main" id="{D1560392-6D23-4B1F-7637-32C1F9D924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010673" y="7640696"/>
            <a:ext cx="2879878" cy="2733942"/>
          </a:xfrm>
          <a:custGeom>
            <a:avLst/>
            <a:gdLst/>
            <a:ahLst/>
            <a:cxnLst/>
            <a:rect l="l" t="t" r="r" b="b"/>
            <a:pathLst>
              <a:path w="1769877" h="1493133">
                <a:moveTo>
                  <a:pt x="0" y="0"/>
                </a:moveTo>
                <a:lnTo>
                  <a:pt x="1769878" y="0"/>
                </a:lnTo>
                <a:lnTo>
                  <a:pt x="1769878" y="1493133"/>
                </a:lnTo>
                <a:lnTo>
                  <a:pt x="0" y="14931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27" name="Картина 26" descr="Картина, която съдържа играчка, анимирана рисунка, Фигура на животно, Бебешки играчки&#10;&#10;Описанието е генерирано автоматично">
            <a:extLst>
              <a:ext uri="{FF2B5EF4-FFF2-40B4-BE49-F238E27FC236}">
                <a16:creationId xmlns:a16="http://schemas.microsoft.com/office/drawing/2014/main" id="{A4DEF91B-2E1E-54B7-E1D2-1534807523E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305" y="4785213"/>
            <a:ext cx="6405371" cy="640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939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610530"/>
            <a:ext cx="14799931" cy="7647770"/>
            <a:chOff x="0" y="0"/>
            <a:chExt cx="3897924" cy="2014227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15" name="Group 15"/>
          <p:cNvGrpSpPr>
            <a:grpSpLocks noGrp="1" noUngrp="1" noRot="1" noMove="1" noResize="1"/>
          </p:cNvGrpSpPr>
          <p:nvPr/>
        </p:nvGrpSpPr>
        <p:grpSpPr>
          <a:xfrm>
            <a:off x="4213771" y="949278"/>
            <a:ext cx="9860459" cy="1322539"/>
            <a:chOff x="0" y="0"/>
            <a:chExt cx="3029999" cy="406400"/>
          </a:xfrm>
        </p:grpSpPr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029999" cy="406400"/>
            </a:xfrm>
            <a:custGeom>
              <a:avLst/>
              <a:gdLst/>
              <a:ahLst/>
              <a:cxnLst/>
              <a:rect l="l" t="t" r="r" b="b"/>
              <a:pathLst>
                <a:path w="3029999" h="406400">
                  <a:moveTo>
                    <a:pt x="78515" y="0"/>
                  </a:moveTo>
                  <a:lnTo>
                    <a:pt x="2951484" y="0"/>
                  </a:lnTo>
                  <a:cubicBezTo>
                    <a:pt x="2972308" y="0"/>
                    <a:pt x="2992278" y="8272"/>
                    <a:pt x="3007003" y="22996"/>
                  </a:cubicBezTo>
                  <a:cubicBezTo>
                    <a:pt x="3021727" y="37721"/>
                    <a:pt x="3029999" y="57691"/>
                    <a:pt x="3029999" y="78515"/>
                  </a:cubicBezTo>
                  <a:lnTo>
                    <a:pt x="3029999" y="327885"/>
                  </a:lnTo>
                  <a:cubicBezTo>
                    <a:pt x="3029999" y="348709"/>
                    <a:pt x="3021727" y="368679"/>
                    <a:pt x="3007003" y="383404"/>
                  </a:cubicBezTo>
                  <a:cubicBezTo>
                    <a:pt x="2992278" y="398128"/>
                    <a:pt x="2972308" y="406400"/>
                    <a:pt x="2951484" y="406400"/>
                  </a:cubicBezTo>
                  <a:lnTo>
                    <a:pt x="78515" y="406400"/>
                  </a:lnTo>
                  <a:cubicBezTo>
                    <a:pt x="57691" y="406400"/>
                    <a:pt x="37721" y="398128"/>
                    <a:pt x="22996" y="383404"/>
                  </a:cubicBezTo>
                  <a:cubicBezTo>
                    <a:pt x="8272" y="368679"/>
                    <a:pt x="0" y="348709"/>
                    <a:pt x="0" y="327885"/>
                  </a:cubicBezTo>
                  <a:lnTo>
                    <a:pt x="0" y="78515"/>
                  </a:lnTo>
                  <a:cubicBezTo>
                    <a:pt x="0" y="57691"/>
                    <a:pt x="8272" y="37721"/>
                    <a:pt x="22996" y="22996"/>
                  </a:cubicBezTo>
                  <a:cubicBezTo>
                    <a:pt x="37721" y="8272"/>
                    <a:pt x="57691" y="0"/>
                    <a:pt x="7851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7" name="TextBox 1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029999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61" name="Групиране 60">
            <a:extLst>
              <a:ext uri="{FF2B5EF4-FFF2-40B4-BE49-F238E27FC236}">
                <a16:creationId xmlns:a16="http://schemas.microsoft.com/office/drawing/2014/main" id="{A58C5D04-73F0-572F-7077-404A873A96E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615529" y="3225450"/>
            <a:ext cx="5144013" cy="1322539"/>
            <a:chOff x="2330055" y="3247918"/>
            <a:chExt cx="5891187" cy="2028172"/>
          </a:xfrm>
        </p:grpSpPr>
        <p:grpSp>
          <p:nvGrpSpPr>
            <p:cNvPr id="9" name="Group 9"/>
            <p:cNvGrpSpPr>
              <a:grpSpLocks noGrp="1" noUngrp="1" noRot="1" noMove="1" noResize="1"/>
            </p:cNvGrpSpPr>
            <p:nvPr/>
          </p:nvGrpSpPr>
          <p:grpSpPr>
            <a:xfrm>
              <a:off x="2428135" y="3247918"/>
              <a:ext cx="5793107" cy="2028172"/>
              <a:chOff x="0" y="0"/>
              <a:chExt cx="795276" cy="278427"/>
            </a:xfrm>
          </p:grpSpPr>
          <p:sp>
            <p:nvSpPr>
              <p:cNvPr id="10" name="Freeform 1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795276" cy="278427"/>
              </a:xfrm>
              <a:custGeom>
                <a:avLst/>
                <a:gdLst/>
                <a:ahLst/>
                <a:cxnLst/>
                <a:rect l="l" t="t" r="r" b="b"/>
                <a:pathLst>
                  <a:path w="795276" h="278427">
                    <a:moveTo>
                      <a:pt x="50783" y="0"/>
                    </a:moveTo>
                    <a:lnTo>
                      <a:pt x="744493" y="0"/>
                    </a:lnTo>
                    <a:cubicBezTo>
                      <a:pt x="757961" y="0"/>
                      <a:pt x="770878" y="5350"/>
                      <a:pt x="780402" y="14874"/>
                    </a:cubicBezTo>
                    <a:cubicBezTo>
                      <a:pt x="789926" y="24398"/>
                      <a:pt x="795276" y="37315"/>
                      <a:pt x="795276" y="50783"/>
                    </a:cubicBezTo>
                    <a:lnTo>
                      <a:pt x="795276" y="227644"/>
                    </a:lnTo>
                    <a:cubicBezTo>
                      <a:pt x="795276" y="255690"/>
                      <a:pt x="772539" y="278427"/>
                      <a:pt x="744493" y="278427"/>
                    </a:cubicBezTo>
                    <a:lnTo>
                      <a:pt x="50783" y="278427"/>
                    </a:lnTo>
                    <a:cubicBezTo>
                      <a:pt x="37315" y="278427"/>
                      <a:pt x="24398" y="273076"/>
                      <a:pt x="14874" y="263553"/>
                    </a:cubicBezTo>
                    <a:cubicBezTo>
                      <a:pt x="5350" y="254029"/>
                      <a:pt x="0" y="241112"/>
                      <a:pt x="0" y="227644"/>
                    </a:cubicBezTo>
                    <a:lnTo>
                      <a:pt x="0" y="50783"/>
                    </a:lnTo>
                    <a:cubicBezTo>
                      <a:pt x="0" y="37315"/>
                      <a:pt x="5350" y="24398"/>
                      <a:pt x="14874" y="14874"/>
                    </a:cubicBezTo>
                    <a:cubicBezTo>
                      <a:pt x="24398" y="5350"/>
                      <a:pt x="37315" y="0"/>
                      <a:pt x="50783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47625" cap="rnd">
                <a:solidFill>
                  <a:srgbClr val="6FAF07"/>
                </a:solidFill>
                <a:prstDash val="lgDash"/>
                <a:round/>
              </a:ln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1" name="TextBox 11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76200"/>
                <a:ext cx="795276" cy="354627"/>
              </a:xfrm>
              <a:prstGeom prst="rect">
                <a:avLst/>
              </a:prstGeom>
            </p:spPr>
            <p:txBody>
              <a:bodyPr lIns="47486" tIns="47486" rIns="47486" bIns="47486" rtlCol="0" anchor="ctr"/>
              <a:lstStyle/>
              <a:p>
                <a:pPr algn="ctr">
                  <a:lnSpc>
                    <a:spcPts val="6160"/>
                  </a:lnSpc>
                </a:pPr>
                <a:endParaRPr dirty="0"/>
              </a:p>
            </p:txBody>
          </p:sp>
        </p:grpSp>
        <p:sp>
          <p:nvSpPr>
            <p:cNvPr id="37" name="TextBox 3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330055" y="3828286"/>
              <a:ext cx="5646814" cy="9850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840"/>
                </a:lnSpc>
                <a:spcBef>
                  <a:spcPct val="0"/>
                </a:spcBef>
              </a:pPr>
              <a:r>
                <a:rPr lang="bg-BG" sz="3893" b="1" dirty="0">
                  <a:solidFill>
                    <a:srgbClr val="6FAF07"/>
                  </a:solidFill>
                  <a:latin typeface="Kaori" pitchFamily="2" charset="-52"/>
                </a:rPr>
                <a:t>СНИМКИ</a:t>
              </a:r>
              <a:endParaRPr lang="en-US" sz="3893" b="1" dirty="0">
                <a:solidFill>
                  <a:srgbClr val="6FAF07"/>
                </a:solidFill>
                <a:latin typeface="Kaori" pitchFamily="2" charset="-52"/>
              </a:endParaRPr>
            </a:p>
          </p:txBody>
        </p:sp>
      </p:grpSp>
      <p:sp>
        <p:nvSpPr>
          <p:cNvPr id="38" name="TextBox 3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06148" y="1339584"/>
            <a:ext cx="8275701" cy="742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78"/>
              </a:lnSpc>
            </a:pPr>
            <a:r>
              <a:rPr lang="bg-BG" sz="5400" b="1" dirty="0">
                <a:solidFill>
                  <a:srgbClr val="6FAF07"/>
                </a:solidFill>
                <a:latin typeface="Kaori" pitchFamily="2" charset="-52"/>
              </a:rPr>
              <a:t>СЪДЪРЖАНИЕ</a:t>
            </a:r>
            <a:endParaRPr lang="en-US" sz="5400" b="1" dirty="0">
              <a:solidFill>
                <a:srgbClr val="6FAF07"/>
              </a:solidFill>
              <a:latin typeface="Kaori" pitchFamily="2" charset="-52"/>
            </a:endParaRPr>
          </a:p>
        </p:txBody>
      </p:sp>
      <p:grpSp>
        <p:nvGrpSpPr>
          <p:cNvPr id="60" name="Групиране 59">
            <a:extLst>
              <a:ext uri="{FF2B5EF4-FFF2-40B4-BE49-F238E27FC236}">
                <a16:creationId xmlns:a16="http://schemas.microsoft.com/office/drawing/2014/main" id="{29A54A27-DB1B-0BF6-AA27-BABDA66A3F9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148872" y="2819130"/>
            <a:ext cx="1053470" cy="731317"/>
            <a:chOff x="1927661" y="2800561"/>
            <a:chExt cx="1206488" cy="1121507"/>
          </a:xfrm>
        </p:grpSpPr>
        <p:grpSp>
          <p:nvGrpSpPr>
            <p:cNvPr id="12" name="Group 12"/>
            <p:cNvGrpSpPr>
              <a:grpSpLocks noGrp="1" noUngrp="1" noRot="1" noMove="1" noResize="1"/>
            </p:cNvGrpSpPr>
            <p:nvPr/>
          </p:nvGrpSpPr>
          <p:grpSpPr>
            <a:xfrm>
              <a:off x="1977677" y="2805243"/>
              <a:ext cx="1106455" cy="1116825"/>
              <a:chOff x="0" y="-76200"/>
              <a:chExt cx="635000" cy="640951"/>
            </a:xfrm>
          </p:grpSpPr>
          <p:sp>
            <p:nvSpPr>
              <p:cNvPr id="13" name="Freeform 13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35000" cy="564751"/>
              </a:xfrm>
              <a:custGeom>
                <a:avLst/>
                <a:gdLst/>
                <a:ahLst/>
                <a:cxnLst/>
                <a:rect l="l" t="t" r="r" b="b"/>
                <a:pathLst>
                  <a:path w="635000" h="564751">
                    <a:moveTo>
                      <a:pt x="635000" y="131195"/>
                    </a:moveTo>
                    <a:lnTo>
                      <a:pt x="635000" y="334972"/>
                    </a:lnTo>
                    <a:cubicBezTo>
                      <a:pt x="635000" y="413686"/>
                      <a:pt x="585622" y="483942"/>
                      <a:pt x="511561" y="510605"/>
                    </a:cubicBezTo>
                    <a:lnTo>
                      <a:pt x="440939" y="536028"/>
                    </a:lnTo>
                    <a:cubicBezTo>
                      <a:pt x="361153" y="564751"/>
                      <a:pt x="273847" y="564751"/>
                      <a:pt x="194061" y="536028"/>
                    </a:cubicBezTo>
                    <a:lnTo>
                      <a:pt x="123439" y="510605"/>
                    </a:lnTo>
                    <a:cubicBezTo>
                      <a:pt x="49378" y="483942"/>
                      <a:pt x="0" y="413686"/>
                      <a:pt x="0" y="334972"/>
                    </a:cubicBezTo>
                    <a:lnTo>
                      <a:pt x="0" y="131195"/>
                    </a:lnTo>
                    <a:cubicBezTo>
                      <a:pt x="0" y="96400"/>
                      <a:pt x="13822" y="63030"/>
                      <a:pt x="38426" y="38426"/>
                    </a:cubicBezTo>
                    <a:cubicBezTo>
                      <a:pt x="63030" y="13822"/>
                      <a:pt x="96400" y="0"/>
                      <a:pt x="131195" y="0"/>
                    </a:cubicBezTo>
                    <a:lnTo>
                      <a:pt x="503805" y="0"/>
                    </a:lnTo>
                    <a:cubicBezTo>
                      <a:pt x="538600" y="0"/>
                      <a:pt x="571970" y="13822"/>
                      <a:pt x="596574" y="38426"/>
                    </a:cubicBezTo>
                    <a:cubicBezTo>
                      <a:pt x="621178" y="63030"/>
                      <a:pt x="635000" y="96400"/>
                      <a:pt x="635000" y="131195"/>
                    </a:cubicBezTo>
                    <a:close/>
                  </a:path>
                </a:pathLst>
              </a:custGeom>
              <a:solidFill>
                <a:srgbClr val="FEFFFF"/>
              </a:solidFill>
              <a:ln w="47625" cap="rnd">
                <a:solidFill>
                  <a:srgbClr val="6FAF07"/>
                </a:solidFill>
                <a:prstDash val="lgDash"/>
                <a:round/>
              </a:ln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14" name="TextBox 14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76200"/>
                <a:ext cx="635000" cy="542366"/>
              </a:xfrm>
              <a:prstGeom prst="rect">
                <a:avLst/>
              </a:prstGeom>
            </p:spPr>
            <p:txBody>
              <a:bodyPr lIns="47486" tIns="47486" rIns="47486" bIns="47486" rtlCol="0" anchor="ctr"/>
              <a:lstStyle/>
              <a:p>
                <a:pPr algn="ctr">
                  <a:lnSpc>
                    <a:spcPts val="6020"/>
                  </a:lnSpc>
                </a:pPr>
                <a:endParaRPr dirty="0"/>
              </a:p>
            </p:txBody>
          </p:sp>
        </p:grpSp>
        <p:sp>
          <p:nvSpPr>
            <p:cNvPr id="39" name="TextBox 3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27661" y="2800561"/>
              <a:ext cx="1206488" cy="7960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531"/>
                </a:lnSpc>
                <a:spcBef>
                  <a:spcPct val="0"/>
                </a:spcBef>
              </a:pPr>
              <a:r>
                <a:rPr lang="en-US" sz="4354" dirty="0">
                  <a:solidFill>
                    <a:srgbClr val="6FAF07"/>
                  </a:solidFill>
                  <a:latin typeface="Genty Sans"/>
                </a:rPr>
                <a:t>1</a:t>
              </a:r>
            </a:p>
          </p:txBody>
        </p:sp>
      </p:grpSp>
      <p:grpSp>
        <p:nvGrpSpPr>
          <p:cNvPr id="63" name="Групиране 62">
            <a:extLst>
              <a:ext uri="{FF2B5EF4-FFF2-40B4-BE49-F238E27FC236}">
                <a16:creationId xmlns:a16="http://schemas.microsoft.com/office/drawing/2014/main" id="{C483C5DF-F668-C8BE-2609-367591B885F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291924" y="3325548"/>
            <a:ext cx="5058372" cy="1322539"/>
            <a:chOff x="9015858" y="3247918"/>
            <a:chExt cx="5793107" cy="2028172"/>
          </a:xfrm>
        </p:grpSpPr>
        <p:grpSp>
          <p:nvGrpSpPr>
            <p:cNvPr id="24" name="Group 24"/>
            <p:cNvGrpSpPr>
              <a:grpSpLocks noGrp="1" noUngrp="1" noRot="1" noMove="1" noResize="1"/>
            </p:cNvGrpSpPr>
            <p:nvPr/>
          </p:nvGrpSpPr>
          <p:grpSpPr>
            <a:xfrm>
              <a:off x="9015858" y="3247918"/>
              <a:ext cx="5793107" cy="2028172"/>
              <a:chOff x="0" y="0"/>
              <a:chExt cx="795276" cy="278427"/>
            </a:xfrm>
          </p:grpSpPr>
          <p:sp>
            <p:nvSpPr>
              <p:cNvPr id="25" name="Freeform 25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795276" cy="278427"/>
              </a:xfrm>
              <a:custGeom>
                <a:avLst/>
                <a:gdLst/>
                <a:ahLst/>
                <a:cxnLst/>
                <a:rect l="l" t="t" r="r" b="b"/>
                <a:pathLst>
                  <a:path w="795276" h="278427">
                    <a:moveTo>
                      <a:pt x="50783" y="0"/>
                    </a:moveTo>
                    <a:lnTo>
                      <a:pt x="744493" y="0"/>
                    </a:lnTo>
                    <a:cubicBezTo>
                      <a:pt x="757961" y="0"/>
                      <a:pt x="770878" y="5350"/>
                      <a:pt x="780402" y="14874"/>
                    </a:cubicBezTo>
                    <a:cubicBezTo>
                      <a:pt x="789926" y="24398"/>
                      <a:pt x="795276" y="37315"/>
                      <a:pt x="795276" y="50783"/>
                    </a:cubicBezTo>
                    <a:lnTo>
                      <a:pt x="795276" y="227644"/>
                    </a:lnTo>
                    <a:cubicBezTo>
                      <a:pt x="795276" y="255690"/>
                      <a:pt x="772539" y="278427"/>
                      <a:pt x="744493" y="278427"/>
                    </a:cubicBezTo>
                    <a:lnTo>
                      <a:pt x="50783" y="278427"/>
                    </a:lnTo>
                    <a:cubicBezTo>
                      <a:pt x="37315" y="278427"/>
                      <a:pt x="24398" y="273076"/>
                      <a:pt x="14874" y="263553"/>
                    </a:cubicBezTo>
                    <a:cubicBezTo>
                      <a:pt x="5350" y="254029"/>
                      <a:pt x="0" y="241112"/>
                      <a:pt x="0" y="227644"/>
                    </a:cubicBezTo>
                    <a:lnTo>
                      <a:pt x="0" y="50783"/>
                    </a:lnTo>
                    <a:cubicBezTo>
                      <a:pt x="0" y="37315"/>
                      <a:pt x="5350" y="24398"/>
                      <a:pt x="14874" y="14874"/>
                    </a:cubicBezTo>
                    <a:cubicBezTo>
                      <a:pt x="24398" y="5350"/>
                      <a:pt x="37315" y="0"/>
                      <a:pt x="50783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47625" cap="rnd">
                <a:solidFill>
                  <a:srgbClr val="6FAF07"/>
                </a:solidFill>
                <a:prstDash val="lgDash"/>
                <a:round/>
              </a:ln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26" name="TextBox 26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76200"/>
                <a:ext cx="795276" cy="354627"/>
              </a:xfrm>
              <a:prstGeom prst="rect">
                <a:avLst/>
              </a:prstGeom>
            </p:spPr>
            <p:txBody>
              <a:bodyPr lIns="47486" tIns="47486" rIns="47486" bIns="47486" rtlCol="0" anchor="ctr"/>
              <a:lstStyle/>
              <a:p>
                <a:pPr algn="ctr">
                  <a:lnSpc>
                    <a:spcPts val="6160"/>
                  </a:lnSpc>
                </a:pPr>
                <a:endParaRPr dirty="0"/>
              </a:p>
            </p:txBody>
          </p:sp>
        </p:grpSp>
        <p:sp>
          <p:nvSpPr>
            <p:cNvPr id="46" name="TextBox 4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089004" y="3955520"/>
              <a:ext cx="5646814" cy="9670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90"/>
                </a:lnSpc>
              </a:pPr>
              <a:r>
                <a:rPr lang="bg-BG" sz="3793" b="1" dirty="0">
                  <a:solidFill>
                    <a:srgbClr val="6FAF07"/>
                  </a:solidFill>
                  <a:latin typeface="Kaori" pitchFamily="2" charset="-52"/>
                </a:rPr>
                <a:t>Видеа</a:t>
              </a:r>
              <a:endParaRPr lang="en-US" sz="3793" b="1" dirty="0">
                <a:solidFill>
                  <a:srgbClr val="6FAF07"/>
                </a:solidFill>
                <a:latin typeface="Kaori" pitchFamily="2" charset="-52"/>
              </a:endParaRPr>
            </a:p>
          </p:txBody>
        </p:sp>
      </p:grpSp>
      <p:grpSp>
        <p:nvGrpSpPr>
          <p:cNvPr id="66" name="Групиране 65">
            <a:extLst>
              <a:ext uri="{FF2B5EF4-FFF2-40B4-BE49-F238E27FC236}">
                <a16:creationId xmlns:a16="http://schemas.microsoft.com/office/drawing/2014/main" id="{10339AC1-C23B-150E-83E9-039C2A03B8F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687461" y="5251076"/>
            <a:ext cx="5058372" cy="1322539"/>
            <a:chOff x="3584606" y="6106115"/>
            <a:chExt cx="5793107" cy="2028172"/>
          </a:xfrm>
        </p:grpSpPr>
        <p:grpSp>
          <p:nvGrpSpPr>
            <p:cNvPr id="18" name="Group 18"/>
            <p:cNvGrpSpPr>
              <a:grpSpLocks noGrp="1" noUngrp="1" noRot="1" noMove="1" noResize="1"/>
            </p:cNvGrpSpPr>
            <p:nvPr/>
          </p:nvGrpSpPr>
          <p:grpSpPr>
            <a:xfrm>
              <a:off x="3584606" y="6106115"/>
              <a:ext cx="5793107" cy="2028172"/>
              <a:chOff x="0" y="0"/>
              <a:chExt cx="795276" cy="278427"/>
            </a:xfrm>
          </p:grpSpPr>
          <p:sp>
            <p:nvSpPr>
              <p:cNvPr id="19" name="Freeform 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795276" cy="278427"/>
              </a:xfrm>
              <a:custGeom>
                <a:avLst/>
                <a:gdLst/>
                <a:ahLst/>
                <a:cxnLst/>
                <a:rect l="l" t="t" r="r" b="b"/>
                <a:pathLst>
                  <a:path w="795276" h="278427">
                    <a:moveTo>
                      <a:pt x="50783" y="0"/>
                    </a:moveTo>
                    <a:lnTo>
                      <a:pt x="744493" y="0"/>
                    </a:lnTo>
                    <a:cubicBezTo>
                      <a:pt x="757961" y="0"/>
                      <a:pt x="770878" y="5350"/>
                      <a:pt x="780402" y="14874"/>
                    </a:cubicBezTo>
                    <a:cubicBezTo>
                      <a:pt x="789926" y="24398"/>
                      <a:pt x="795276" y="37315"/>
                      <a:pt x="795276" y="50783"/>
                    </a:cubicBezTo>
                    <a:lnTo>
                      <a:pt x="795276" y="227644"/>
                    </a:lnTo>
                    <a:cubicBezTo>
                      <a:pt x="795276" y="255690"/>
                      <a:pt x="772539" y="278427"/>
                      <a:pt x="744493" y="278427"/>
                    </a:cubicBezTo>
                    <a:lnTo>
                      <a:pt x="50783" y="278427"/>
                    </a:lnTo>
                    <a:cubicBezTo>
                      <a:pt x="37315" y="278427"/>
                      <a:pt x="24398" y="273076"/>
                      <a:pt x="14874" y="263553"/>
                    </a:cubicBezTo>
                    <a:cubicBezTo>
                      <a:pt x="5350" y="254029"/>
                      <a:pt x="0" y="241112"/>
                      <a:pt x="0" y="227644"/>
                    </a:cubicBezTo>
                    <a:lnTo>
                      <a:pt x="0" y="50783"/>
                    </a:lnTo>
                    <a:cubicBezTo>
                      <a:pt x="0" y="37315"/>
                      <a:pt x="5350" y="24398"/>
                      <a:pt x="14874" y="14874"/>
                    </a:cubicBezTo>
                    <a:cubicBezTo>
                      <a:pt x="24398" y="5350"/>
                      <a:pt x="37315" y="0"/>
                      <a:pt x="50783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47625" cap="rnd">
                <a:solidFill>
                  <a:srgbClr val="6FAF07"/>
                </a:solidFill>
                <a:prstDash val="lgDash"/>
                <a:round/>
              </a:ln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20" name="TextBox 20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76200"/>
                <a:ext cx="795276" cy="354627"/>
              </a:xfrm>
              <a:prstGeom prst="rect">
                <a:avLst/>
              </a:prstGeom>
            </p:spPr>
            <p:txBody>
              <a:bodyPr lIns="47486" tIns="47486" rIns="47486" bIns="47486" rtlCol="0" anchor="ctr"/>
              <a:lstStyle/>
              <a:p>
                <a:pPr algn="ctr">
                  <a:lnSpc>
                    <a:spcPts val="6160"/>
                  </a:lnSpc>
                </a:pPr>
                <a:endParaRPr dirty="0"/>
              </a:p>
            </p:txBody>
          </p:sp>
        </p:grpSp>
        <p:sp>
          <p:nvSpPr>
            <p:cNvPr id="47" name="TextBox 4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657752" y="6776196"/>
              <a:ext cx="5646814" cy="630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90"/>
                </a:lnSpc>
              </a:pPr>
              <a:r>
                <a:rPr lang="bg-BG" sz="3793" b="1" dirty="0">
                  <a:solidFill>
                    <a:srgbClr val="6FAF07"/>
                  </a:solidFill>
                  <a:latin typeface="Kaori" pitchFamily="2" charset="-52"/>
                </a:rPr>
                <a:t>ИГРИ</a:t>
              </a:r>
              <a:endParaRPr lang="en-US" sz="3793" b="1" dirty="0">
                <a:solidFill>
                  <a:srgbClr val="6FAF07"/>
                </a:solidFill>
                <a:latin typeface="Kaori" pitchFamily="2" charset="-52"/>
              </a:endParaRPr>
            </a:p>
          </p:txBody>
        </p:sp>
      </p:grpSp>
      <p:grpSp>
        <p:nvGrpSpPr>
          <p:cNvPr id="67" name="Групиране 66">
            <a:extLst>
              <a:ext uri="{FF2B5EF4-FFF2-40B4-BE49-F238E27FC236}">
                <a16:creationId xmlns:a16="http://schemas.microsoft.com/office/drawing/2014/main" id="{848A18A9-700E-605B-4EB7-559BFEA3679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392297" y="5364841"/>
            <a:ext cx="5058372" cy="1322539"/>
            <a:chOff x="10172329" y="6106115"/>
            <a:chExt cx="5793107" cy="2028172"/>
          </a:xfrm>
        </p:grpSpPr>
        <p:grpSp>
          <p:nvGrpSpPr>
            <p:cNvPr id="30" name="Group 30"/>
            <p:cNvGrpSpPr>
              <a:grpSpLocks noGrp="1" noUngrp="1" noRot="1" noMove="1" noResize="1"/>
            </p:cNvGrpSpPr>
            <p:nvPr/>
          </p:nvGrpSpPr>
          <p:grpSpPr>
            <a:xfrm>
              <a:off x="10172329" y="6106115"/>
              <a:ext cx="5793107" cy="2028172"/>
              <a:chOff x="0" y="0"/>
              <a:chExt cx="795276" cy="278427"/>
            </a:xfrm>
          </p:grpSpPr>
          <p:sp>
            <p:nvSpPr>
              <p:cNvPr id="31" name="Freeform 31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795276" cy="278427"/>
              </a:xfrm>
              <a:custGeom>
                <a:avLst/>
                <a:gdLst/>
                <a:ahLst/>
                <a:cxnLst/>
                <a:rect l="l" t="t" r="r" b="b"/>
                <a:pathLst>
                  <a:path w="795276" h="278427">
                    <a:moveTo>
                      <a:pt x="50783" y="0"/>
                    </a:moveTo>
                    <a:lnTo>
                      <a:pt x="744493" y="0"/>
                    </a:lnTo>
                    <a:cubicBezTo>
                      <a:pt x="757961" y="0"/>
                      <a:pt x="770878" y="5350"/>
                      <a:pt x="780402" y="14874"/>
                    </a:cubicBezTo>
                    <a:cubicBezTo>
                      <a:pt x="789926" y="24398"/>
                      <a:pt x="795276" y="37315"/>
                      <a:pt x="795276" y="50783"/>
                    </a:cubicBezTo>
                    <a:lnTo>
                      <a:pt x="795276" y="227644"/>
                    </a:lnTo>
                    <a:cubicBezTo>
                      <a:pt x="795276" y="255690"/>
                      <a:pt x="772539" y="278427"/>
                      <a:pt x="744493" y="278427"/>
                    </a:cubicBezTo>
                    <a:lnTo>
                      <a:pt x="50783" y="278427"/>
                    </a:lnTo>
                    <a:cubicBezTo>
                      <a:pt x="37315" y="278427"/>
                      <a:pt x="24398" y="273076"/>
                      <a:pt x="14874" y="263553"/>
                    </a:cubicBezTo>
                    <a:cubicBezTo>
                      <a:pt x="5350" y="254029"/>
                      <a:pt x="0" y="241112"/>
                      <a:pt x="0" y="227644"/>
                    </a:cubicBezTo>
                    <a:lnTo>
                      <a:pt x="0" y="50783"/>
                    </a:lnTo>
                    <a:cubicBezTo>
                      <a:pt x="0" y="37315"/>
                      <a:pt x="5350" y="24398"/>
                      <a:pt x="14874" y="14874"/>
                    </a:cubicBezTo>
                    <a:cubicBezTo>
                      <a:pt x="24398" y="5350"/>
                      <a:pt x="37315" y="0"/>
                      <a:pt x="50783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47625" cap="rnd">
                <a:solidFill>
                  <a:srgbClr val="6FAF07"/>
                </a:solidFill>
                <a:prstDash val="lgDash"/>
                <a:round/>
              </a:ln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2" name="TextBox 32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76200"/>
                <a:ext cx="795276" cy="354627"/>
              </a:xfrm>
              <a:prstGeom prst="rect">
                <a:avLst/>
              </a:prstGeom>
            </p:spPr>
            <p:txBody>
              <a:bodyPr lIns="47486" tIns="47486" rIns="47486" bIns="47486" rtlCol="0" anchor="ctr"/>
              <a:lstStyle/>
              <a:p>
                <a:pPr algn="ctr">
                  <a:lnSpc>
                    <a:spcPts val="6160"/>
                  </a:lnSpc>
                </a:pPr>
                <a:endParaRPr dirty="0"/>
              </a:p>
            </p:txBody>
          </p:sp>
        </p:grpSp>
        <p:sp>
          <p:nvSpPr>
            <p:cNvPr id="48" name="TextBox 4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318622" y="6829203"/>
              <a:ext cx="5646814" cy="630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90"/>
                </a:lnSpc>
              </a:pPr>
              <a:r>
                <a:rPr lang="bg-BG" sz="3793" b="1" dirty="0">
                  <a:solidFill>
                    <a:srgbClr val="6FAF07"/>
                  </a:solidFill>
                  <a:latin typeface="Kaori" pitchFamily="2" charset="-52"/>
                </a:rPr>
                <a:t>ТЪРЖЕСТВА</a:t>
              </a:r>
              <a:endParaRPr lang="en-US" sz="3793" b="1" dirty="0">
                <a:solidFill>
                  <a:srgbClr val="6FAF07"/>
                </a:solidFill>
                <a:latin typeface="Kaori" pitchFamily="2" charset="-52"/>
              </a:endParaRPr>
            </a:p>
          </p:txBody>
        </p:sp>
      </p:grpSp>
      <p:grpSp>
        <p:nvGrpSpPr>
          <p:cNvPr id="55" name="Групиране 54">
            <a:extLst>
              <a:ext uri="{FF2B5EF4-FFF2-40B4-BE49-F238E27FC236}">
                <a16:creationId xmlns:a16="http://schemas.microsoft.com/office/drawing/2014/main" id="{F8BC6091-EFB6-0006-CC82-46F53E8F761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188869" y="4248607"/>
            <a:ext cx="848319" cy="806920"/>
            <a:chOff x="7730790" y="4804617"/>
            <a:chExt cx="1283294" cy="1237448"/>
          </a:xfrm>
        </p:grpSpPr>
        <p:sp>
          <p:nvSpPr>
            <p:cNvPr id="36" name="Freeform 3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730790" y="4804617"/>
              <a:ext cx="834610" cy="737492"/>
            </a:xfrm>
            <a:custGeom>
              <a:avLst/>
              <a:gdLst/>
              <a:ahLst/>
              <a:cxnLst/>
              <a:rect l="l" t="t" r="r" b="b"/>
              <a:pathLst>
                <a:path w="834610" h="737492">
                  <a:moveTo>
                    <a:pt x="0" y="0"/>
                  </a:moveTo>
                  <a:lnTo>
                    <a:pt x="834610" y="0"/>
                  </a:lnTo>
                  <a:lnTo>
                    <a:pt x="834610" y="737492"/>
                  </a:lnTo>
                  <a:lnTo>
                    <a:pt x="0" y="737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g-BG" dirty="0"/>
            </a:p>
          </p:txBody>
        </p:sp>
        <p:pic>
          <p:nvPicPr>
            <p:cNvPr id="51" name="Картина 50" descr="Картина, която съдържа пръст, ръка, палец, Жестомимичен език&#10;&#10;Описанието е генерирано автоматично">
              <a:extLst>
                <a:ext uri="{FF2B5EF4-FFF2-40B4-BE49-F238E27FC236}">
                  <a16:creationId xmlns:a16="http://schemas.microsoft.com/office/drawing/2014/main" id="{42D108B5-1C64-884D-5A17-3A48F1B9EB5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0595600">
              <a:off x="8179474" y="4852779"/>
              <a:ext cx="834610" cy="1189286"/>
            </a:xfrm>
            <a:prstGeom prst="rect">
              <a:avLst/>
            </a:prstGeom>
          </p:spPr>
        </p:pic>
      </p:grpSp>
      <p:grpSp>
        <p:nvGrpSpPr>
          <p:cNvPr id="56" name="Групиране 55">
            <a:extLst>
              <a:ext uri="{FF2B5EF4-FFF2-40B4-BE49-F238E27FC236}">
                <a16:creationId xmlns:a16="http://schemas.microsoft.com/office/drawing/2014/main" id="{36767E3C-9C3D-E796-547E-F566C000097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4077096" y="4308555"/>
            <a:ext cx="804814" cy="808801"/>
            <a:chOff x="14319241" y="4767878"/>
            <a:chExt cx="1296755" cy="1240332"/>
          </a:xfrm>
        </p:grpSpPr>
        <p:sp>
          <p:nvSpPr>
            <p:cNvPr id="44" name="Freeform 4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4319241" y="4767878"/>
              <a:ext cx="834610" cy="737492"/>
            </a:xfrm>
            <a:custGeom>
              <a:avLst/>
              <a:gdLst/>
              <a:ahLst/>
              <a:cxnLst/>
              <a:rect l="l" t="t" r="r" b="b"/>
              <a:pathLst>
                <a:path w="834610" h="737492">
                  <a:moveTo>
                    <a:pt x="0" y="0"/>
                  </a:moveTo>
                  <a:lnTo>
                    <a:pt x="834610" y="0"/>
                  </a:lnTo>
                  <a:lnTo>
                    <a:pt x="834610" y="737492"/>
                  </a:lnTo>
                  <a:lnTo>
                    <a:pt x="0" y="737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g-BG" dirty="0"/>
            </a:p>
          </p:txBody>
        </p:sp>
        <p:pic>
          <p:nvPicPr>
            <p:cNvPr id="52" name="Картина 51" descr="Картина, която съдържа пръст, ръка, палец, Жестомимичен език&#10;&#10;Описанието е генерирано автоматично">
              <a:extLst>
                <a:ext uri="{FF2B5EF4-FFF2-40B4-BE49-F238E27FC236}">
                  <a16:creationId xmlns:a16="http://schemas.microsoft.com/office/drawing/2014/main" id="{C18BC87B-C933-25D0-36D9-E3B75E09B80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0595600">
              <a:off x="14781386" y="4818924"/>
              <a:ext cx="834610" cy="1189286"/>
            </a:xfrm>
            <a:prstGeom prst="rect">
              <a:avLst/>
            </a:prstGeom>
          </p:spPr>
        </p:pic>
      </p:grpSp>
      <p:grpSp>
        <p:nvGrpSpPr>
          <p:cNvPr id="57" name="Групиране 56">
            <a:extLst>
              <a:ext uri="{FF2B5EF4-FFF2-40B4-BE49-F238E27FC236}">
                <a16:creationId xmlns:a16="http://schemas.microsoft.com/office/drawing/2014/main" id="{682914E9-F00A-1FDE-AAF9-86F1600C27C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359986" y="6125854"/>
            <a:ext cx="921245" cy="807362"/>
            <a:chOff x="8887261" y="7741098"/>
            <a:chExt cx="1337004" cy="1238125"/>
          </a:xfrm>
        </p:grpSpPr>
        <p:sp>
          <p:nvSpPr>
            <p:cNvPr id="43" name="Freeform 4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887261" y="7741098"/>
              <a:ext cx="834610" cy="737492"/>
            </a:xfrm>
            <a:custGeom>
              <a:avLst/>
              <a:gdLst/>
              <a:ahLst/>
              <a:cxnLst/>
              <a:rect l="l" t="t" r="r" b="b"/>
              <a:pathLst>
                <a:path w="834610" h="737492">
                  <a:moveTo>
                    <a:pt x="0" y="0"/>
                  </a:moveTo>
                  <a:lnTo>
                    <a:pt x="834611" y="0"/>
                  </a:lnTo>
                  <a:lnTo>
                    <a:pt x="834611" y="737492"/>
                  </a:lnTo>
                  <a:lnTo>
                    <a:pt x="0" y="737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g-BG" dirty="0"/>
            </a:p>
          </p:txBody>
        </p:sp>
        <p:pic>
          <p:nvPicPr>
            <p:cNvPr id="53" name="Картина 52" descr="Картина, която съдържа пръст, ръка, палец, Жестомимичен език&#10;&#10;Описанието е генерирано автоматично">
              <a:extLst>
                <a:ext uri="{FF2B5EF4-FFF2-40B4-BE49-F238E27FC236}">
                  <a16:creationId xmlns:a16="http://schemas.microsoft.com/office/drawing/2014/main" id="{BFE47827-9D46-1B00-2CE4-8AD42BAB1F1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0595600">
              <a:off x="9389655" y="7789937"/>
              <a:ext cx="834610" cy="1189286"/>
            </a:xfrm>
            <a:prstGeom prst="rect">
              <a:avLst/>
            </a:prstGeom>
          </p:spPr>
        </p:pic>
      </p:grpSp>
      <p:grpSp>
        <p:nvGrpSpPr>
          <p:cNvPr id="58" name="Групиране 57">
            <a:extLst>
              <a:ext uri="{FF2B5EF4-FFF2-40B4-BE49-F238E27FC236}">
                <a16:creationId xmlns:a16="http://schemas.microsoft.com/office/drawing/2014/main" id="{B0881D04-E6AC-117F-9E50-AB75A6CE2D6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4012241" y="6250563"/>
            <a:ext cx="831087" cy="805865"/>
            <a:chOff x="15475712" y="7704359"/>
            <a:chExt cx="1251915" cy="1235830"/>
          </a:xfrm>
        </p:grpSpPr>
        <p:sp>
          <p:nvSpPr>
            <p:cNvPr id="45" name="Freeform 4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75712" y="7704359"/>
              <a:ext cx="834610" cy="737492"/>
            </a:xfrm>
            <a:custGeom>
              <a:avLst/>
              <a:gdLst/>
              <a:ahLst/>
              <a:cxnLst/>
              <a:rect l="l" t="t" r="r" b="b"/>
              <a:pathLst>
                <a:path w="834610" h="737492">
                  <a:moveTo>
                    <a:pt x="0" y="0"/>
                  </a:moveTo>
                  <a:lnTo>
                    <a:pt x="834611" y="0"/>
                  </a:lnTo>
                  <a:lnTo>
                    <a:pt x="834611" y="737492"/>
                  </a:lnTo>
                  <a:lnTo>
                    <a:pt x="0" y="737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g-BG" dirty="0"/>
            </a:p>
          </p:txBody>
        </p:sp>
        <p:pic>
          <p:nvPicPr>
            <p:cNvPr id="54" name="Картина 53" descr="Картина, която съдържа пръст, ръка, палец, Жестомимичен език&#10;&#10;Описанието е генерирано автоматично">
              <a:extLst>
                <a:ext uri="{FF2B5EF4-FFF2-40B4-BE49-F238E27FC236}">
                  <a16:creationId xmlns:a16="http://schemas.microsoft.com/office/drawing/2014/main" id="{2644CFF4-CBC9-13A1-328D-E0202AECCC3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0595600">
              <a:off x="15893017" y="7750903"/>
              <a:ext cx="834610" cy="1189286"/>
            </a:xfrm>
            <a:prstGeom prst="rect">
              <a:avLst/>
            </a:prstGeom>
          </p:spPr>
        </p:pic>
      </p:grpSp>
      <p:grpSp>
        <p:nvGrpSpPr>
          <p:cNvPr id="62" name="Групиране 61">
            <a:extLst>
              <a:ext uri="{FF2B5EF4-FFF2-40B4-BE49-F238E27FC236}">
                <a16:creationId xmlns:a16="http://schemas.microsoft.com/office/drawing/2014/main" id="{C235C3AC-46D7-617F-4010-0772AF7ABE4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8691697" y="2846696"/>
            <a:ext cx="1053470" cy="782480"/>
            <a:chOff x="8486821" y="2749484"/>
            <a:chExt cx="1206488" cy="1199967"/>
          </a:xfrm>
        </p:grpSpPr>
        <p:grpSp>
          <p:nvGrpSpPr>
            <p:cNvPr id="27" name="Group 27"/>
            <p:cNvGrpSpPr>
              <a:grpSpLocks noGrp="1" noUngrp="1" noRot="1" noMove="1" noResize="1"/>
            </p:cNvGrpSpPr>
            <p:nvPr/>
          </p:nvGrpSpPr>
          <p:grpSpPr>
            <a:xfrm>
              <a:off x="8565400" y="2938018"/>
              <a:ext cx="1106455" cy="1011433"/>
              <a:chOff x="0" y="0"/>
              <a:chExt cx="635000" cy="580466"/>
            </a:xfrm>
          </p:grpSpPr>
          <p:sp>
            <p:nvSpPr>
              <p:cNvPr id="28" name="Freeform 28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35000" cy="564751"/>
              </a:xfrm>
              <a:custGeom>
                <a:avLst/>
                <a:gdLst/>
                <a:ahLst/>
                <a:cxnLst/>
                <a:rect l="l" t="t" r="r" b="b"/>
                <a:pathLst>
                  <a:path w="635000" h="564751">
                    <a:moveTo>
                      <a:pt x="635000" y="131195"/>
                    </a:moveTo>
                    <a:lnTo>
                      <a:pt x="635000" y="334972"/>
                    </a:lnTo>
                    <a:cubicBezTo>
                      <a:pt x="635000" y="413686"/>
                      <a:pt x="585622" y="483942"/>
                      <a:pt x="511561" y="510605"/>
                    </a:cubicBezTo>
                    <a:lnTo>
                      <a:pt x="440939" y="536028"/>
                    </a:lnTo>
                    <a:cubicBezTo>
                      <a:pt x="361153" y="564751"/>
                      <a:pt x="273847" y="564751"/>
                      <a:pt x="194061" y="536028"/>
                    </a:cubicBezTo>
                    <a:lnTo>
                      <a:pt x="123439" y="510605"/>
                    </a:lnTo>
                    <a:cubicBezTo>
                      <a:pt x="49378" y="483942"/>
                      <a:pt x="0" y="413686"/>
                      <a:pt x="0" y="334972"/>
                    </a:cubicBezTo>
                    <a:lnTo>
                      <a:pt x="0" y="131195"/>
                    </a:lnTo>
                    <a:cubicBezTo>
                      <a:pt x="0" y="96400"/>
                      <a:pt x="13822" y="63030"/>
                      <a:pt x="38426" y="38426"/>
                    </a:cubicBezTo>
                    <a:cubicBezTo>
                      <a:pt x="63030" y="13822"/>
                      <a:pt x="96400" y="0"/>
                      <a:pt x="131195" y="0"/>
                    </a:cubicBezTo>
                    <a:lnTo>
                      <a:pt x="503805" y="0"/>
                    </a:lnTo>
                    <a:cubicBezTo>
                      <a:pt x="538600" y="0"/>
                      <a:pt x="571970" y="13822"/>
                      <a:pt x="596574" y="38426"/>
                    </a:cubicBezTo>
                    <a:cubicBezTo>
                      <a:pt x="621178" y="63030"/>
                      <a:pt x="635000" y="96400"/>
                      <a:pt x="635000" y="131195"/>
                    </a:cubicBezTo>
                    <a:close/>
                  </a:path>
                </a:pathLst>
              </a:custGeom>
              <a:solidFill>
                <a:srgbClr val="FEFFFF"/>
              </a:solidFill>
              <a:ln w="47625" cap="rnd">
                <a:solidFill>
                  <a:srgbClr val="6FAF07"/>
                </a:solidFill>
                <a:prstDash val="lgDash"/>
                <a:round/>
              </a:ln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29" name="TextBox 29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76200"/>
                <a:ext cx="635000" cy="542366"/>
              </a:xfrm>
              <a:prstGeom prst="rect">
                <a:avLst/>
              </a:prstGeom>
            </p:spPr>
            <p:txBody>
              <a:bodyPr lIns="47486" tIns="47486" rIns="47486" bIns="47486" rtlCol="0" anchor="ctr"/>
              <a:lstStyle/>
              <a:p>
                <a:pPr algn="ctr">
                  <a:lnSpc>
                    <a:spcPts val="6020"/>
                  </a:lnSpc>
                </a:pPr>
                <a:endParaRPr dirty="0"/>
              </a:p>
            </p:txBody>
          </p:sp>
        </p:grpSp>
        <p:sp>
          <p:nvSpPr>
            <p:cNvPr id="41" name="TextBox 4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486821" y="2749484"/>
              <a:ext cx="1206488" cy="7960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531"/>
                </a:lnSpc>
                <a:spcBef>
                  <a:spcPct val="0"/>
                </a:spcBef>
              </a:pPr>
              <a:r>
                <a:rPr lang="en-US" sz="4354" dirty="0">
                  <a:solidFill>
                    <a:srgbClr val="6FAF07"/>
                  </a:solidFill>
                  <a:latin typeface="Genty Sans"/>
                </a:rPr>
                <a:t>2</a:t>
              </a:r>
            </a:p>
          </p:txBody>
        </p:sp>
      </p:grpSp>
      <p:grpSp>
        <p:nvGrpSpPr>
          <p:cNvPr id="64" name="Групиране 63">
            <a:extLst>
              <a:ext uri="{FF2B5EF4-FFF2-40B4-BE49-F238E27FC236}">
                <a16:creationId xmlns:a16="http://schemas.microsoft.com/office/drawing/2014/main" id="{E458306E-B9D9-70EE-4876-A4EAF79FE22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04395" y="4854046"/>
            <a:ext cx="2171946" cy="1095632"/>
            <a:chOff x="1753180" y="4928287"/>
            <a:chExt cx="2487424" cy="1680199"/>
          </a:xfrm>
        </p:grpSpPr>
        <p:grpSp>
          <p:nvGrpSpPr>
            <p:cNvPr id="21" name="Group 21"/>
            <p:cNvGrpSpPr>
              <a:grpSpLocks noGrp="1" noUngrp="1" noRot="1" noMove="1" noResize="1"/>
            </p:cNvGrpSpPr>
            <p:nvPr/>
          </p:nvGrpSpPr>
          <p:grpSpPr>
            <a:xfrm>
              <a:off x="1753180" y="5094501"/>
              <a:ext cx="2487424" cy="1513985"/>
              <a:chOff x="-792545" y="-402717"/>
              <a:chExt cx="1427545" cy="868883"/>
            </a:xfrm>
          </p:grpSpPr>
          <p:sp>
            <p:nvSpPr>
              <p:cNvPr id="22" name="Freeform 22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792545" y="-402717"/>
                <a:ext cx="635000" cy="564751"/>
              </a:xfrm>
              <a:custGeom>
                <a:avLst/>
                <a:gdLst/>
                <a:ahLst/>
                <a:cxnLst/>
                <a:rect l="l" t="t" r="r" b="b"/>
                <a:pathLst>
                  <a:path w="635000" h="564751">
                    <a:moveTo>
                      <a:pt x="635000" y="131195"/>
                    </a:moveTo>
                    <a:lnTo>
                      <a:pt x="635000" y="334972"/>
                    </a:lnTo>
                    <a:cubicBezTo>
                      <a:pt x="635000" y="413686"/>
                      <a:pt x="585622" y="483942"/>
                      <a:pt x="511561" y="510605"/>
                    </a:cubicBezTo>
                    <a:lnTo>
                      <a:pt x="440939" y="536028"/>
                    </a:lnTo>
                    <a:cubicBezTo>
                      <a:pt x="361153" y="564751"/>
                      <a:pt x="273847" y="564751"/>
                      <a:pt x="194061" y="536028"/>
                    </a:cubicBezTo>
                    <a:lnTo>
                      <a:pt x="123439" y="510605"/>
                    </a:lnTo>
                    <a:cubicBezTo>
                      <a:pt x="49378" y="483942"/>
                      <a:pt x="0" y="413686"/>
                      <a:pt x="0" y="334972"/>
                    </a:cubicBezTo>
                    <a:lnTo>
                      <a:pt x="0" y="131195"/>
                    </a:lnTo>
                    <a:cubicBezTo>
                      <a:pt x="0" y="96400"/>
                      <a:pt x="13822" y="63030"/>
                      <a:pt x="38426" y="38426"/>
                    </a:cubicBezTo>
                    <a:cubicBezTo>
                      <a:pt x="63030" y="13822"/>
                      <a:pt x="96400" y="0"/>
                      <a:pt x="131195" y="0"/>
                    </a:cubicBezTo>
                    <a:lnTo>
                      <a:pt x="503805" y="0"/>
                    </a:lnTo>
                    <a:cubicBezTo>
                      <a:pt x="538600" y="0"/>
                      <a:pt x="571970" y="13822"/>
                      <a:pt x="596574" y="38426"/>
                    </a:cubicBezTo>
                    <a:cubicBezTo>
                      <a:pt x="621178" y="63030"/>
                      <a:pt x="635000" y="96400"/>
                      <a:pt x="635000" y="131195"/>
                    </a:cubicBezTo>
                    <a:close/>
                  </a:path>
                </a:pathLst>
              </a:custGeom>
              <a:solidFill>
                <a:srgbClr val="FEFFFF"/>
              </a:solidFill>
              <a:ln w="47625" cap="rnd">
                <a:solidFill>
                  <a:srgbClr val="6FAF07"/>
                </a:solidFill>
                <a:prstDash val="lgDash"/>
                <a:round/>
              </a:ln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23" name="TextBox 23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76200"/>
                <a:ext cx="635000" cy="542366"/>
              </a:xfrm>
              <a:prstGeom prst="rect">
                <a:avLst/>
              </a:prstGeom>
            </p:spPr>
            <p:txBody>
              <a:bodyPr lIns="47486" tIns="47486" rIns="47486" bIns="47486" rtlCol="0" anchor="ctr"/>
              <a:lstStyle/>
              <a:p>
                <a:pPr algn="ctr">
                  <a:lnSpc>
                    <a:spcPts val="6020"/>
                  </a:lnSpc>
                </a:pPr>
                <a:endParaRPr dirty="0"/>
              </a:p>
            </p:txBody>
          </p:sp>
        </p:grpSp>
        <p:sp>
          <p:nvSpPr>
            <p:cNvPr id="40" name="TextBox 4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53181" y="4928287"/>
              <a:ext cx="1106455" cy="7960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531"/>
                </a:lnSpc>
                <a:spcBef>
                  <a:spcPct val="0"/>
                </a:spcBef>
              </a:pPr>
              <a:r>
                <a:rPr lang="en-US" sz="4354" dirty="0">
                  <a:solidFill>
                    <a:srgbClr val="6FAF07"/>
                  </a:solidFill>
                  <a:latin typeface="Genty Sans"/>
                </a:rPr>
                <a:t>3</a:t>
              </a:r>
            </a:p>
          </p:txBody>
        </p:sp>
      </p:grpSp>
      <p:grpSp>
        <p:nvGrpSpPr>
          <p:cNvPr id="65" name="Групиране 64">
            <a:extLst>
              <a:ext uri="{FF2B5EF4-FFF2-40B4-BE49-F238E27FC236}">
                <a16:creationId xmlns:a16="http://schemas.microsoft.com/office/drawing/2014/main" id="{B41F1B72-0981-C21B-FAE8-F1C0A1B51B0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8883648" y="5021935"/>
            <a:ext cx="2080411" cy="927740"/>
            <a:chOff x="8445732" y="5185756"/>
            <a:chExt cx="2382595" cy="1422730"/>
          </a:xfrm>
        </p:grpSpPr>
        <p:grpSp>
          <p:nvGrpSpPr>
            <p:cNvPr id="33" name="Group 33"/>
            <p:cNvGrpSpPr>
              <a:grpSpLocks noGrp="1" noUngrp="1" noRot="1" noMove="1" noResize="1"/>
            </p:cNvGrpSpPr>
            <p:nvPr/>
          </p:nvGrpSpPr>
          <p:grpSpPr>
            <a:xfrm>
              <a:off x="8445732" y="5320044"/>
              <a:ext cx="2382595" cy="1288442"/>
              <a:chOff x="-732383" y="-273277"/>
              <a:chExt cx="1367383" cy="739443"/>
            </a:xfrm>
          </p:grpSpPr>
          <p:sp>
            <p:nvSpPr>
              <p:cNvPr id="34" name="Freeform 3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732383" y="-273277"/>
                <a:ext cx="635000" cy="564751"/>
              </a:xfrm>
              <a:custGeom>
                <a:avLst/>
                <a:gdLst/>
                <a:ahLst/>
                <a:cxnLst/>
                <a:rect l="l" t="t" r="r" b="b"/>
                <a:pathLst>
                  <a:path w="635000" h="564751">
                    <a:moveTo>
                      <a:pt x="635000" y="131195"/>
                    </a:moveTo>
                    <a:lnTo>
                      <a:pt x="635000" y="334972"/>
                    </a:lnTo>
                    <a:cubicBezTo>
                      <a:pt x="635000" y="413686"/>
                      <a:pt x="585622" y="483942"/>
                      <a:pt x="511561" y="510605"/>
                    </a:cubicBezTo>
                    <a:lnTo>
                      <a:pt x="440939" y="536028"/>
                    </a:lnTo>
                    <a:cubicBezTo>
                      <a:pt x="361153" y="564751"/>
                      <a:pt x="273847" y="564751"/>
                      <a:pt x="194061" y="536028"/>
                    </a:cubicBezTo>
                    <a:lnTo>
                      <a:pt x="123439" y="510605"/>
                    </a:lnTo>
                    <a:cubicBezTo>
                      <a:pt x="49378" y="483942"/>
                      <a:pt x="0" y="413686"/>
                      <a:pt x="0" y="334972"/>
                    </a:cubicBezTo>
                    <a:lnTo>
                      <a:pt x="0" y="131195"/>
                    </a:lnTo>
                    <a:cubicBezTo>
                      <a:pt x="0" y="96400"/>
                      <a:pt x="13822" y="63030"/>
                      <a:pt x="38426" y="38426"/>
                    </a:cubicBezTo>
                    <a:cubicBezTo>
                      <a:pt x="63030" y="13822"/>
                      <a:pt x="96400" y="0"/>
                      <a:pt x="131195" y="0"/>
                    </a:cubicBezTo>
                    <a:lnTo>
                      <a:pt x="503805" y="0"/>
                    </a:lnTo>
                    <a:cubicBezTo>
                      <a:pt x="538600" y="0"/>
                      <a:pt x="571970" y="13822"/>
                      <a:pt x="596574" y="38426"/>
                    </a:cubicBezTo>
                    <a:cubicBezTo>
                      <a:pt x="621178" y="63030"/>
                      <a:pt x="635000" y="96400"/>
                      <a:pt x="635000" y="131195"/>
                    </a:cubicBezTo>
                    <a:close/>
                  </a:path>
                </a:pathLst>
              </a:custGeom>
              <a:solidFill>
                <a:srgbClr val="FEFFFF"/>
              </a:solidFill>
              <a:ln w="47625" cap="rnd">
                <a:solidFill>
                  <a:srgbClr val="6FAF07"/>
                </a:solidFill>
                <a:prstDash val="lgDash"/>
                <a:round/>
              </a:ln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35" name="TextBox 35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76200"/>
                <a:ext cx="635000" cy="542366"/>
              </a:xfrm>
              <a:prstGeom prst="rect">
                <a:avLst/>
              </a:prstGeom>
            </p:spPr>
            <p:txBody>
              <a:bodyPr lIns="47486" tIns="47486" rIns="47486" bIns="47486" rtlCol="0" anchor="ctr"/>
              <a:lstStyle/>
              <a:p>
                <a:pPr algn="ctr">
                  <a:lnSpc>
                    <a:spcPts val="6020"/>
                  </a:lnSpc>
                </a:pPr>
                <a:endParaRPr dirty="0"/>
              </a:p>
            </p:txBody>
          </p:sp>
        </p:grpSp>
        <p:sp>
          <p:nvSpPr>
            <p:cNvPr id="42" name="TextBox 42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06836" y="5185756"/>
              <a:ext cx="1106456" cy="7960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531"/>
                </a:lnSpc>
                <a:spcBef>
                  <a:spcPct val="0"/>
                </a:spcBef>
              </a:pPr>
              <a:r>
                <a:rPr lang="en-US" sz="4354" dirty="0">
                  <a:solidFill>
                    <a:srgbClr val="6FAF07"/>
                  </a:solidFill>
                  <a:latin typeface="Genty Sans"/>
                </a:rPr>
                <a:t>4</a:t>
              </a:r>
            </a:p>
          </p:txBody>
        </p:sp>
      </p:grpSp>
      <p:grpSp>
        <p:nvGrpSpPr>
          <p:cNvPr id="68" name="Групиране 67">
            <a:extLst>
              <a:ext uri="{FF2B5EF4-FFF2-40B4-BE49-F238E27FC236}">
                <a16:creationId xmlns:a16="http://schemas.microsoft.com/office/drawing/2014/main" id="{23F0AE53-689C-0487-CA14-31258DF8239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659327" y="7362757"/>
            <a:ext cx="5058372" cy="1322539"/>
            <a:chOff x="3584606" y="6106115"/>
            <a:chExt cx="5793107" cy="2028172"/>
          </a:xfrm>
        </p:grpSpPr>
        <p:grpSp>
          <p:nvGrpSpPr>
            <p:cNvPr id="69" name="Group 18">
              <a:extLst>
                <a:ext uri="{FF2B5EF4-FFF2-40B4-BE49-F238E27FC236}">
                  <a16:creationId xmlns:a16="http://schemas.microsoft.com/office/drawing/2014/main" id="{9BA49A6C-5AB2-EB4B-1381-398F31F74C0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3584606" y="6106115"/>
              <a:ext cx="5793107" cy="2028172"/>
              <a:chOff x="0" y="0"/>
              <a:chExt cx="795276" cy="278427"/>
            </a:xfrm>
          </p:grpSpPr>
          <p:sp>
            <p:nvSpPr>
              <p:cNvPr id="71" name="Freeform 19">
                <a:extLst>
                  <a:ext uri="{FF2B5EF4-FFF2-40B4-BE49-F238E27FC236}">
                    <a16:creationId xmlns:a16="http://schemas.microsoft.com/office/drawing/2014/main" id="{3CD75E1B-AB9D-941E-0355-E20BD72AF9E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795276" cy="278427"/>
              </a:xfrm>
              <a:custGeom>
                <a:avLst/>
                <a:gdLst/>
                <a:ahLst/>
                <a:cxnLst/>
                <a:rect l="l" t="t" r="r" b="b"/>
                <a:pathLst>
                  <a:path w="795276" h="278427">
                    <a:moveTo>
                      <a:pt x="50783" y="0"/>
                    </a:moveTo>
                    <a:lnTo>
                      <a:pt x="744493" y="0"/>
                    </a:lnTo>
                    <a:cubicBezTo>
                      <a:pt x="757961" y="0"/>
                      <a:pt x="770878" y="5350"/>
                      <a:pt x="780402" y="14874"/>
                    </a:cubicBezTo>
                    <a:cubicBezTo>
                      <a:pt x="789926" y="24398"/>
                      <a:pt x="795276" y="37315"/>
                      <a:pt x="795276" y="50783"/>
                    </a:cubicBezTo>
                    <a:lnTo>
                      <a:pt x="795276" y="227644"/>
                    </a:lnTo>
                    <a:cubicBezTo>
                      <a:pt x="795276" y="255690"/>
                      <a:pt x="772539" y="278427"/>
                      <a:pt x="744493" y="278427"/>
                    </a:cubicBezTo>
                    <a:lnTo>
                      <a:pt x="50783" y="278427"/>
                    </a:lnTo>
                    <a:cubicBezTo>
                      <a:pt x="37315" y="278427"/>
                      <a:pt x="24398" y="273076"/>
                      <a:pt x="14874" y="263553"/>
                    </a:cubicBezTo>
                    <a:cubicBezTo>
                      <a:pt x="5350" y="254029"/>
                      <a:pt x="0" y="241112"/>
                      <a:pt x="0" y="227644"/>
                    </a:cubicBezTo>
                    <a:lnTo>
                      <a:pt x="0" y="50783"/>
                    </a:lnTo>
                    <a:cubicBezTo>
                      <a:pt x="0" y="37315"/>
                      <a:pt x="5350" y="24398"/>
                      <a:pt x="14874" y="14874"/>
                    </a:cubicBezTo>
                    <a:cubicBezTo>
                      <a:pt x="24398" y="5350"/>
                      <a:pt x="37315" y="0"/>
                      <a:pt x="50783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47625" cap="rnd">
                <a:solidFill>
                  <a:srgbClr val="6FAF07"/>
                </a:solidFill>
                <a:prstDash val="lgDash"/>
                <a:round/>
              </a:ln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72" name="TextBox 20">
                <a:extLst>
                  <a:ext uri="{FF2B5EF4-FFF2-40B4-BE49-F238E27FC236}">
                    <a16:creationId xmlns:a16="http://schemas.microsoft.com/office/drawing/2014/main" id="{C9463FC0-0FB6-2FA3-FE5F-8E38B36FD104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76200"/>
                <a:ext cx="795276" cy="354627"/>
              </a:xfrm>
              <a:prstGeom prst="rect">
                <a:avLst/>
              </a:prstGeom>
            </p:spPr>
            <p:txBody>
              <a:bodyPr lIns="47486" tIns="47486" rIns="47486" bIns="47486" rtlCol="0" anchor="ctr"/>
              <a:lstStyle/>
              <a:p>
                <a:pPr algn="ctr">
                  <a:lnSpc>
                    <a:spcPts val="6160"/>
                  </a:lnSpc>
                </a:pPr>
                <a:endParaRPr dirty="0"/>
              </a:p>
            </p:txBody>
          </p:sp>
        </p:grpSp>
        <p:sp>
          <p:nvSpPr>
            <p:cNvPr id="70" name="TextBox 47">
              <a:extLst>
                <a:ext uri="{FF2B5EF4-FFF2-40B4-BE49-F238E27FC236}">
                  <a16:creationId xmlns:a16="http://schemas.microsoft.com/office/drawing/2014/main" id="{B1FBA472-9F18-224A-76A6-24FB6EC4089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657752" y="6776196"/>
              <a:ext cx="5646814" cy="9670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90"/>
                </a:lnSpc>
              </a:pPr>
              <a:r>
                <a:rPr lang="bg-BG" sz="3793" b="1" dirty="0">
                  <a:solidFill>
                    <a:srgbClr val="6FAF07"/>
                  </a:solidFill>
                  <a:latin typeface="Kaori" pitchFamily="2" charset="-52"/>
                </a:rPr>
                <a:t>грамоти</a:t>
              </a:r>
              <a:endParaRPr lang="en-US" sz="3793" b="1" dirty="0">
                <a:solidFill>
                  <a:srgbClr val="6FAF07"/>
                </a:solidFill>
                <a:latin typeface="Kaori" pitchFamily="2" charset="-52"/>
              </a:endParaRPr>
            </a:p>
          </p:txBody>
        </p:sp>
      </p:grpSp>
      <p:grpSp>
        <p:nvGrpSpPr>
          <p:cNvPr id="73" name="Групиране 72">
            <a:extLst>
              <a:ext uri="{FF2B5EF4-FFF2-40B4-BE49-F238E27FC236}">
                <a16:creationId xmlns:a16="http://schemas.microsoft.com/office/drawing/2014/main" id="{4F770D15-187A-6C0E-46B4-B0D39267B3E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364163" y="7476522"/>
            <a:ext cx="5058372" cy="1322539"/>
            <a:chOff x="10172329" y="6106115"/>
            <a:chExt cx="5793107" cy="2028172"/>
          </a:xfrm>
        </p:grpSpPr>
        <p:grpSp>
          <p:nvGrpSpPr>
            <p:cNvPr id="74" name="Group 30">
              <a:extLst>
                <a:ext uri="{FF2B5EF4-FFF2-40B4-BE49-F238E27FC236}">
                  <a16:creationId xmlns:a16="http://schemas.microsoft.com/office/drawing/2014/main" id="{66D675EF-C8F2-EEA7-5208-AD3BA2A8F65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10172329" y="6106115"/>
              <a:ext cx="5793107" cy="2028172"/>
              <a:chOff x="0" y="0"/>
              <a:chExt cx="795276" cy="278427"/>
            </a:xfrm>
          </p:grpSpPr>
          <p:sp>
            <p:nvSpPr>
              <p:cNvPr id="76" name="Freeform 31">
                <a:extLst>
                  <a:ext uri="{FF2B5EF4-FFF2-40B4-BE49-F238E27FC236}">
                    <a16:creationId xmlns:a16="http://schemas.microsoft.com/office/drawing/2014/main" id="{6487C2B0-1C17-D238-8AE2-2FC3850A1FA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795276" cy="278427"/>
              </a:xfrm>
              <a:custGeom>
                <a:avLst/>
                <a:gdLst/>
                <a:ahLst/>
                <a:cxnLst/>
                <a:rect l="l" t="t" r="r" b="b"/>
                <a:pathLst>
                  <a:path w="795276" h="278427">
                    <a:moveTo>
                      <a:pt x="50783" y="0"/>
                    </a:moveTo>
                    <a:lnTo>
                      <a:pt x="744493" y="0"/>
                    </a:lnTo>
                    <a:cubicBezTo>
                      <a:pt x="757961" y="0"/>
                      <a:pt x="770878" y="5350"/>
                      <a:pt x="780402" y="14874"/>
                    </a:cubicBezTo>
                    <a:cubicBezTo>
                      <a:pt x="789926" y="24398"/>
                      <a:pt x="795276" y="37315"/>
                      <a:pt x="795276" y="50783"/>
                    </a:cubicBezTo>
                    <a:lnTo>
                      <a:pt x="795276" y="227644"/>
                    </a:lnTo>
                    <a:cubicBezTo>
                      <a:pt x="795276" y="255690"/>
                      <a:pt x="772539" y="278427"/>
                      <a:pt x="744493" y="278427"/>
                    </a:cubicBezTo>
                    <a:lnTo>
                      <a:pt x="50783" y="278427"/>
                    </a:lnTo>
                    <a:cubicBezTo>
                      <a:pt x="37315" y="278427"/>
                      <a:pt x="24398" y="273076"/>
                      <a:pt x="14874" y="263553"/>
                    </a:cubicBezTo>
                    <a:cubicBezTo>
                      <a:pt x="5350" y="254029"/>
                      <a:pt x="0" y="241112"/>
                      <a:pt x="0" y="227644"/>
                    </a:cubicBezTo>
                    <a:lnTo>
                      <a:pt x="0" y="50783"/>
                    </a:lnTo>
                    <a:cubicBezTo>
                      <a:pt x="0" y="37315"/>
                      <a:pt x="5350" y="24398"/>
                      <a:pt x="14874" y="14874"/>
                    </a:cubicBezTo>
                    <a:cubicBezTo>
                      <a:pt x="24398" y="5350"/>
                      <a:pt x="37315" y="0"/>
                      <a:pt x="50783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47625" cap="rnd">
                <a:solidFill>
                  <a:srgbClr val="6FAF07"/>
                </a:solidFill>
                <a:prstDash val="lgDash"/>
                <a:round/>
              </a:ln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77" name="TextBox 32">
                <a:extLst>
                  <a:ext uri="{FF2B5EF4-FFF2-40B4-BE49-F238E27FC236}">
                    <a16:creationId xmlns:a16="http://schemas.microsoft.com/office/drawing/2014/main" id="{B3D77F9D-298B-25EF-08EF-12EB558FB91C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76200"/>
                <a:ext cx="795276" cy="354627"/>
              </a:xfrm>
              <a:prstGeom prst="rect">
                <a:avLst/>
              </a:prstGeom>
            </p:spPr>
            <p:txBody>
              <a:bodyPr lIns="47486" tIns="47486" rIns="47486" bIns="47486" rtlCol="0" anchor="ctr"/>
              <a:lstStyle/>
              <a:p>
                <a:pPr algn="ctr">
                  <a:lnSpc>
                    <a:spcPts val="6160"/>
                  </a:lnSpc>
                </a:pPr>
                <a:endParaRPr dirty="0"/>
              </a:p>
            </p:txBody>
          </p:sp>
        </p:grpSp>
        <p:sp>
          <p:nvSpPr>
            <p:cNvPr id="75" name="TextBox 48">
              <a:extLst>
                <a:ext uri="{FF2B5EF4-FFF2-40B4-BE49-F238E27FC236}">
                  <a16:creationId xmlns:a16="http://schemas.microsoft.com/office/drawing/2014/main" id="{683B2254-40B7-016D-C92E-4B3F873F678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257817" y="6680050"/>
              <a:ext cx="5646814" cy="9206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90"/>
                </a:lnSpc>
              </a:pPr>
              <a:r>
                <a:rPr lang="bg-BG" sz="2400" b="1" dirty="0">
                  <a:solidFill>
                    <a:srgbClr val="6FAF07"/>
                  </a:solidFill>
                  <a:latin typeface="Kaori" pitchFamily="2" charset="-52"/>
                </a:rPr>
                <a:t>благотворителност</a:t>
              </a:r>
              <a:endParaRPr lang="en-US" sz="2400" b="1" dirty="0">
                <a:solidFill>
                  <a:srgbClr val="6FAF07"/>
                </a:solidFill>
                <a:latin typeface="Kaori" pitchFamily="2" charset="-52"/>
              </a:endParaRPr>
            </a:p>
          </p:txBody>
        </p:sp>
      </p:grpSp>
      <p:grpSp>
        <p:nvGrpSpPr>
          <p:cNvPr id="78" name="Групиране 77">
            <a:extLst>
              <a:ext uri="{FF2B5EF4-FFF2-40B4-BE49-F238E27FC236}">
                <a16:creationId xmlns:a16="http://schemas.microsoft.com/office/drawing/2014/main" id="{8EA2C26F-AC92-8DDD-D5F0-816E4791296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354739" y="8396996"/>
            <a:ext cx="921245" cy="807362"/>
            <a:chOff x="8887261" y="7741098"/>
            <a:chExt cx="1337004" cy="1238125"/>
          </a:xfrm>
        </p:grpSpPr>
        <p:sp>
          <p:nvSpPr>
            <p:cNvPr id="79" name="Freeform 43">
              <a:extLst>
                <a:ext uri="{FF2B5EF4-FFF2-40B4-BE49-F238E27FC236}">
                  <a16:creationId xmlns:a16="http://schemas.microsoft.com/office/drawing/2014/main" id="{BE3BE7C1-33F1-5FAF-224B-EDB67DB9432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887261" y="7741098"/>
              <a:ext cx="834610" cy="737492"/>
            </a:xfrm>
            <a:custGeom>
              <a:avLst/>
              <a:gdLst/>
              <a:ahLst/>
              <a:cxnLst/>
              <a:rect l="l" t="t" r="r" b="b"/>
              <a:pathLst>
                <a:path w="834610" h="737492">
                  <a:moveTo>
                    <a:pt x="0" y="0"/>
                  </a:moveTo>
                  <a:lnTo>
                    <a:pt x="834611" y="0"/>
                  </a:lnTo>
                  <a:lnTo>
                    <a:pt x="834611" y="737492"/>
                  </a:lnTo>
                  <a:lnTo>
                    <a:pt x="0" y="737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g-BG" dirty="0"/>
            </a:p>
          </p:txBody>
        </p:sp>
        <p:pic>
          <p:nvPicPr>
            <p:cNvPr id="80" name="Картина 79" descr="Картина, която съдържа пръст, ръка, палец, Жестомимичен език&#10;&#10;Описанието е генерирано автоматично">
              <a:extLst>
                <a:ext uri="{FF2B5EF4-FFF2-40B4-BE49-F238E27FC236}">
                  <a16:creationId xmlns:a16="http://schemas.microsoft.com/office/drawing/2014/main" id="{F75F43D5-D312-890E-6334-6DB7507B776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0595600">
              <a:off x="9389655" y="7789937"/>
              <a:ext cx="834610" cy="1189286"/>
            </a:xfrm>
            <a:prstGeom prst="rect">
              <a:avLst/>
            </a:prstGeom>
          </p:spPr>
        </p:pic>
      </p:grpSp>
      <p:grpSp>
        <p:nvGrpSpPr>
          <p:cNvPr id="81" name="Групиране 80">
            <a:extLst>
              <a:ext uri="{FF2B5EF4-FFF2-40B4-BE49-F238E27FC236}">
                <a16:creationId xmlns:a16="http://schemas.microsoft.com/office/drawing/2014/main" id="{B69BA61F-5A3D-5331-6DC1-C62B76E6445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4006994" y="8521705"/>
            <a:ext cx="831087" cy="805865"/>
            <a:chOff x="15475712" y="7704359"/>
            <a:chExt cx="1251915" cy="1235830"/>
          </a:xfrm>
        </p:grpSpPr>
        <p:sp>
          <p:nvSpPr>
            <p:cNvPr id="82" name="Freeform 45">
              <a:extLst>
                <a:ext uri="{FF2B5EF4-FFF2-40B4-BE49-F238E27FC236}">
                  <a16:creationId xmlns:a16="http://schemas.microsoft.com/office/drawing/2014/main" id="{98697ABD-58B1-B503-E2C1-E936D08C6F7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75712" y="7704359"/>
              <a:ext cx="834610" cy="737492"/>
            </a:xfrm>
            <a:custGeom>
              <a:avLst/>
              <a:gdLst/>
              <a:ahLst/>
              <a:cxnLst/>
              <a:rect l="l" t="t" r="r" b="b"/>
              <a:pathLst>
                <a:path w="834610" h="737492">
                  <a:moveTo>
                    <a:pt x="0" y="0"/>
                  </a:moveTo>
                  <a:lnTo>
                    <a:pt x="834611" y="0"/>
                  </a:lnTo>
                  <a:lnTo>
                    <a:pt x="834611" y="737492"/>
                  </a:lnTo>
                  <a:lnTo>
                    <a:pt x="0" y="737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g-BG" dirty="0"/>
            </a:p>
          </p:txBody>
        </p:sp>
        <p:pic>
          <p:nvPicPr>
            <p:cNvPr id="83" name="Картина 82" descr="Картина, която съдържа пръст, ръка, палец, Жестомимичен език&#10;&#10;Описанието е генерирано автоматично">
              <a:extLst>
                <a:ext uri="{FF2B5EF4-FFF2-40B4-BE49-F238E27FC236}">
                  <a16:creationId xmlns:a16="http://schemas.microsoft.com/office/drawing/2014/main" id="{7E9FC2D7-57FB-71CC-4BEA-305644D7456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0595600">
              <a:off x="15893017" y="7750903"/>
              <a:ext cx="834610" cy="1189286"/>
            </a:xfrm>
            <a:prstGeom prst="rect">
              <a:avLst/>
            </a:prstGeom>
          </p:spPr>
        </p:pic>
      </p:grpSp>
      <p:grpSp>
        <p:nvGrpSpPr>
          <p:cNvPr id="84" name="Групиране 83">
            <a:extLst>
              <a:ext uri="{FF2B5EF4-FFF2-40B4-BE49-F238E27FC236}">
                <a16:creationId xmlns:a16="http://schemas.microsoft.com/office/drawing/2014/main" id="{09C55857-AF44-F581-1AF7-996057DAE56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176261" y="6965727"/>
            <a:ext cx="2171946" cy="1095632"/>
            <a:chOff x="1753180" y="4928287"/>
            <a:chExt cx="2487424" cy="1680199"/>
          </a:xfrm>
        </p:grpSpPr>
        <p:grpSp>
          <p:nvGrpSpPr>
            <p:cNvPr id="85" name="Group 21">
              <a:extLst>
                <a:ext uri="{FF2B5EF4-FFF2-40B4-BE49-F238E27FC236}">
                  <a16:creationId xmlns:a16="http://schemas.microsoft.com/office/drawing/2014/main" id="{3DBEC0C0-E794-971C-EF6C-A36F8ADECFD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1753180" y="5094501"/>
              <a:ext cx="2487424" cy="1513985"/>
              <a:chOff x="-792545" y="-402717"/>
              <a:chExt cx="1427545" cy="868883"/>
            </a:xfrm>
          </p:grpSpPr>
          <p:sp>
            <p:nvSpPr>
              <p:cNvPr id="87" name="Freeform 22">
                <a:extLst>
                  <a:ext uri="{FF2B5EF4-FFF2-40B4-BE49-F238E27FC236}">
                    <a16:creationId xmlns:a16="http://schemas.microsoft.com/office/drawing/2014/main" id="{57BF178D-0A24-F4CB-125B-A70D849FA77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792545" y="-402717"/>
                <a:ext cx="635000" cy="564751"/>
              </a:xfrm>
              <a:custGeom>
                <a:avLst/>
                <a:gdLst/>
                <a:ahLst/>
                <a:cxnLst/>
                <a:rect l="l" t="t" r="r" b="b"/>
                <a:pathLst>
                  <a:path w="635000" h="564751">
                    <a:moveTo>
                      <a:pt x="635000" y="131195"/>
                    </a:moveTo>
                    <a:lnTo>
                      <a:pt x="635000" y="334972"/>
                    </a:lnTo>
                    <a:cubicBezTo>
                      <a:pt x="635000" y="413686"/>
                      <a:pt x="585622" y="483942"/>
                      <a:pt x="511561" y="510605"/>
                    </a:cubicBezTo>
                    <a:lnTo>
                      <a:pt x="440939" y="536028"/>
                    </a:lnTo>
                    <a:cubicBezTo>
                      <a:pt x="361153" y="564751"/>
                      <a:pt x="273847" y="564751"/>
                      <a:pt x="194061" y="536028"/>
                    </a:cubicBezTo>
                    <a:lnTo>
                      <a:pt x="123439" y="510605"/>
                    </a:lnTo>
                    <a:cubicBezTo>
                      <a:pt x="49378" y="483942"/>
                      <a:pt x="0" y="413686"/>
                      <a:pt x="0" y="334972"/>
                    </a:cubicBezTo>
                    <a:lnTo>
                      <a:pt x="0" y="131195"/>
                    </a:lnTo>
                    <a:cubicBezTo>
                      <a:pt x="0" y="96400"/>
                      <a:pt x="13822" y="63030"/>
                      <a:pt x="38426" y="38426"/>
                    </a:cubicBezTo>
                    <a:cubicBezTo>
                      <a:pt x="63030" y="13822"/>
                      <a:pt x="96400" y="0"/>
                      <a:pt x="131195" y="0"/>
                    </a:cubicBezTo>
                    <a:lnTo>
                      <a:pt x="503805" y="0"/>
                    </a:lnTo>
                    <a:cubicBezTo>
                      <a:pt x="538600" y="0"/>
                      <a:pt x="571970" y="13822"/>
                      <a:pt x="596574" y="38426"/>
                    </a:cubicBezTo>
                    <a:cubicBezTo>
                      <a:pt x="621178" y="63030"/>
                      <a:pt x="635000" y="96400"/>
                      <a:pt x="635000" y="131195"/>
                    </a:cubicBezTo>
                    <a:close/>
                  </a:path>
                </a:pathLst>
              </a:custGeom>
              <a:solidFill>
                <a:srgbClr val="FEFFFF"/>
              </a:solidFill>
              <a:ln w="47625" cap="rnd">
                <a:solidFill>
                  <a:srgbClr val="6FAF07"/>
                </a:solidFill>
                <a:prstDash val="lgDash"/>
                <a:round/>
              </a:ln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88" name="TextBox 23">
                <a:extLst>
                  <a:ext uri="{FF2B5EF4-FFF2-40B4-BE49-F238E27FC236}">
                    <a16:creationId xmlns:a16="http://schemas.microsoft.com/office/drawing/2014/main" id="{60938C4E-1C42-079D-0CDF-04D6F71A9F4E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76200"/>
                <a:ext cx="635000" cy="542366"/>
              </a:xfrm>
              <a:prstGeom prst="rect">
                <a:avLst/>
              </a:prstGeom>
            </p:spPr>
            <p:txBody>
              <a:bodyPr lIns="47486" tIns="47486" rIns="47486" bIns="47486" rtlCol="0" anchor="ctr"/>
              <a:lstStyle/>
              <a:p>
                <a:pPr algn="ctr">
                  <a:lnSpc>
                    <a:spcPts val="6020"/>
                  </a:lnSpc>
                </a:pPr>
                <a:endParaRPr dirty="0"/>
              </a:p>
            </p:txBody>
          </p:sp>
        </p:grpSp>
        <p:sp>
          <p:nvSpPr>
            <p:cNvPr id="86" name="TextBox 40">
              <a:extLst>
                <a:ext uri="{FF2B5EF4-FFF2-40B4-BE49-F238E27FC236}">
                  <a16:creationId xmlns:a16="http://schemas.microsoft.com/office/drawing/2014/main" id="{8BF7C786-B0B4-4671-1FF5-4B3CB0A8061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53181" y="4928287"/>
              <a:ext cx="1106455" cy="11727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531"/>
                </a:lnSpc>
                <a:spcBef>
                  <a:spcPct val="0"/>
                </a:spcBef>
              </a:pPr>
              <a:r>
                <a:rPr lang="bg-BG" sz="4354" dirty="0">
                  <a:solidFill>
                    <a:srgbClr val="6FAF07"/>
                  </a:solidFill>
                  <a:latin typeface="Genty Sans"/>
                </a:rPr>
                <a:t>5</a:t>
              </a:r>
              <a:endParaRPr lang="en-US" sz="4354" dirty="0">
                <a:solidFill>
                  <a:srgbClr val="6FAF07"/>
                </a:solidFill>
                <a:latin typeface="Genty Sans"/>
              </a:endParaRPr>
            </a:p>
          </p:txBody>
        </p:sp>
      </p:grpSp>
      <p:grpSp>
        <p:nvGrpSpPr>
          <p:cNvPr id="89" name="Групиране 88">
            <a:extLst>
              <a:ext uri="{FF2B5EF4-FFF2-40B4-BE49-F238E27FC236}">
                <a16:creationId xmlns:a16="http://schemas.microsoft.com/office/drawing/2014/main" id="{DBEE21C0-F5BC-365B-9D14-C7B7C4C4A30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8855514" y="7133616"/>
            <a:ext cx="2080411" cy="927740"/>
            <a:chOff x="8445732" y="5185756"/>
            <a:chExt cx="2382595" cy="1422730"/>
          </a:xfrm>
        </p:grpSpPr>
        <p:grpSp>
          <p:nvGrpSpPr>
            <p:cNvPr id="90" name="Group 33">
              <a:extLst>
                <a:ext uri="{FF2B5EF4-FFF2-40B4-BE49-F238E27FC236}">
                  <a16:creationId xmlns:a16="http://schemas.microsoft.com/office/drawing/2014/main" id="{AA3FD1F5-701F-13F0-EE7E-A91C7A10D70A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445732" y="5320044"/>
              <a:ext cx="2382595" cy="1288442"/>
              <a:chOff x="-732383" y="-273277"/>
              <a:chExt cx="1367383" cy="739443"/>
            </a:xfrm>
          </p:grpSpPr>
          <p:sp>
            <p:nvSpPr>
              <p:cNvPr id="92" name="Freeform 34">
                <a:extLst>
                  <a:ext uri="{FF2B5EF4-FFF2-40B4-BE49-F238E27FC236}">
                    <a16:creationId xmlns:a16="http://schemas.microsoft.com/office/drawing/2014/main" id="{A4BF1FB9-63B1-09B4-87F9-833872821DB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732383" y="-273277"/>
                <a:ext cx="635000" cy="564751"/>
              </a:xfrm>
              <a:custGeom>
                <a:avLst/>
                <a:gdLst/>
                <a:ahLst/>
                <a:cxnLst/>
                <a:rect l="l" t="t" r="r" b="b"/>
                <a:pathLst>
                  <a:path w="635000" h="564751">
                    <a:moveTo>
                      <a:pt x="635000" y="131195"/>
                    </a:moveTo>
                    <a:lnTo>
                      <a:pt x="635000" y="334972"/>
                    </a:lnTo>
                    <a:cubicBezTo>
                      <a:pt x="635000" y="413686"/>
                      <a:pt x="585622" y="483942"/>
                      <a:pt x="511561" y="510605"/>
                    </a:cubicBezTo>
                    <a:lnTo>
                      <a:pt x="440939" y="536028"/>
                    </a:lnTo>
                    <a:cubicBezTo>
                      <a:pt x="361153" y="564751"/>
                      <a:pt x="273847" y="564751"/>
                      <a:pt x="194061" y="536028"/>
                    </a:cubicBezTo>
                    <a:lnTo>
                      <a:pt x="123439" y="510605"/>
                    </a:lnTo>
                    <a:cubicBezTo>
                      <a:pt x="49378" y="483942"/>
                      <a:pt x="0" y="413686"/>
                      <a:pt x="0" y="334972"/>
                    </a:cubicBezTo>
                    <a:lnTo>
                      <a:pt x="0" y="131195"/>
                    </a:lnTo>
                    <a:cubicBezTo>
                      <a:pt x="0" y="96400"/>
                      <a:pt x="13822" y="63030"/>
                      <a:pt x="38426" y="38426"/>
                    </a:cubicBezTo>
                    <a:cubicBezTo>
                      <a:pt x="63030" y="13822"/>
                      <a:pt x="96400" y="0"/>
                      <a:pt x="131195" y="0"/>
                    </a:cubicBezTo>
                    <a:lnTo>
                      <a:pt x="503805" y="0"/>
                    </a:lnTo>
                    <a:cubicBezTo>
                      <a:pt x="538600" y="0"/>
                      <a:pt x="571970" y="13822"/>
                      <a:pt x="596574" y="38426"/>
                    </a:cubicBezTo>
                    <a:cubicBezTo>
                      <a:pt x="621178" y="63030"/>
                      <a:pt x="635000" y="96400"/>
                      <a:pt x="635000" y="131195"/>
                    </a:cubicBezTo>
                    <a:close/>
                  </a:path>
                </a:pathLst>
              </a:custGeom>
              <a:solidFill>
                <a:srgbClr val="FEFFFF"/>
              </a:solidFill>
              <a:ln w="47625" cap="rnd">
                <a:solidFill>
                  <a:srgbClr val="6FAF07"/>
                </a:solidFill>
                <a:prstDash val="lgDash"/>
                <a:round/>
              </a:ln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93" name="TextBox 35">
                <a:extLst>
                  <a:ext uri="{FF2B5EF4-FFF2-40B4-BE49-F238E27FC236}">
                    <a16:creationId xmlns:a16="http://schemas.microsoft.com/office/drawing/2014/main" id="{A8154F87-6E84-CBE6-69C6-1CB179660F3B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76200"/>
                <a:ext cx="635000" cy="542366"/>
              </a:xfrm>
              <a:prstGeom prst="rect">
                <a:avLst/>
              </a:prstGeom>
            </p:spPr>
            <p:txBody>
              <a:bodyPr lIns="47486" tIns="47486" rIns="47486" bIns="47486" rtlCol="0" anchor="ctr"/>
              <a:lstStyle/>
              <a:p>
                <a:pPr algn="ctr">
                  <a:lnSpc>
                    <a:spcPts val="6020"/>
                  </a:lnSpc>
                </a:pPr>
                <a:endParaRPr dirty="0"/>
              </a:p>
            </p:txBody>
          </p:sp>
        </p:grpSp>
        <p:sp>
          <p:nvSpPr>
            <p:cNvPr id="91" name="TextBox 42">
              <a:extLst>
                <a:ext uri="{FF2B5EF4-FFF2-40B4-BE49-F238E27FC236}">
                  <a16:creationId xmlns:a16="http://schemas.microsoft.com/office/drawing/2014/main" id="{F2A99F31-D1A6-DD21-331C-66489D885DD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06836" y="5185756"/>
              <a:ext cx="1106456" cy="11727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531"/>
                </a:lnSpc>
                <a:spcBef>
                  <a:spcPct val="0"/>
                </a:spcBef>
              </a:pPr>
              <a:r>
                <a:rPr lang="bg-BG" sz="4354" dirty="0">
                  <a:solidFill>
                    <a:srgbClr val="6FAF07"/>
                  </a:solidFill>
                  <a:latin typeface="Genty Sans"/>
                </a:rPr>
                <a:t>6</a:t>
              </a:r>
              <a:endParaRPr lang="en-US" sz="4354" dirty="0">
                <a:solidFill>
                  <a:srgbClr val="6FAF07"/>
                </a:solidFill>
                <a:latin typeface="Genty San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610530"/>
            <a:ext cx="14799931" cy="7647770"/>
            <a:chOff x="0" y="0"/>
            <a:chExt cx="3897924" cy="2014227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3006370" y="3368440"/>
            <a:ext cx="5793107" cy="4863983"/>
            <a:chOff x="0" y="0"/>
            <a:chExt cx="795276" cy="667726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795276" cy="667726"/>
            </a:xfrm>
            <a:custGeom>
              <a:avLst/>
              <a:gdLst/>
              <a:ahLst/>
              <a:cxnLst/>
              <a:rect l="l" t="t" r="r" b="b"/>
              <a:pathLst>
                <a:path w="795276" h="667726">
                  <a:moveTo>
                    <a:pt x="50783" y="0"/>
                  </a:moveTo>
                  <a:lnTo>
                    <a:pt x="744493" y="0"/>
                  </a:lnTo>
                  <a:cubicBezTo>
                    <a:pt x="757961" y="0"/>
                    <a:pt x="770878" y="5350"/>
                    <a:pt x="780402" y="14874"/>
                  </a:cubicBezTo>
                  <a:cubicBezTo>
                    <a:pt x="789926" y="24398"/>
                    <a:pt x="795276" y="37315"/>
                    <a:pt x="795276" y="50783"/>
                  </a:cubicBezTo>
                  <a:lnTo>
                    <a:pt x="795276" y="616943"/>
                  </a:lnTo>
                  <a:cubicBezTo>
                    <a:pt x="795276" y="644990"/>
                    <a:pt x="772539" y="667726"/>
                    <a:pt x="744493" y="667726"/>
                  </a:cubicBezTo>
                  <a:lnTo>
                    <a:pt x="50783" y="667726"/>
                  </a:lnTo>
                  <a:cubicBezTo>
                    <a:pt x="37315" y="667726"/>
                    <a:pt x="24398" y="662376"/>
                    <a:pt x="14874" y="652852"/>
                  </a:cubicBezTo>
                  <a:cubicBezTo>
                    <a:pt x="5350" y="643328"/>
                    <a:pt x="0" y="630411"/>
                    <a:pt x="0" y="616943"/>
                  </a:cubicBezTo>
                  <a:lnTo>
                    <a:pt x="0" y="50783"/>
                  </a:lnTo>
                  <a:cubicBezTo>
                    <a:pt x="0" y="37315"/>
                    <a:pt x="5350" y="24398"/>
                    <a:pt x="14874" y="14874"/>
                  </a:cubicBezTo>
                  <a:cubicBezTo>
                    <a:pt x="24398" y="5350"/>
                    <a:pt x="37315" y="0"/>
                    <a:pt x="5078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795276" cy="743926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160"/>
                </a:lnSpc>
              </a:pPr>
              <a:endParaRPr dirty="0"/>
            </a:p>
          </p:txBody>
        </p:sp>
      </p:grpSp>
      <p:grpSp>
        <p:nvGrpSpPr>
          <p:cNvPr id="12" name="Group 12"/>
          <p:cNvGrpSpPr>
            <a:grpSpLocks noGrp="1" noUngrp="1" noRot="1" noMove="1" noResize="1"/>
          </p:cNvGrpSpPr>
          <p:nvPr/>
        </p:nvGrpSpPr>
        <p:grpSpPr>
          <a:xfrm>
            <a:off x="2555913" y="3058540"/>
            <a:ext cx="1106455" cy="1011433"/>
            <a:chOff x="0" y="0"/>
            <a:chExt cx="635000" cy="580466"/>
          </a:xfrm>
        </p:grpSpPr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5000" cy="564751"/>
            </a:xfrm>
            <a:custGeom>
              <a:avLst/>
              <a:gdLst/>
              <a:ahLst/>
              <a:cxnLst/>
              <a:rect l="l" t="t" r="r" b="b"/>
              <a:pathLst>
                <a:path w="635000" h="564751">
                  <a:moveTo>
                    <a:pt x="635000" y="131195"/>
                  </a:moveTo>
                  <a:lnTo>
                    <a:pt x="635000" y="334972"/>
                  </a:lnTo>
                  <a:cubicBezTo>
                    <a:pt x="635000" y="413686"/>
                    <a:pt x="585622" y="483942"/>
                    <a:pt x="511561" y="510605"/>
                  </a:cubicBezTo>
                  <a:lnTo>
                    <a:pt x="440939" y="536028"/>
                  </a:lnTo>
                  <a:cubicBezTo>
                    <a:pt x="361153" y="564751"/>
                    <a:pt x="273847" y="564751"/>
                    <a:pt x="194061" y="536028"/>
                  </a:cubicBezTo>
                  <a:lnTo>
                    <a:pt x="123439" y="510605"/>
                  </a:lnTo>
                  <a:cubicBezTo>
                    <a:pt x="49378" y="483942"/>
                    <a:pt x="0" y="413686"/>
                    <a:pt x="0" y="334972"/>
                  </a:cubicBezTo>
                  <a:lnTo>
                    <a:pt x="0" y="131195"/>
                  </a:lnTo>
                  <a:cubicBezTo>
                    <a:pt x="0" y="96400"/>
                    <a:pt x="13822" y="63030"/>
                    <a:pt x="38426" y="38426"/>
                  </a:cubicBezTo>
                  <a:cubicBezTo>
                    <a:pt x="63030" y="13822"/>
                    <a:pt x="96400" y="0"/>
                    <a:pt x="131195" y="0"/>
                  </a:cubicBezTo>
                  <a:lnTo>
                    <a:pt x="503805" y="0"/>
                  </a:lnTo>
                  <a:cubicBezTo>
                    <a:pt x="538600" y="0"/>
                    <a:pt x="571970" y="13822"/>
                    <a:pt x="596574" y="38426"/>
                  </a:cubicBezTo>
                  <a:cubicBezTo>
                    <a:pt x="621178" y="63030"/>
                    <a:pt x="635000" y="96400"/>
                    <a:pt x="635000" y="131195"/>
                  </a:cubicBezTo>
                  <a:close/>
                </a:path>
              </a:pathLst>
            </a:custGeom>
            <a:solidFill>
              <a:srgbClr val="FEFFFF"/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4" name="TextBox 1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635000" cy="542366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020"/>
                </a:lnSpc>
              </a:pPr>
              <a:endParaRPr dirty="0"/>
            </a:p>
          </p:txBody>
        </p:sp>
      </p:grpSp>
      <p:grpSp>
        <p:nvGrpSpPr>
          <p:cNvPr id="15" name="Group 15"/>
          <p:cNvGrpSpPr>
            <a:grpSpLocks noGrp="1" noUngrp="1" noRot="1" noMove="1" noResize="1"/>
          </p:cNvGrpSpPr>
          <p:nvPr/>
        </p:nvGrpSpPr>
        <p:grpSpPr>
          <a:xfrm>
            <a:off x="9594093" y="3368440"/>
            <a:ext cx="5793107" cy="4863983"/>
            <a:chOff x="0" y="0"/>
            <a:chExt cx="795276" cy="667726"/>
          </a:xfrm>
        </p:grpSpPr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795276" cy="667726"/>
            </a:xfrm>
            <a:custGeom>
              <a:avLst/>
              <a:gdLst/>
              <a:ahLst/>
              <a:cxnLst/>
              <a:rect l="l" t="t" r="r" b="b"/>
              <a:pathLst>
                <a:path w="795276" h="667726">
                  <a:moveTo>
                    <a:pt x="50783" y="0"/>
                  </a:moveTo>
                  <a:lnTo>
                    <a:pt x="744493" y="0"/>
                  </a:lnTo>
                  <a:cubicBezTo>
                    <a:pt x="757961" y="0"/>
                    <a:pt x="770878" y="5350"/>
                    <a:pt x="780402" y="14874"/>
                  </a:cubicBezTo>
                  <a:cubicBezTo>
                    <a:pt x="789926" y="24398"/>
                    <a:pt x="795276" y="37315"/>
                    <a:pt x="795276" y="50783"/>
                  </a:cubicBezTo>
                  <a:lnTo>
                    <a:pt x="795276" y="616943"/>
                  </a:lnTo>
                  <a:cubicBezTo>
                    <a:pt x="795276" y="644990"/>
                    <a:pt x="772539" y="667726"/>
                    <a:pt x="744493" y="667726"/>
                  </a:cubicBezTo>
                  <a:lnTo>
                    <a:pt x="50783" y="667726"/>
                  </a:lnTo>
                  <a:cubicBezTo>
                    <a:pt x="37315" y="667726"/>
                    <a:pt x="24398" y="662376"/>
                    <a:pt x="14874" y="652852"/>
                  </a:cubicBezTo>
                  <a:cubicBezTo>
                    <a:pt x="5350" y="643328"/>
                    <a:pt x="0" y="630411"/>
                    <a:pt x="0" y="616943"/>
                  </a:cubicBezTo>
                  <a:lnTo>
                    <a:pt x="0" y="50783"/>
                  </a:lnTo>
                  <a:cubicBezTo>
                    <a:pt x="0" y="37315"/>
                    <a:pt x="5350" y="24398"/>
                    <a:pt x="14874" y="14874"/>
                  </a:cubicBezTo>
                  <a:cubicBezTo>
                    <a:pt x="24398" y="5350"/>
                    <a:pt x="37315" y="0"/>
                    <a:pt x="5078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7" name="TextBox 1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795276" cy="743926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160"/>
                </a:lnSpc>
              </a:pPr>
              <a:endParaRPr dirty="0"/>
            </a:p>
          </p:txBody>
        </p:sp>
      </p:grpSp>
      <p:grpSp>
        <p:nvGrpSpPr>
          <p:cNvPr id="18" name="Group 18"/>
          <p:cNvGrpSpPr>
            <a:grpSpLocks noGrp="1" noUngrp="1" noRot="1" noMove="1" noResize="1"/>
          </p:cNvGrpSpPr>
          <p:nvPr/>
        </p:nvGrpSpPr>
        <p:grpSpPr>
          <a:xfrm>
            <a:off x="9143636" y="3058540"/>
            <a:ext cx="1106455" cy="1011433"/>
            <a:chOff x="0" y="0"/>
            <a:chExt cx="635000" cy="580466"/>
          </a:xfrm>
        </p:grpSpPr>
        <p:sp>
          <p:nvSpPr>
            <p:cNvPr id="19" name="Freeform 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5000" cy="564751"/>
            </a:xfrm>
            <a:custGeom>
              <a:avLst/>
              <a:gdLst/>
              <a:ahLst/>
              <a:cxnLst/>
              <a:rect l="l" t="t" r="r" b="b"/>
              <a:pathLst>
                <a:path w="635000" h="564751">
                  <a:moveTo>
                    <a:pt x="635000" y="131195"/>
                  </a:moveTo>
                  <a:lnTo>
                    <a:pt x="635000" y="334972"/>
                  </a:lnTo>
                  <a:cubicBezTo>
                    <a:pt x="635000" y="413686"/>
                    <a:pt x="585622" y="483942"/>
                    <a:pt x="511561" y="510605"/>
                  </a:cubicBezTo>
                  <a:lnTo>
                    <a:pt x="440939" y="536028"/>
                  </a:lnTo>
                  <a:cubicBezTo>
                    <a:pt x="361153" y="564751"/>
                    <a:pt x="273847" y="564751"/>
                    <a:pt x="194061" y="536028"/>
                  </a:cubicBezTo>
                  <a:lnTo>
                    <a:pt x="123439" y="510605"/>
                  </a:lnTo>
                  <a:cubicBezTo>
                    <a:pt x="49378" y="483942"/>
                    <a:pt x="0" y="413686"/>
                    <a:pt x="0" y="334972"/>
                  </a:cubicBezTo>
                  <a:lnTo>
                    <a:pt x="0" y="131195"/>
                  </a:lnTo>
                  <a:cubicBezTo>
                    <a:pt x="0" y="96400"/>
                    <a:pt x="13822" y="63030"/>
                    <a:pt x="38426" y="38426"/>
                  </a:cubicBezTo>
                  <a:cubicBezTo>
                    <a:pt x="63030" y="13822"/>
                    <a:pt x="96400" y="0"/>
                    <a:pt x="131195" y="0"/>
                  </a:cubicBezTo>
                  <a:lnTo>
                    <a:pt x="503805" y="0"/>
                  </a:lnTo>
                  <a:cubicBezTo>
                    <a:pt x="538600" y="0"/>
                    <a:pt x="571970" y="13822"/>
                    <a:pt x="596574" y="38426"/>
                  </a:cubicBezTo>
                  <a:cubicBezTo>
                    <a:pt x="621178" y="63030"/>
                    <a:pt x="635000" y="96400"/>
                    <a:pt x="635000" y="131195"/>
                  </a:cubicBezTo>
                  <a:close/>
                </a:path>
              </a:pathLst>
            </a:custGeom>
            <a:solidFill>
              <a:srgbClr val="FEFFFF"/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0" name="TextBox 2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635000" cy="542366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020"/>
                </a:lnSpc>
              </a:pPr>
              <a:endParaRPr dirty="0"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4772701" y="949278"/>
            <a:ext cx="8790899" cy="1692312"/>
            <a:chOff x="0" y="0"/>
            <a:chExt cx="2686494" cy="40640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686494" cy="406400"/>
            </a:xfrm>
            <a:custGeom>
              <a:avLst/>
              <a:gdLst/>
              <a:ahLst/>
              <a:cxnLst/>
              <a:rect l="l" t="t" r="r" b="b"/>
              <a:pathLst>
                <a:path w="2686494" h="406400">
                  <a:moveTo>
                    <a:pt x="88554" y="0"/>
                  </a:moveTo>
                  <a:lnTo>
                    <a:pt x="2597940" y="0"/>
                  </a:lnTo>
                  <a:cubicBezTo>
                    <a:pt x="2646847" y="0"/>
                    <a:pt x="2686494" y="39647"/>
                    <a:pt x="2686494" y="88554"/>
                  </a:cubicBezTo>
                  <a:lnTo>
                    <a:pt x="2686494" y="317846"/>
                  </a:lnTo>
                  <a:cubicBezTo>
                    <a:pt x="2686494" y="366753"/>
                    <a:pt x="2646847" y="406400"/>
                    <a:pt x="2597940" y="406400"/>
                  </a:cubicBezTo>
                  <a:lnTo>
                    <a:pt x="88554" y="406400"/>
                  </a:lnTo>
                  <a:cubicBezTo>
                    <a:pt x="39647" y="406400"/>
                    <a:pt x="0" y="366753"/>
                    <a:pt x="0" y="317846"/>
                  </a:cubicBezTo>
                  <a:lnTo>
                    <a:pt x="0" y="88554"/>
                  </a:lnTo>
                  <a:cubicBezTo>
                    <a:pt x="0" y="39647"/>
                    <a:pt x="39647" y="0"/>
                    <a:pt x="88554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686494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84981" y="1031449"/>
            <a:ext cx="8511304" cy="1667123"/>
          </a:xfrm>
          <a:prstGeom prst="rect">
            <a:avLst/>
          </a:prstGeom>
        </p:spPr>
        <p:txBody>
          <a:bodyPr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lvl="0" indent="0" algn="ctr">
              <a:lnSpc>
                <a:spcPts val="6473"/>
              </a:lnSpc>
            </a:pPr>
            <a:r>
              <a:rPr lang="bg-BG" sz="5780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6FAF07"/>
                </a:solidFill>
                <a:latin typeface="Genty Sans"/>
              </a:rPr>
              <a:t>Първите есенни дръвчета на малките мечета</a:t>
            </a:r>
            <a:endParaRPr lang="en-US" sz="5780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6FAF07"/>
              </a:solidFill>
              <a:latin typeface="Genty Sans"/>
            </a:endParaRPr>
          </a:p>
        </p:txBody>
      </p:sp>
      <p:sp>
        <p:nvSpPr>
          <p:cNvPr id="27" name="TextBox 2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503895" y="3071130"/>
            <a:ext cx="1210492" cy="796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31"/>
              </a:lnSpc>
              <a:spcBef>
                <a:spcPct val="0"/>
              </a:spcBef>
            </a:pPr>
            <a:r>
              <a:rPr lang="en-US" sz="4354" dirty="0">
                <a:solidFill>
                  <a:srgbClr val="6FAF07"/>
                </a:solidFill>
                <a:latin typeface="Genty Sans"/>
              </a:rPr>
              <a:t>1</a:t>
            </a:r>
          </a:p>
        </p:txBody>
      </p:sp>
      <p:sp>
        <p:nvSpPr>
          <p:cNvPr id="29" name="TextBox 2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43636" y="3071130"/>
            <a:ext cx="1106455" cy="796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31"/>
              </a:lnSpc>
              <a:spcBef>
                <a:spcPct val="0"/>
              </a:spcBef>
            </a:pPr>
            <a:r>
              <a:rPr lang="en-US" sz="4354" dirty="0">
                <a:solidFill>
                  <a:srgbClr val="6FAF07"/>
                </a:solidFill>
                <a:latin typeface="Genty Sans"/>
              </a:rPr>
              <a:t>2</a:t>
            </a:r>
          </a:p>
        </p:txBody>
      </p:sp>
      <p:pic>
        <p:nvPicPr>
          <p:cNvPr id="34" name="Картина 33" descr="Картина, която съдържа Флорален дизайн, ваза, картина, изкуство&#10;&#10;Описанието е генерирано автоматично">
            <a:extLst>
              <a:ext uri="{FF2B5EF4-FFF2-40B4-BE49-F238E27FC236}">
                <a16:creationId xmlns:a16="http://schemas.microsoft.com/office/drawing/2014/main" id="{47456A0A-7850-E276-60BE-59682131D41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959" y="3929166"/>
            <a:ext cx="5280748" cy="3960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5" name="Картина 34">
            <a:extLst>
              <a:ext uri="{FF2B5EF4-FFF2-40B4-BE49-F238E27FC236}">
                <a16:creationId xmlns:a16="http://schemas.microsoft.com/office/drawing/2014/main" id="{E33A2BFD-1C63-70B3-7F7C-6B7628D8B6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8252" y="3901411"/>
            <a:ext cx="5228630" cy="39214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Текстово поле 35">
            <a:extLst>
              <a:ext uri="{FF2B5EF4-FFF2-40B4-BE49-F238E27FC236}">
                <a16:creationId xmlns:a16="http://schemas.microsoft.com/office/drawing/2014/main" id="{0F38ED45-89F7-A291-8D60-2D2FDCF7598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03234" y="8293469"/>
            <a:ext cx="10129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Изпълнение на </a:t>
            </a:r>
            <a:r>
              <a:rPr lang="ru-RU" sz="2400" dirty="0" err="1"/>
              <a:t>описателни</a:t>
            </a:r>
            <a:r>
              <a:rPr lang="ru-RU" sz="2400" dirty="0"/>
              <a:t> действия с </a:t>
            </a:r>
            <a:r>
              <a:rPr lang="ru-RU" sz="2400" dirty="0" err="1"/>
              <a:t>върха</a:t>
            </a:r>
            <a:r>
              <a:rPr lang="ru-RU" sz="2400" dirty="0"/>
              <a:t> на </a:t>
            </a:r>
            <a:r>
              <a:rPr lang="ru-RU" sz="2400" dirty="0" err="1"/>
              <a:t>обла</a:t>
            </a:r>
            <a:r>
              <a:rPr lang="ru-RU" sz="2400" dirty="0"/>
              <a:t> четка чрез </a:t>
            </a:r>
            <a:r>
              <a:rPr lang="ru-RU" sz="2400" dirty="0" err="1"/>
              <a:t>печатане</a:t>
            </a:r>
            <a:r>
              <a:rPr lang="ru-RU" sz="2400" dirty="0"/>
              <a:t> на </a:t>
            </a:r>
            <a:r>
              <a:rPr lang="ru-RU" sz="2400" dirty="0" err="1"/>
              <a:t>есенните</a:t>
            </a:r>
            <a:r>
              <a:rPr lang="ru-RU" sz="2400" dirty="0"/>
              <a:t> листа на готово </a:t>
            </a:r>
            <a:r>
              <a:rPr lang="ru-RU" sz="2400" dirty="0" err="1"/>
              <a:t>нарисувани</a:t>
            </a:r>
            <a:r>
              <a:rPr lang="ru-RU" sz="2400" dirty="0"/>
              <a:t> </a:t>
            </a:r>
            <a:r>
              <a:rPr lang="ru-RU" sz="2400" dirty="0" err="1"/>
              <a:t>стъбла</a:t>
            </a:r>
            <a:r>
              <a:rPr lang="ru-RU" sz="2400" dirty="0"/>
              <a:t>.</a:t>
            </a:r>
            <a:endParaRPr lang="bg-BG" sz="2400" dirty="0"/>
          </a:p>
        </p:txBody>
      </p:sp>
      <p:pic>
        <p:nvPicPr>
          <p:cNvPr id="28" name="Картина 27" descr="Картина, която съдържа рисунка, Детско изкуство, графична колекция, илюстрация&#10;&#10;Описанието е генерирано автоматично">
            <a:extLst>
              <a:ext uri="{FF2B5EF4-FFF2-40B4-BE49-F238E27FC236}">
                <a16:creationId xmlns:a16="http://schemas.microsoft.com/office/drawing/2014/main" id="{D7A69894-EAF9-D265-AAA1-47C0BA03A8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1639" y="583916"/>
            <a:ext cx="2218246" cy="29413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610530"/>
            <a:ext cx="14799931" cy="7647770"/>
            <a:chOff x="0" y="0"/>
            <a:chExt cx="3897924" cy="2014227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4038600" y="686445"/>
            <a:ext cx="10134600" cy="1637655"/>
            <a:chOff x="0" y="0"/>
            <a:chExt cx="3024664" cy="406080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024664" cy="406080"/>
            </a:xfrm>
            <a:custGeom>
              <a:avLst/>
              <a:gdLst/>
              <a:ahLst/>
              <a:cxnLst/>
              <a:rect l="l" t="t" r="r" b="b"/>
              <a:pathLst>
                <a:path w="3024664" h="406080">
                  <a:moveTo>
                    <a:pt x="78653" y="0"/>
                  </a:moveTo>
                  <a:lnTo>
                    <a:pt x="2946010" y="0"/>
                  </a:lnTo>
                  <a:cubicBezTo>
                    <a:pt x="2989450" y="0"/>
                    <a:pt x="3024664" y="35214"/>
                    <a:pt x="3024664" y="78653"/>
                  </a:cubicBezTo>
                  <a:lnTo>
                    <a:pt x="3024664" y="327427"/>
                  </a:lnTo>
                  <a:cubicBezTo>
                    <a:pt x="3024664" y="348287"/>
                    <a:pt x="3016377" y="368293"/>
                    <a:pt x="3001627" y="383043"/>
                  </a:cubicBezTo>
                  <a:cubicBezTo>
                    <a:pt x="2986876" y="397794"/>
                    <a:pt x="2966871" y="406080"/>
                    <a:pt x="2946010" y="406080"/>
                  </a:cubicBezTo>
                  <a:lnTo>
                    <a:pt x="78653" y="406080"/>
                  </a:lnTo>
                  <a:cubicBezTo>
                    <a:pt x="35214" y="406080"/>
                    <a:pt x="0" y="370866"/>
                    <a:pt x="0" y="327427"/>
                  </a:cubicBezTo>
                  <a:lnTo>
                    <a:pt x="0" y="78653"/>
                  </a:lnTo>
                  <a:cubicBezTo>
                    <a:pt x="0" y="57793"/>
                    <a:pt x="8287" y="37787"/>
                    <a:pt x="23037" y="23037"/>
                  </a:cubicBezTo>
                  <a:cubicBezTo>
                    <a:pt x="37787" y="8287"/>
                    <a:pt x="57793" y="0"/>
                    <a:pt x="78653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024664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00364" y="686445"/>
            <a:ext cx="12788995" cy="1599797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lvl="0" algn="ctr">
              <a:lnSpc>
                <a:spcPts val="6473"/>
              </a:lnSpc>
            </a:pPr>
            <a:r>
              <a:rPr lang="bg-BG" sz="4000" dirty="0">
                <a:solidFill>
                  <a:srgbClr val="6FAF07"/>
                </a:solidFill>
                <a:latin typeface="ADYS Medium" panose="00000600000000000000" pitchFamily="50" charset="0"/>
              </a:rPr>
              <a:t>Организиран поход „Спорт за всички“ –</a:t>
            </a:r>
          </a:p>
          <a:p>
            <a:pPr lvl="0" algn="ctr">
              <a:lnSpc>
                <a:spcPts val="6473"/>
              </a:lnSpc>
            </a:pPr>
            <a:r>
              <a:rPr lang="bg-BG" sz="4000" dirty="0">
                <a:solidFill>
                  <a:srgbClr val="6FAF07"/>
                </a:solidFill>
                <a:latin typeface="ADYS Medium" panose="00000600000000000000" pitchFamily="50" charset="0"/>
              </a:rPr>
              <a:t> Световен ден на ходенето</a:t>
            </a:r>
            <a:endParaRPr lang="en-US" sz="40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pic>
        <p:nvPicPr>
          <p:cNvPr id="15" name="Картина 14" descr="Картина, която съдържа дрехи, човек, обувки, на от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52AAA272-7C0C-F9FA-7467-04121BA1F3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809" y="2451916"/>
            <a:ext cx="4416555" cy="3312416"/>
          </a:xfrm>
          <a:prstGeom prst="rect">
            <a:avLst/>
          </a:prstGeom>
        </p:spPr>
      </p:pic>
      <p:pic>
        <p:nvPicPr>
          <p:cNvPr id="17" name="Картина 16" descr="Картина, която съдържа на открито, дрехи, обувки, човек&#10;&#10;Описанието е генерирано автоматично">
            <a:extLst>
              <a:ext uri="{FF2B5EF4-FFF2-40B4-BE49-F238E27FC236}">
                <a16:creationId xmlns:a16="http://schemas.microsoft.com/office/drawing/2014/main" id="{FDC63242-E633-F315-4285-D0902467D7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591" y="2478784"/>
            <a:ext cx="4416555" cy="3312416"/>
          </a:xfrm>
          <a:prstGeom prst="rect">
            <a:avLst/>
          </a:prstGeom>
        </p:spPr>
      </p:pic>
      <p:pic>
        <p:nvPicPr>
          <p:cNvPr id="19" name="Картина 18" descr="Картина, която съдържа дрехи, човек, Човешко лице, пеленаче&#10;&#10;Описанието е генерирано автоматично">
            <a:extLst>
              <a:ext uri="{FF2B5EF4-FFF2-40B4-BE49-F238E27FC236}">
                <a16:creationId xmlns:a16="http://schemas.microsoft.com/office/drawing/2014/main" id="{87AD6420-C6AE-ABE7-1B04-44E1D35953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591" y="5504954"/>
            <a:ext cx="2557462" cy="3409950"/>
          </a:xfrm>
          <a:prstGeom prst="rect">
            <a:avLst/>
          </a:prstGeom>
        </p:spPr>
      </p:pic>
      <p:pic>
        <p:nvPicPr>
          <p:cNvPr id="21" name="Картина 20" descr="Картина, която съдържа дрехи, човек, обувки, на от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09EB2B7D-E675-8908-ACF6-EE5C607D18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899" y="5504954"/>
            <a:ext cx="2557463" cy="3409950"/>
          </a:xfrm>
          <a:prstGeom prst="rect">
            <a:avLst/>
          </a:prstGeom>
        </p:spPr>
      </p:pic>
      <p:pic>
        <p:nvPicPr>
          <p:cNvPr id="23" name="Картина 22" descr="Картина, която съдържа човек, на открито, дърво, безгръбначно&#10;&#10;Описанието е генерирано автоматично">
            <a:extLst>
              <a:ext uri="{FF2B5EF4-FFF2-40B4-BE49-F238E27FC236}">
                <a16:creationId xmlns:a16="http://schemas.microsoft.com/office/drawing/2014/main" id="{F9EEFA0C-44BB-0914-1695-BE5D067F4C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3110" y="5504954"/>
            <a:ext cx="3857625" cy="3409950"/>
          </a:xfrm>
          <a:prstGeom prst="rect">
            <a:avLst/>
          </a:prstGeom>
        </p:spPr>
      </p:pic>
      <p:sp>
        <p:nvSpPr>
          <p:cNvPr id="24" name="Текстово поле 23">
            <a:extLst>
              <a:ext uri="{FF2B5EF4-FFF2-40B4-BE49-F238E27FC236}">
                <a16:creationId xmlns:a16="http://schemas.microsoft.com/office/drawing/2014/main" id="{BD13F23E-A9D8-E4AA-B5A5-8ADF24BF1C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606755" y="2576788"/>
            <a:ext cx="42788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bg-BG" sz="2800" dirty="0"/>
              <a:t>На децата и учителите им бяха раздадени медали, а от томболата спечелиха 3 награди. </a:t>
            </a:r>
          </a:p>
          <a:p>
            <a:endParaRPr lang="bg-BG" sz="28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bg-BG" sz="2800" dirty="0"/>
              <a:t>Накрая учителите организираха игра, в която трябваше да си направят гривни от природни материали.</a:t>
            </a:r>
          </a:p>
        </p:txBody>
      </p:sp>
      <p:sp>
        <p:nvSpPr>
          <p:cNvPr id="25" name="Freeform 14">
            <a:extLst>
              <a:ext uri="{FF2B5EF4-FFF2-40B4-BE49-F238E27FC236}">
                <a16:creationId xmlns:a16="http://schemas.microsoft.com/office/drawing/2014/main" id="{BD93D2E0-AACC-88FE-AB50-9F7708F217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3024309" y="699321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0CC4962C-B8A6-0EFA-D35D-7CDF6B53F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69531" y="7385788"/>
            <a:ext cx="2856070" cy="2409484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7" name="Freeform 13">
            <a:extLst>
              <a:ext uri="{FF2B5EF4-FFF2-40B4-BE49-F238E27FC236}">
                <a16:creationId xmlns:a16="http://schemas.microsoft.com/office/drawing/2014/main" id="{D1A49D5D-EE46-5515-BF7F-52B37F6F3C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4294" y="7399744"/>
            <a:ext cx="2856070" cy="2409484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4" name="Картина 13" descr="Картина, която съдържа анимирана рисунка, графична колекция, Анимационен филм, илюстрация&#10;&#10;Описанието е генерирано автоматично">
            <a:extLst>
              <a:ext uri="{FF2B5EF4-FFF2-40B4-BE49-F238E27FC236}">
                <a16:creationId xmlns:a16="http://schemas.microsoft.com/office/drawing/2014/main" id="{2CF6F15F-D8FC-EDB1-7648-3FF47CF15D2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3696" y="6850818"/>
            <a:ext cx="2557462" cy="31612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66285">
        <p159:morph option="byObject"/>
      </p:transition>
    </mc:Choice>
    <mc:Fallback xmlns="">
      <p:transition spd="slow" advTm="6628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610530"/>
            <a:ext cx="14799931" cy="7647770"/>
            <a:chOff x="0" y="0"/>
            <a:chExt cx="3897924" cy="2014227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2693037" y="2776492"/>
            <a:ext cx="12849608" cy="1037692"/>
            <a:chOff x="0" y="0"/>
            <a:chExt cx="1763990" cy="142454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763990" cy="142454"/>
            </a:xfrm>
            <a:custGeom>
              <a:avLst/>
              <a:gdLst/>
              <a:ahLst/>
              <a:cxnLst/>
              <a:rect l="l" t="t" r="r" b="b"/>
              <a:pathLst>
                <a:path w="1763990" h="142454">
                  <a:moveTo>
                    <a:pt x="22895" y="0"/>
                  </a:moveTo>
                  <a:lnTo>
                    <a:pt x="1741095" y="0"/>
                  </a:lnTo>
                  <a:cubicBezTo>
                    <a:pt x="1747167" y="0"/>
                    <a:pt x="1752990" y="2412"/>
                    <a:pt x="1757284" y="6706"/>
                  </a:cubicBezTo>
                  <a:cubicBezTo>
                    <a:pt x="1761578" y="10999"/>
                    <a:pt x="1763990" y="16823"/>
                    <a:pt x="1763990" y="22895"/>
                  </a:cubicBezTo>
                  <a:lnTo>
                    <a:pt x="1763990" y="119559"/>
                  </a:lnTo>
                  <a:cubicBezTo>
                    <a:pt x="1763990" y="132204"/>
                    <a:pt x="1753739" y="142454"/>
                    <a:pt x="1741095" y="142454"/>
                  </a:cubicBezTo>
                  <a:lnTo>
                    <a:pt x="22895" y="142454"/>
                  </a:lnTo>
                  <a:cubicBezTo>
                    <a:pt x="10250" y="142454"/>
                    <a:pt x="0" y="132204"/>
                    <a:pt x="0" y="119559"/>
                  </a:cubicBezTo>
                  <a:lnTo>
                    <a:pt x="0" y="22895"/>
                  </a:lnTo>
                  <a:cubicBezTo>
                    <a:pt x="0" y="10250"/>
                    <a:pt x="10250" y="0"/>
                    <a:pt x="228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1763990" cy="218654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160"/>
                </a:lnSpc>
              </a:pPr>
              <a:endParaRPr/>
            </a:p>
          </p:txBody>
        </p:sp>
      </p:grpSp>
      <p:grpSp>
        <p:nvGrpSpPr>
          <p:cNvPr id="12" name="Group 12"/>
          <p:cNvGrpSpPr>
            <a:grpSpLocks noGrp="1" noUngrp="1" noRot="1" noMove="1" noResize="1"/>
          </p:cNvGrpSpPr>
          <p:nvPr/>
        </p:nvGrpSpPr>
        <p:grpSpPr>
          <a:xfrm>
            <a:off x="2425234" y="2437744"/>
            <a:ext cx="741145" cy="677496"/>
            <a:chOff x="0" y="0"/>
            <a:chExt cx="635000" cy="580466"/>
          </a:xfrm>
        </p:grpSpPr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5000" cy="560256"/>
            </a:xfrm>
            <a:custGeom>
              <a:avLst/>
              <a:gdLst/>
              <a:ahLst/>
              <a:cxnLst/>
              <a:rect l="l" t="t" r="r" b="b"/>
              <a:pathLst>
                <a:path w="635000" h="560256">
                  <a:moveTo>
                    <a:pt x="635000" y="195860"/>
                  </a:moveTo>
                  <a:lnTo>
                    <a:pt x="635000" y="297443"/>
                  </a:lnTo>
                  <a:cubicBezTo>
                    <a:pt x="635000" y="398674"/>
                    <a:pt x="571498" y="489027"/>
                    <a:pt x="476250" y="523316"/>
                  </a:cubicBezTo>
                  <a:lnTo>
                    <a:pt x="476250" y="523316"/>
                  </a:lnTo>
                  <a:cubicBezTo>
                    <a:pt x="373640" y="560256"/>
                    <a:pt x="261360" y="560256"/>
                    <a:pt x="158750" y="523316"/>
                  </a:cubicBezTo>
                  <a:lnTo>
                    <a:pt x="158750" y="523316"/>
                  </a:lnTo>
                  <a:cubicBezTo>
                    <a:pt x="63502" y="489027"/>
                    <a:pt x="0" y="398674"/>
                    <a:pt x="0" y="297443"/>
                  </a:cubicBezTo>
                  <a:lnTo>
                    <a:pt x="0" y="195860"/>
                  </a:lnTo>
                  <a:cubicBezTo>
                    <a:pt x="0" y="87690"/>
                    <a:pt x="87690" y="0"/>
                    <a:pt x="195860" y="0"/>
                  </a:cubicBezTo>
                  <a:lnTo>
                    <a:pt x="439140" y="0"/>
                  </a:lnTo>
                  <a:cubicBezTo>
                    <a:pt x="547310" y="0"/>
                    <a:pt x="635000" y="87690"/>
                    <a:pt x="635000" y="195860"/>
                  </a:cubicBezTo>
                  <a:close/>
                </a:path>
              </a:pathLst>
            </a:custGeom>
            <a:solidFill>
              <a:srgbClr val="FEFFFF"/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4" name="TextBox 1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635000" cy="542366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020"/>
                </a:lnSpc>
              </a:pPr>
              <a:endParaRPr/>
            </a:p>
          </p:txBody>
        </p:sp>
      </p:grp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160453" y="3476467"/>
            <a:ext cx="764382" cy="675435"/>
          </a:xfrm>
          <a:custGeom>
            <a:avLst/>
            <a:gdLst/>
            <a:ahLst/>
            <a:cxnLst/>
            <a:rect l="l" t="t" r="r" b="b"/>
            <a:pathLst>
              <a:path w="764382" h="675435">
                <a:moveTo>
                  <a:pt x="0" y="0"/>
                </a:moveTo>
                <a:lnTo>
                  <a:pt x="764382" y="0"/>
                </a:lnTo>
                <a:lnTo>
                  <a:pt x="764382" y="675435"/>
                </a:lnTo>
                <a:lnTo>
                  <a:pt x="0" y="6754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6" name="TextBox 1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90007" y="2970751"/>
            <a:ext cx="13588255" cy="6423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799"/>
              </a:lnSpc>
              <a:spcBef>
                <a:spcPct val="0"/>
              </a:spcBef>
            </a:pPr>
            <a:r>
              <a:rPr lang="bg-BG" sz="4800" dirty="0">
                <a:solidFill>
                  <a:srgbClr val="6FAF07"/>
                </a:solidFill>
                <a:latin typeface="Genty Sans"/>
              </a:rPr>
              <a:t>Дидактична игра „Светлините на светофара“</a:t>
            </a:r>
            <a:endParaRPr lang="en-US" sz="4800" dirty="0">
              <a:solidFill>
                <a:srgbClr val="6FAF07"/>
              </a:solidFill>
              <a:latin typeface="Genty Sans"/>
            </a:endParaRPr>
          </a:p>
        </p:txBody>
      </p:sp>
      <p:grpSp>
        <p:nvGrpSpPr>
          <p:cNvPr id="17" name="Group 17"/>
          <p:cNvGrpSpPr>
            <a:grpSpLocks noGrp="1" noUngrp="1" noRot="1" noMove="1" noResize="1"/>
          </p:cNvGrpSpPr>
          <p:nvPr/>
        </p:nvGrpSpPr>
        <p:grpSpPr>
          <a:xfrm>
            <a:off x="4222452" y="949278"/>
            <a:ext cx="9843097" cy="1321498"/>
            <a:chOff x="0" y="0"/>
            <a:chExt cx="3024664" cy="406080"/>
          </a:xfrm>
        </p:grpSpPr>
        <p:sp>
          <p:nvSpPr>
            <p:cNvPr id="18" name="Freeform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024664" cy="406080"/>
            </a:xfrm>
            <a:custGeom>
              <a:avLst/>
              <a:gdLst/>
              <a:ahLst/>
              <a:cxnLst/>
              <a:rect l="l" t="t" r="r" b="b"/>
              <a:pathLst>
                <a:path w="3024664" h="406080">
                  <a:moveTo>
                    <a:pt x="78653" y="0"/>
                  </a:moveTo>
                  <a:lnTo>
                    <a:pt x="2946010" y="0"/>
                  </a:lnTo>
                  <a:cubicBezTo>
                    <a:pt x="2989450" y="0"/>
                    <a:pt x="3024664" y="35214"/>
                    <a:pt x="3024664" y="78653"/>
                  </a:cubicBezTo>
                  <a:lnTo>
                    <a:pt x="3024664" y="327427"/>
                  </a:lnTo>
                  <a:cubicBezTo>
                    <a:pt x="3024664" y="348287"/>
                    <a:pt x="3016377" y="368293"/>
                    <a:pt x="3001627" y="383043"/>
                  </a:cubicBezTo>
                  <a:cubicBezTo>
                    <a:pt x="2986876" y="397794"/>
                    <a:pt x="2966871" y="406080"/>
                    <a:pt x="2946010" y="406080"/>
                  </a:cubicBezTo>
                  <a:lnTo>
                    <a:pt x="78653" y="406080"/>
                  </a:lnTo>
                  <a:cubicBezTo>
                    <a:pt x="35214" y="406080"/>
                    <a:pt x="0" y="370866"/>
                    <a:pt x="0" y="327427"/>
                  </a:cubicBezTo>
                  <a:lnTo>
                    <a:pt x="0" y="78653"/>
                  </a:lnTo>
                  <a:cubicBezTo>
                    <a:pt x="0" y="57793"/>
                    <a:pt x="8287" y="37787"/>
                    <a:pt x="23037" y="23037"/>
                  </a:cubicBezTo>
                  <a:cubicBezTo>
                    <a:pt x="37787" y="8287"/>
                    <a:pt x="57793" y="0"/>
                    <a:pt x="78653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9" name="TextBox 1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024664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93621" y="1209710"/>
            <a:ext cx="9300759" cy="83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73"/>
              </a:lnSpc>
            </a:pPr>
            <a:r>
              <a:rPr lang="bg-BG" sz="5780" dirty="0">
                <a:solidFill>
                  <a:srgbClr val="6FAF07"/>
                </a:solidFill>
                <a:latin typeface="Genty Sans"/>
              </a:rPr>
              <a:t>Правила за движение - БДП</a:t>
            </a:r>
            <a:endParaRPr lang="en-US" sz="5780" dirty="0">
              <a:solidFill>
                <a:srgbClr val="6FAF07"/>
              </a:solidFill>
              <a:latin typeface="Genty Sans"/>
            </a:endParaRPr>
          </a:p>
        </p:txBody>
      </p:sp>
      <p:sp>
        <p:nvSpPr>
          <p:cNvPr id="21" name="TextBox 2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90390" y="2449776"/>
            <a:ext cx="810833" cy="529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74"/>
              </a:lnSpc>
              <a:spcBef>
                <a:spcPct val="0"/>
              </a:spcBef>
            </a:pPr>
            <a:r>
              <a:rPr lang="en-US" sz="2916">
                <a:solidFill>
                  <a:srgbClr val="6FAF07"/>
                </a:solidFill>
                <a:latin typeface="Genty Sans"/>
              </a:rPr>
              <a:t>1</a:t>
            </a:r>
          </a:p>
        </p:txBody>
      </p:sp>
      <p:pic>
        <p:nvPicPr>
          <p:cNvPr id="24" name="Картина 23" descr="Картина, която съдържа играчка, на закрито, текст, анимирана рисунка&#10;&#10;Описанието е генерирано автоматично">
            <a:extLst>
              <a:ext uri="{FF2B5EF4-FFF2-40B4-BE49-F238E27FC236}">
                <a16:creationId xmlns:a16="http://schemas.microsoft.com/office/drawing/2014/main" id="{7ECD6D41-4EAF-7E03-13AC-CA378125326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057400" y="4459931"/>
            <a:ext cx="6037677" cy="4528258"/>
          </a:xfrm>
          <a:prstGeom prst="rect">
            <a:avLst/>
          </a:prstGeom>
        </p:spPr>
      </p:pic>
      <p:pic>
        <p:nvPicPr>
          <p:cNvPr id="26" name="Картина 25" descr="Картина, която съдържа дрехи, Детско изкуство, пеленаче, Човешко лице&#10;&#10;Описанието е генерирано автоматично">
            <a:extLst>
              <a:ext uri="{FF2B5EF4-FFF2-40B4-BE49-F238E27FC236}">
                <a16:creationId xmlns:a16="http://schemas.microsoft.com/office/drawing/2014/main" id="{CF3DBB38-3D6B-31B5-940D-1C77F61233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561" y="4449045"/>
            <a:ext cx="3371701" cy="4495601"/>
          </a:xfrm>
          <a:prstGeom prst="rect">
            <a:avLst/>
          </a:prstGeom>
        </p:spPr>
      </p:pic>
      <p:pic>
        <p:nvPicPr>
          <p:cNvPr id="28" name="Картина 27" descr="Картина, която съдържа на закрито, играчка, обзавеждане, анимирана рисунка&#10;&#10;Описанието е генерирано автоматично">
            <a:extLst>
              <a:ext uri="{FF2B5EF4-FFF2-40B4-BE49-F238E27FC236}">
                <a16:creationId xmlns:a16="http://schemas.microsoft.com/office/drawing/2014/main" id="{DA19383D-8674-777F-E4CF-BDDD729715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968" y="4476259"/>
            <a:ext cx="3371701" cy="44956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610530"/>
            <a:ext cx="14799931" cy="7647770"/>
            <a:chOff x="0" y="0"/>
            <a:chExt cx="3897924" cy="2014227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2693037" y="2776492"/>
            <a:ext cx="12849608" cy="1037692"/>
            <a:chOff x="0" y="0"/>
            <a:chExt cx="1763990" cy="142454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763990" cy="142454"/>
            </a:xfrm>
            <a:custGeom>
              <a:avLst/>
              <a:gdLst/>
              <a:ahLst/>
              <a:cxnLst/>
              <a:rect l="l" t="t" r="r" b="b"/>
              <a:pathLst>
                <a:path w="1763990" h="142454">
                  <a:moveTo>
                    <a:pt x="22895" y="0"/>
                  </a:moveTo>
                  <a:lnTo>
                    <a:pt x="1741095" y="0"/>
                  </a:lnTo>
                  <a:cubicBezTo>
                    <a:pt x="1747167" y="0"/>
                    <a:pt x="1752990" y="2412"/>
                    <a:pt x="1757284" y="6706"/>
                  </a:cubicBezTo>
                  <a:cubicBezTo>
                    <a:pt x="1761578" y="10999"/>
                    <a:pt x="1763990" y="16823"/>
                    <a:pt x="1763990" y="22895"/>
                  </a:cubicBezTo>
                  <a:lnTo>
                    <a:pt x="1763990" y="119559"/>
                  </a:lnTo>
                  <a:cubicBezTo>
                    <a:pt x="1763990" y="132204"/>
                    <a:pt x="1753739" y="142454"/>
                    <a:pt x="1741095" y="142454"/>
                  </a:cubicBezTo>
                  <a:lnTo>
                    <a:pt x="22895" y="142454"/>
                  </a:lnTo>
                  <a:cubicBezTo>
                    <a:pt x="10250" y="142454"/>
                    <a:pt x="0" y="132204"/>
                    <a:pt x="0" y="119559"/>
                  </a:cubicBezTo>
                  <a:lnTo>
                    <a:pt x="0" y="22895"/>
                  </a:lnTo>
                  <a:cubicBezTo>
                    <a:pt x="0" y="10250"/>
                    <a:pt x="10250" y="0"/>
                    <a:pt x="228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1763990" cy="218654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160"/>
                </a:lnSpc>
              </a:pPr>
              <a:endParaRPr/>
            </a:p>
          </p:txBody>
        </p:sp>
      </p:grpSp>
      <p:grpSp>
        <p:nvGrpSpPr>
          <p:cNvPr id="12" name="Group 12"/>
          <p:cNvGrpSpPr>
            <a:grpSpLocks noGrp="1" noUngrp="1" noRot="1" noMove="1" noResize="1"/>
          </p:cNvGrpSpPr>
          <p:nvPr/>
        </p:nvGrpSpPr>
        <p:grpSpPr>
          <a:xfrm>
            <a:off x="2425234" y="2437744"/>
            <a:ext cx="741145" cy="677496"/>
            <a:chOff x="0" y="0"/>
            <a:chExt cx="635000" cy="580466"/>
          </a:xfrm>
        </p:grpSpPr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5000" cy="560256"/>
            </a:xfrm>
            <a:custGeom>
              <a:avLst/>
              <a:gdLst/>
              <a:ahLst/>
              <a:cxnLst/>
              <a:rect l="l" t="t" r="r" b="b"/>
              <a:pathLst>
                <a:path w="635000" h="560256">
                  <a:moveTo>
                    <a:pt x="635000" y="195860"/>
                  </a:moveTo>
                  <a:lnTo>
                    <a:pt x="635000" y="297443"/>
                  </a:lnTo>
                  <a:cubicBezTo>
                    <a:pt x="635000" y="398674"/>
                    <a:pt x="571498" y="489027"/>
                    <a:pt x="476250" y="523316"/>
                  </a:cubicBezTo>
                  <a:lnTo>
                    <a:pt x="476250" y="523316"/>
                  </a:lnTo>
                  <a:cubicBezTo>
                    <a:pt x="373640" y="560256"/>
                    <a:pt x="261360" y="560256"/>
                    <a:pt x="158750" y="523316"/>
                  </a:cubicBezTo>
                  <a:lnTo>
                    <a:pt x="158750" y="523316"/>
                  </a:lnTo>
                  <a:cubicBezTo>
                    <a:pt x="63502" y="489027"/>
                    <a:pt x="0" y="398674"/>
                    <a:pt x="0" y="297443"/>
                  </a:cubicBezTo>
                  <a:lnTo>
                    <a:pt x="0" y="195860"/>
                  </a:lnTo>
                  <a:cubicBezTo>
                    <a:pt x="0" y="87690"/>
                    <a:pt x="87690" y="0"/>
                    <a:pt x="195860" y="0"/>
                  </a:cubicBezTo>
                  <a:lnTo>
                    <a:pt x="439140" y="0"/>
                  </a:lnTo>
                  <a:cubicBezTo>
                    <a:pt x="547310" y="0"/>
                    <a:pt x="635000" y="87690"/>
                    <a:pt x="635000" y="195860"/>
                  </a:cubicBezTo>
                  <a:close/>
                </a:path>
              </a:pathLst>
            </a:custGeom>
            <a:solidFill>
              <a:srgbClr val="FEFFFF"/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4" name="TextBox 1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635000" cy="542366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020"/>
                </a:lnSpc>
              </a:pPr>
              <a:endParaRPr/>
            </a:p>
          </p:txBody>
        </p:sp>
      </p:grp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160453" y="3476467"/>
            <a:ext cx="764382" cy="675435"/>
          </a:xfrm>
          <a:custGeom>
            <a:avLst/>
            <a:gdLst/>
            <a:ahLst/>
            <a:cxnLst/>
            <a:rect l="l" t="t" r="r" b="b"/>
            <a:pathLst>
              <a:path w="764382" h="675435">
                <a:moveTo>
                  <a:pt x="0" y="0"/>
                </a:moveTo>
                <a:lnTo>
                  <a:pt x="764382" y="0"/>
                </a:lnTo>
                <a:lnTo>
                  <a:pt x="764382" y="675435"/>
                </a:lnTo>
                <a:lnTo>
                  <a:pt x="0" y="6754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6" name="TextBox 1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95468" y="2991491"/>
            <a:ext cx="10054393" cy="6423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799"/>
              </a:lnSpc>
              <a:spcBef>
                <a:spcPct val="0"/>
              </a:spcBef>
            </a:pPr>
            <a:r>
              <a:rPr lang="bg-BG" sz="4800" dirty="0">
                <a:solidFill>
                  <a:srgbClr val="6FAF07"/>
                </a:solidFill>
                <a:latin typeface="Genty Sans"/>
              </a:rPr>
              <a:t>Игра „Да се запознаем със знаците“</a:t>
            </a:r>
            <a:endParaRPr lang="en-US" sz="4800" dirty="0">
              <a:solidFill>
                <a:srgbClr val="6FAF07"/>
              </a:solidFill>
              <a:latin typeface="Genty Sans"/>
            </a:endParaRPr>
          </a:p>
        </p:txBody>
      </p:sp>
      <p:grpSp>
        <p:nvGrpSpPr>
          <p:cNvPr id="17" name="Group 17"/>
          <p:cNvGrpSpPr>
            <a:grpSpLocks noGrp="1" noUngrp="1" noRot="1" noMove="1" noResize="1"/>
          </p:cNvGrpSpPr>
          <p:nvPr/>
        </p:nvGrpSpPr>
        <p:grpSpPr>
          <a:xfrm>
            <a:off x="4222452" y="949278"/>
            <a:ext cx="9843097" cy="1321498"/>
            <a:chOff x="0" y="0"/>
            <a:chExt cx="3024664" cy="406080"/>
          </a:xfrm>
        </p:grpSpPr>
        <p:sp>
          <p:nvSpPr>
            <p:cNvPr id="18" name="Freeform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024664" cy="406080"/>
            </a:xfrm>
            <a:custGeom>
              <a:avLst/>
              <a:gdLst/>
              <a:ahLst/>
              <a:cxnLst/>
              <a:rect l="l" t="t" r="r" b="b"/>
              <a:pathLst>
                <a:path w="3024664" h="406080">
                  <a:moveTo>
                    <a:pt x="78653" y="0"/>
                  </a:moveTo>
                  <a:lnTo>
                    <a:pt x="2946010" y="0"/>
                  </a:lnTo>
                  <a:cubicBezTo>
                    <a:pt x="2989450" y="0"/>
                    <a:pt x="3024664" y="35214"/>
                    <a:pt x="3024664" y="78653"/>
                  </a:cubicBezTo>
                  <a:lnTo>
                    <a:pt x="3024664" y="327427"/>
                  </a:lnTo>
                  <a:cubicBezTo>
                    <a:pt x="3024664" y="348287"/>
                    <a:pt x="3016377" y="368293"/>
                    <a:pt x="3001627" y="383043"/>
                  </a:cubicBezTo>
                  <a:cubicBezTo>
                    <a:pt x="2986876" y="397794"/>
                    <a:pt x="2966871" y="406080"/>
                    <a:pt x="2946010" y="406080"/>
                  </a:cubicBezTo>
                  <a:lnTo>
                    <a:pt x="78653" y="406080"/>
                  </a:lnTo>
                  <a:cubicBezTo>
                    <a:pt x="35214" y="406080"/>
                    <a:pt x="0" y="370866"/>
                    <a:pt x="0" y="327427"/>
                  </a:cubicBezTo>
                  <a:lnTo>
                    <a:pt x="0" y="78653"/>
                  </a:lnTo>
                  <a:cubicBezTo>
                    <a:pt x="0" y="57793"/>
                    <a:pt x="8287" y="37787"/>
                    <a:pt x="23037" y="23037"/>
                  </a:cubicBezTo>
                  <a:cubicBezTo>
                    <a:pt x="37787" y="8287"/>
                    <a:pt x="57793" y="0"/>
                    <a:pt x="78653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9" name="TextBox 1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024664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93621" y="1209710"/>
            <a:ext cx="9300759" cy="83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73"/>
              </a:lnSpc>
            </a:pPr>
            <a:r>
              <a:rPr lang="bg-BG" sz="5780" dirty="0">
                <a:solidFill>
                  <a:srgbClr val="6FAF07"/>
                </a:solidFill>
                <a:latin typeface="Genty Sans"/>
              </a:rPr>
              <a:t>Правила за движение - БДП</a:t>
            </a:r>
            <a:endParaRPr lang="en-US" sz="5780" dirty="0">
              <a:solidFill>
                <a:srgbClr val="6FAF07"/>
              </a:solidFill>
              <a:latin typeface="Genty Sans"/>
            </a:endParaRPr>
          </a:p>
        </p:txBody>
      </p:sp>
      <p:sp>
        <p:nvSpPr>
          <p:cNvPr id="21" name="TextBox 2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90390" y="2449776"/>
            <a:ext cx="810833" cy="529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74"/>
              </a:lnSpc>
              <a:spcBef>
                <a:spcPct val="0"/>
              </a:spcBef>
            </a:pPr>
            <a:r>
              <a:rPr lang="bg-BG" sz="2916" dirty="0">
                <a:solidFill>
                  <a:srgbClr val="6FAF07"/>
                </a:solidFill>
                <a:latin typeface="Genty Sans"/>
              </a:rPr>
              <a:t>2</a:t>
            </a:r>
            <a:endParaRPr lang="en-US" sz="2916" dirty="0">
              <a:solidFill>
                <a:srgbClr val="6FAF07"/>
              </a:solidFill>
              <a:latin typeface="Genty Sans"/>
            </a:endParaRPr>
          </a:p>
        </p:txBody>
      </p:sp>
      <p:pic>
        <p:nvPicPr>
          <p:cNvPr id="24" name="Картина 23">
            <a:extLst>
              <a:ext uri="{FF2B5EF4-FFF2-40B4-BE49-F238E27FC236}">
                <a16:creationId xmlns:a16="http://schemas.microsoft.com/office/drawing/2014/main" id="{7ECD6D41-4EAF-7E03-13AC-CA378125326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4618" y="4425075"/>
            <a:ext cx="3396193" cy="4528258"/>
          </a:xfrm>
          <a:prstGeom prst="rect">
            <a:avLst/>
          </a:prstGeom>
        </p:spPr>
      </p:pic>
      <p:pic>
        <p:nvPicPr>
          <p:cNvPr id="26" name="Картина 25">
            <a:extLst>
              <a:ext uri="{FF2B5EF4-FFF2-40B4-BE49-F238E27FC236}">
                <a16:creationId xmlns:a16="http://schemas.microsoft.com/office/drawing/2014/main" id="{CF3DBB38-3D6B-31B5-940D-1C77F61233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06538" y="4425075"/>
            <a:ext cx="3371700" cy="4495601"/>
          </a:xfrm>
          <a:prstGeom prst="rect">
            <a:avLst/>
          </a:prstGeom>
        </p:spPr>
      </p:pic>
      <p:pic>
        <p:nvPicPr>
          <p:cNvPr id="28" name="Картина 27">
            <a:extLst>
              <a:ext uri="{FF2B5EF4-FFF2-40B4-BE49-F238E27FC236}">
                <a16:creationId xmlns:a16="http://schemas.microsoft.com/office/drawing/2014/main" id="{DA19383D-8674-777F-E4CF-BDDD729715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12434" y="4425075"/>
            <a:ext cx="3371700" cy="4495601"/>
          </a:xfrm>
          <a:prstGeom prst="rect">
            <a:avLst/>
          </a:prstGeom>
        </p:spPr>
      </p:pic>
      <p:pic>
        <p:nvPicPr>
          <p:cNvPr id="22" name="Картина 21">
            <a:extLst>
              <a:ext uri="{FF2B5EF4-FFF2-40B4-BE49-F238E27FC236}">
                <a16:creationId xmlns:a16="http://schemas.microsoft.com/office/drawing/2014/main" id="{BAD29CCA-1A2A-395D-C506-4118ACC973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49861" y="4457301"/>
            <a:ext cx="3371700" cy="4495600"/>
          </a:xfrm>
          <a:prstGeom prst="rect">
            <a:avLst/>
          </a:prstGeom>
        </p:spPr>
      </p:pic>
      <p:sp>
        <p:nvSpPr>
          <p:cNvPr id="23" name="Freeform 14">
            <a:extLst>
              <a:ext uri="{FF2B5EF4-FFF2-40B4-BE49-F238E27FC236}">
                <a16:creationId xmlns:a16="http://schemas.microsoft.com/office/drawing/2014/main" id="{7BD3C559-45BA-F962-2120-70B6AC2B0B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688129" y="1130020"/>
            <a:ext cx="1390864" cy="1187865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5" name="Freeform 14">
            <a:extLst>
              <a:ext uri="{FF2B5EF4-FFF2-40B4-BE49-F238E27FC236}">
                <a16:creationId xmlns:a16="http://schemas.microsoft.com/office/drawing/2014/main" id="{AE90434E-A3BE-F3D8-BFB7-C5E3BF2DD9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080363" y="1070200"/>
            <a:ext cx="1429875" cy="1169038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7" name="Freeform 10">
            <a:extLst>
              <a:ext uri="{FF2B5EF4-FFF2-40B4-BE49-F238E27FC236}">
                <a16:creationId xmlns:a16="http://schemas.microsoft.com/office/drawing/2014/main" id="{13921C74-2648-0BF2-7668-FC147B6C1F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44030" y="881004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9" name="Freeform 10">
            <a:extLst>
              <a:ext uri="{FF2B5EF4-FFF2-40B4-BE49-F238E27FC236}">
                <a16:creationId xmlns:a16="http://schemas.microsoft.com/office/drawing/2014/main" id="{F49AB3F7-F563-2ED9-C52C-E190D56881C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4830422" y="877935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0" name="Freeform 12">
            <a:extLst>
              <a:ext uri="{FF2B5EF4-FFF2-40B4-BE49-F238E27FC236}">
                <a16:creationId xmlns:a16="http://schemas.microsoft.com/office/drawing/2014/main" id="{903CABD3-5055-7D72-18FE-1D5ED0F13A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57610" y="7649429"/>
            <a:ext cx="3017097" cy="2726509"/>
          </a:xfrm>
          <a:custGeom>
            <a:avLst/>
            <a:gdLst/>
            <a:ahLst/>
            <a:cxnLst/>
            <a:rect l="l" t="t" r="r" b="b"/>
            <a:pathLst>
              <a:path w="1769877" h="1493133">
                <a:moveTo>
                  <a:pt x="0" y="0"/>
                </a:moveTo>
                <a:lnTo>
                  <a:pt x="1769878" y="0"/>
                </a:lnTo>
                <a:lnTo>
                  <a:pt x="1769878" y="1493133"/>
                </a:lnTo>
                <a:lnTo>
                  <a:pt x="0" y="149313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1" name="Freeform 12">
            <a:extLst>
              <a:ext uri="{FF2B5EF4-FFF2-40B4-BE49-F238E27FC236}">
                <a16:creationId xmlns:a16="http://schemas.microsoft.com/office/drawing/2014/main" id="{75AD0B5F-3199-9039-0FEE-C04894044A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773400" y="7675362"/>
            <a:ext cx="2852730" cy="2606119"/>
          </a:xfrm>
          <a:custGeom>
            <a:avLst/>
            <a:gdLst/>
            <a:ahLst/>
            <a:cxnLst/>
            <a:rect l="l" t="t" r="r" b="b"/>
            <a:pathLst>
              <a:path w="1769877" h="1493133">
                <a:moveTo>
                  <a:pt x="0" y="0"/>
                </a:moveTo>
                <a:lnTo>
                  <a:pt x="1769878" y="0"/>
                </a:lnTo>
                <a:lnTo>
                  <a:pt x="1769878" y="1493133"/>
                </a:lnTo>
                <a:lnTo>
                  <a:pt x="0" y="149313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94061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610530"/>
            <a:ext cx="14799931" cy="7647770"/>
            <a:chOff x="0" y="0"/>
            <a:chExt cx="3897924" cy="2014227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4038600" y="937487"/>
            <a:ext cx="10645486" cy="1234213"/>
            <a:chOff x="0" y="0"/>
            <a:chExt cx="3024664" cy="406080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024664" cy="406080"/>
            </a:xfrm>
            <a:custGeom>
              <a:avLst/>
              <a:gdLst/>
              <a:ahLst/>
              <a:cxnLst/>
              <a:rect l="l" t="t" r="r" b="b"/>
              <a:pathLst>
                <a:path w="3024664" h="406080">
                  <a:moveTo>
                    <a:pt x="78653" y="0"/>
                  </a:moveTo>
                  <a:lnTo>
                    <a:pt x="2946010" y="0"/>
                  </a:lnTo>
                  <a:cubicBezTo>
                    <a:pt x="2989450" y="0"/>
                    <a:pt x="3024664" y="35214"/>
                    <a:pt x="3024664" y="78653"/>
                  </a:cubicBezTo>
                  <a:lnTo>
                    <a:pt x="3024664" y="327427"/>
                  </a:lnTo>
                  <a:cubicBezTo>
                    <a:pt x="3024664" y="348287"/>
                    <a:pt x="3016377" y="368293"/>
                    <a:pt x="3001627" y="383043"/>
                  </a:cubicBezTo>
                  <a:cubicBezTo>
                    <a:pt x="2986876" y="397794"/>
                    <a:pt x="2966871" y="406080"/>
                    <a:pt x="2946010" y="406080"/>
                  </a:cubicBezTo>
                  <a:lnTo>
                    <a:pt x="78653" y="406080"/>
                  </a:lnTo>
                  <a:cubicBezTo>
                    <a:pt x="35214" y="406080"/>
                    <a:pt x="0" y="370866"/>
                    <a:pt x="0" y="327427"/>
                  </a:cubicBezTo>
                  <a:lnTo>
                    <a:pt x="0" y="78653"/>
                  </a:lnTo>
                  <a:cubicBezTo>
                    <a:pt x="0" y="57793"/>
                    <a:pt x="8287" y="37787"/>
                    <a:pt x="23037" y="23037"/>
                  </a:cubicBezTo>
                  <a:cubicBezTo>
                    <a:pt x="37787" y="8287"/>
                    <a:pt x="57793" y="0"/>
                    <a:pt x="78653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024664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613689" y="1106830"/>
            <a:ext cx="9977436" cy="753411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lvl="0">
              <a:lnSpc>
                <a:spcPts val="6473"/>
              </a:lnSpc>
            </a:pPr>
            <a:r>
              <a:rPr lang="bg-BG" sz="4000" dirty="0">
                <a:solidFill>
                  <a:srgbClr val="6FAF07"/>
                </a:solidFill>
                <a:latin typeface="ADYS Medium" panose="00000600000000000000" pitchFamily="50" charset="0"/>
              </a:rPr>
              <a:t>11 октомври – Световен ден на момичетата</a:t>
            </a:r>
            <a:endParaRPr lang="en-US" sz="40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25" name="Freeform 14">
            <a:extLst>
              <a:ext uri="{FF2B5EF4-FFF2-40B4-BE49-F238E27FC236}">
                <a16:creationId xmlns:a16="http://schemas.microsoft.com/office/drawing/2014/main" id="{BD93D2E0-AACC-88FE-AB50-9F7708F217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3126298" y="899345"/>
            <a:ext cx="1461975" cy="1223647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0CC4962C-B8A6-0EFA-D35D-7CDF6B53F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770501" y="7004630"/>
            <a:ext cx="3934573" cy="3387115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4" name="Картина 13" descr="Картина, която съдържа дрехи, Човешко лице, момиче, екранна снимка&#10;&#10;Описанието е генерирано автоматично">
            <a:extLst>
              <a:ext uri="{FF2B5EF4-FFF2-40B4-BE49-F238E27FC236}">
                <a16:creationId xmlns:a16="http://schemas.microsoft.com/office/drawing/2014/main" id="{02F658D7-9885-406B-A1BC-E4060A1FF4A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199" y="2386688"/>
            <a:ext cx="11900332" cy="6693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Freeform 15">
            <a:extLst>
              <a:ext uri="{FF2B5EF4-FFF2-40B4-BE49-F238E27FC236}">
                <a16:creationId xmlns:a16="http://schemas.microsoft.com/office/drawing/2014/main" id="{8C0B7E28-5134-CCE2-860A-BD942BC8B0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310276" y="1821126"/>
            <a:ext cx="764382" cy="675435"/>
          </a:xfrm>
          <a:custGeom>
            <a:avLst/>
            <a:gdLst/>
            <a:ahLst/>
            <a:cxnLst/>
            <a:rect l="l" t="t" r="r" b="b"/>
            <a:pathLst>
              <a:path w="764382" h="675435">
                <a:moveTo>
                  <a:pt x="0" y="0"/>
                </a:moveTo>
                <a:lnTo>
                  <a:pt x="764382" y="0"/>
                </a:lnTo>
                <a:lnTo>
                  <a:pt x="764382" y="675435"/>
                </a:lnTo>
                <a:lnTo>
                  <a:pt x="0" y="6754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1F9E5C81-2A58-8E87-B0BE-9574A44D50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59018" y="9327781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467DEC1A-1A7F-5426-9C07-8DD4FE07CD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542397" y="8929843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6" name="Картина 15" descr="Картина, която съдържа дрехи, Човешко лице, цвете, Моден аксесоар&#10;&#10;Описанието е генерирано автоматично">
            <a:extLst>
              <a:ext uri="{FF2B5EF4-FFF2-40B4-BE49-F238E27FC236}">
                <a16:creationId xmlns:a16="http://schemas.microsoft.com/office/drawing/2014/main" id="{36B5F58B-B144-4D2B-1E31-6A69B654C0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2893" y="4732624"/>
            <a:ext cx="38862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0158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610530"/>
            <a:ext cx="14799931" cy="7647770"/>
            <a:chOff x="0" y="0"/>
            <a:chExt cx="3897924" cy="2014227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2900364" y="937487"/>
            <a:ext cx="12949236" cy="1234213"/>
            <a:chOff x="0" y="0"/>
            <a:chExt cx="3024664" cy="406080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024664" cy="406080"/>
            </a:xfrm>
            <a:custGeom>
              <a:avLst/>
              <a:gdLst/>
              <a:ahLst/>
              <a:cxnLst/>
              <a:rect l="l" t="t" r="r" b="b"/>
              <a:pathLst>
                <a:path w="3024664" h="406080">
                  <a:moveTo>
                    <a:pt x="78653" y="0"/>
                  </a:moveTo>
                  <a:lnTo>
                    <a:pt x="2946010" y="0"/>
                  </a:lnTo>
                  <a:cubicBezTo>
                    <a:pt x="2989450" y="0"/>
                    <a:pt x="3024664" y="35214"/>
                    <a:pt x="3024664" y="78653"/>
                  </a:cubicBezTo>
                  <a:lnTo>
                    <a:pt x="3024664" y="327427"/>
                  </a:lnTo>
                  <a:cubicBezTo>
                    <a:pt x="3024664" y="348287"/>
                    <a:pt x="3016377" y="368293"/>
                    <a:pt x="3001627" y="383043"/>
                  </a:cubicBezTo>
                  <a:cubicBezTo>
                    <a:pt x="2986876" y="397794"/>
                    <a:pt x="2966871" y="406080"/>
                    <a:pt x="2946010" y="406080"/>
                  </a:cubicBezTo>
                  <a:lnTo>
                    <a:pt x="78653" y="406080"/>
                  </a:lnTo>
                  <a:cubicBezTo>
                    <a:pt x="35214" y="406080"/>
                    <a:pt x="0" y="370866"/>
                    <a:pt x="0" y="327427"/>
                  </a:cubicBezTo>
                  <a:lnTo>
                    <a:pt x="0" y="78653"/>
                  </a:lnTo>
                  <a:cubicBezTo>
                    <a:pt x="0" y="57793"/>
                    <a:pt x="8287" y="37787"/>
                    <a:pt x="23037" y="23037"/>
                  </a:cubicBezTo>
                  <a:cubicBezTo>
                    <a:pt x="37787" y="8287"/>
                    <a:pt x="57793" y="0"/>
                    <a:pt x="78653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024664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657600" y="1060682"/>
            <a:ext cx="12021423" cy="766235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lvl="0">
              <a:lnSpc>
                <a:spcPts val="6473"/>
              </a:lnSpc>
            </a:pPr>
            <a:r>
              <a:rPr lang="bg-BG" sz="4400" dirty="0">
                <a:solidFill>
                  <a:srgbClr val="6FAF07"/>
                </a:solidFill>
                <a:latin typeface="ADYS Medium" panose="00000600000000000000" pitchFamily="50" charset="0"/>
              </a:rPr>
              <a:t>„Красивата маса“ – електронно учебно помагало</a:t>
            </a:r>
            <a:endParaRPr lang="en-US" sz="44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25" name="Freeform 14">
            <a:extLst>
              <a:ext uri="{FF2B5EF4-FFF2-40B4-BE49-F238E27FC236}">
                <a16:creationId xmlns:a16="http://schemas.microsoft.com/office/drawing/2014/main" id="{BD93D2E0-AACC-88FE-AB50-9F7708F217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161280" y="945998"/>
            <a:ext cx="1717165" cy="1433295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01C360C8-2C86-D845-EE9C-004C3BFC1E6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37983" y="8659163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0CC4962C-B8A6-0EFA-D35D-7CDF6B53F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69531" y="7385788"/>
            <a:ext cx="2856070" cy="2409484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7" name="Freeform 13">
            <a:extLst>
              <a:ext uri="{FF2B5EF4-FFF2-40B4-BE49-F238E27FC236}">
                <a16:creationId xmlns:a16="http://schemas.microsoft.com/office/drawing/2014/main" id="{D1A49D5D-EE46-5515-BF7F-52B37F6F3C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4868" y="7385788"/>
            <a:ext cx="2856070" cy="2409484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4" name="Freeform 15">
            <a:extLst>
              <a:ext uri="{FF2B5EF4-FFF2-40B4-BE49-F238E27FC236}">
                <a16:creationId xmlns:a16="http://schemas.microsoft.com/office/drawing/2014/main" id="{1963E0B3-DF1C-A766-6332-B1B189EDF3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36133" y="1868050"/>
            <a:ext cx="764382" cy="675435"/>
          </a:xfrm>
          <a:custGeom>
            <a:avLst/>
            <a:gdLst/>
            <a:ahLst/>
            <a:cxnLst/>
            <a:rect l="l" t="t" r="r" b="b"/>
            <a:pathLst>
              <a:path w="764382" h="675435">
                <a:moveTo>
                  <a:pt x="0" y="0"/>
                </a:moveTo>
                <a:lnTo>
                  <a:pt x="764382" y="0"/>
                </a:lnTo>
                <a:lnTo>
                  <a:pt x="764382" y="675435"/>
                </a:lnTo>
                <a:lnTo>
                  <a:pt x="0" y="6754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7" name="Картина 16" descr="Картина, която съдържа екранна снимка, текст, Компютърна икона, Операционна система&#10;&#10;Описанието е генерирано автоматично">
            <a:extLst>
              <a:ext uri="{FF2B5EF4-FFF2-40B4-BE49-F238E27FC236}">
                <a16:creationId xmlns:a16="http://schemas.microsoft.com/office/drawing/2014/main" id="{8AE86B76-C529-9FFE-140D-A90870070E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641" y="2478313"/>
            <a:ext cx="5652542" cy="3380595"/>
          </a:xfrm>
          <a:prstGeom prst="rect">
            <a:avLst/>
          </a:prstGeom>
        </p:spPr>
      </p:pic>
      <p:pic>
        <p:nvPicPr>
          <p:cNvPr id="19" name="Картина 18" descr="Картина, която съдържа екранна снимка, текст, Мултимедиен софтуер, софтуер&#10;&#10;Описанието е генерирано автоматично">
            <a:extLst>
              <a:ext uri="{FF2B5EF4-FFF2-40B4-BE49-F238E27FC236}">
                <a16:creationId xmlns:a16="http://schemas.microsoft.com/office/drawing/2014/main" id="{E09BCD0E-398E-3935-2DAC-B9986425D3D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517" y="2490398"/>
            <a:ext cx="5715000" cy="3364979"/>
          </a:xfrm>
          <a:prstGeom prst="rect">
            <a:avLst/>
          </a:prstGeom>
        </p:spPr>
      </p:pic>
      <p:pic>
        <p:nvPicPr>
          <p:cNvPr id="21" name="Картина 20" descr="Картина, която съдържа текст, Човешко лице, човек, софтуер&#10;&#10;Описанието е генерирано автоматично">
            <a:extLst>
              <a:ext uri="{FF2B5EF4-FFF2-40B4-BE49-F238E27FC236}">
                <a16:creationId xmlns:a16="http://schemas.microsoft.com/office/drawing/2014/main" id="{929A8A6D-1213-C7DD-2B6C-999B9DACF8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013" y="5855377"/>
            <a:ext cx="5652542" cy="331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18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610530"/>
            <a:ext cx="14799931" cy="7647770"/>
            <a:chOff x="0" y="0"/>
            <a:chExt cx="3897924" cy="2014227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2900364" y="937487"/>
            <a:ext cx="12949236" cy="1234213"/>
            <a:chOff x="0" y="0"/>
            <a:chExt cx="3024664" cy="406080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024664" cy="406080"/>
            </a:xfrm>
            <a:custGeom>
              <a:avLst/>
              <a:gdLst/>
              <a:ahLst/>
              <a:cxnLst/>
              <a:rect l="l" t="t" r="r" b="b"/>
              <a:pathLst>
                <a:path w="3024664" h="406080">
                  <a:moveTo>
                    <a:pt x="78653" y="0"/>
                  </a:moveTo>
                  <a:lnTo>
                    <a:pt x="2946010" y="0"/>
                  </a:lnTo>
                  <a:cubicBezTo>
                    <a:pt x="2989450" y="0"/>
                    <a:pt x="3024664" y="35214"/>
                    <a:pt x="3024664" y="78653"/>
                  </a:cubicBezTo>
                  <a:lnTo>
                    <a:pt x="3024664" y="327427"/>
                  </a:lnTo>
                  <a:cubicBezTo>
                    <a:pt x="3024664" y="348287"/>
                    <a:pt x="3016377" y="368293"/>
                    <a:pt x="3001627" y="383043"/>
                  </a:cubicBezTo>
                  <a:cubicBezTo>
                    <a:pt x="2986876" y="397794"/>
                    <a:pt x="2966871" y="406080"/>
                    <a:pt x="2946010" y="406080"/>
                  </a:cubicBezTo>
                  <a:lnTo>
                    <a:pt x="78653" y="406080"/>
                  </a:lnTo>
                  <a:cubicBezTo>
                    <a:pt x="35214" y="406080"/>
                    <a:pt x="0" y="370866"/>
                    <a:pt x="0" y="327427"/>
                  </a:cubicBezTo>
                  <a:lnTo>
                    <a:pt x="0" y="78653"/>
                  </a:lnTo>
                  <a:cubicBezTo>
                    <a:pt x="0" y="57793"/>
                    <a:pt x="8287" y="37787"/>
                    <a:pt x="23037" y="23037"/>
                  </a:cubicBezTo>
                  <a:cubicBezTo>
                    <a:pt x="37787" y="8287"/>
                    <a:pt x="57793" y="0"/>
                    <a:pt x="78653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024664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29833" y="1082490"/>
            <a:ext cx="12649200" cy="766235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lvl="0">
              <a:lnSpc>
                <a:spcPts val="6473"/>
              </a:lnSpc>
            </a:pPr>
            <a:r>
              <a:rPr lang="bg-BG" sz="4400" dirty="0">
                <a:solidFill>
                  <a:srgbClr val="6FAF07"/>
                </a:solidFill>
                <a:latin typeface="ADYS Medium" panose="00000600000000000000" pitchFamily="50" charset="0"/>
              </a:rPr>
              <a:t>Изграждане модел на къща от геометрични фигури</a:t>
            </a:r>
            <a:endParaRPr lang="en-US" sz="44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25" name="Freeform 14">
            <a:extLst>
              <a:ext uri="{FF2B5EF4-FFF2-40B4-BE49-F238E27FC236}">
                <a16:creationId xmlns:a16="http://schemas.microsoft.com/office/drawing/2014/main" id="{BD93D2E0-AACC-88FE-AB50-9F7708F217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967671" y="905245"/>
            <a:ext cx="1717165" cy="1433295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01C360C8-2C86-D845-EE9C-004C3BFC1E6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37983" y="8659163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7" name="Freeform 13">
            <a:extLst>
              <a:ext uri="{FF2B5EF4-FFF2-40B4-BE49-F238E27FC236}">
                <a16:creationId xmlns:a16="http://schemas.microsoft.com/office/drawing/2014/main" id="{D1A49D5D-EE46-5515-BF7F-52B37F6F3C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4294" y="7399744"/>
            <a:ext cx="2856070" cy="2409484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6" name="Картина 15" descr="Картина, която съдържа на закрито, пеленаче, дрехи, Човешко лице&#10;&#10;Описанието е генерирано автоматично">
            <a:extLst>
              <a:ext uri="{FF2B5EF4-FFF2-40B4-BE49-F238E27FC236}">
                <a16:creationId xmlns:a16="http://schemas.microsoft.com/office/drawing/2014/main" id="{35ECFAC5-7566-C63E-D4FF-7153DDA0CED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883" y="2641818"/>
            <a:ext cx="3566475" cy="4755300"/>
          </a:xfrm>
          <a:prstGeom prst="rect">
            <a:avLst/>
          </a:prstGeom>
        </p:spPr>
      </p:pic>
      <p:pic>
        <p:nvPicPr>
          <p:cNvPr id="18" name="Картина 17" descr="Картина, която съдържа момче, дрехи, пеленаче, маса&#10;&#10;Описанието е генерирано автоматично">
            <a:extLst>
              <a:ext uri="{FF2B5EF4-FFF2-40B4-BE49-F238E27FC236}">
                <a16:creationId xmlns:a16="http://schemas.microsoft.com/office/drawing/2014/main" id="{3A94F7C6-C1D6-A214-0FCC-52107F5FC9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24" y="4194012"/>
            <a:ext cx="3566475" cy="4755300"/>
          </a:xfrm>
          <a:prstGeom prst="rect">
            <a:avLst/>
          </a:prstGeom>
        </p:spPr>
      </p:pic>
      <p:pic>
        <p:nvPicPr>
          <p:cNvPr id="20" name="Картина 19" descr="Картина, която съдържа пеленаче, под, на закрито, момче&#10;&#10;Описанието е генерирано автоматично">
            <a:extLst>
              <a:ext uri="{FF2B5EF4-FFF2-40B4-BE49-F238E27FC236}">
                <a16:creationId xmlns:a16="http://schemas.microsoft.com/office/drawing/2014/main" id="{34E798D1-E032-1D63-69B2-C9A6F3088E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104" y="2681259"/>
            <a:ext cx="3566475" cy="4755300"/>
          </a:xfrm>
          <a:prstGeom prst="rect">
            <a:avLst/>
          </a:prstGeom>
        </p:spPr>
      </p:pic>
      <p:pic>
        <p:nvPicPr>
          <p:cNvPr id="22" name="Картина 21" descr="Картина, която съдържа Човешко лице, на закрито, обзавеждане, дрехи&#10;&#10;Описанието е генерирано автоматично">
            <a:extLst>
              <a:ext uri="{FF2B5EF4-FFF2-40B4-BE49-F238E27FC236}">
                <a16:creationId xmlns:a16="http://schemas.microsoft.com/office/drawing/2014/main" id="{5BB626AF-73FA-022F-E5B1-4AA24E1079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0933" y="4165206"/>
            <a:ext cx="3566475" cy="4755300"/>
          </a:xfrm>
          <a:prstGeom prst="rect">
            <a:avLst/>
          </a:prstGeom>
        </p:spPr>
      </p:pic>
      <p:sp>
        <p:nvSpPr>
          <p:cNvPr id="23" name="Freeform 14">
            <a:extLst>
              <a:ext uri="{FF2B5EF4-FFF2-40B4-BE49-F238E27FC236}">
                <a16:creationId xmlns:a16="http://schemas.microsoft.com/office/drawing/2014/main" id="{6D255F39-0829-3F86-C341-C93BBE3124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777941" y="892802"/>
            <a:ext cx="1717165" cy="1433295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28" name="Картина 27" descr="Картина, която съдържа анимирана рисунка, Анимация, Човешко лице, илюстрация&#10;&#10;Описанието е генерирано автоматично">
            <a:extLst>
              <a:ext uri="{FF2B5EF4-FFF2-40B4-BE49-F238E27FC236}">
                <a16:creationId xmlns:a16="http://schemas.microsoft.com/office/drawing/2014/main" id="{320A0B44-2580-FECE-2B3E-9008ED9EC07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4740" y="5767470"/>
            <a:ext cx="3891257" cy="453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632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610530"/>
            <a:ext cx="14799931" cy="7647770"/>
            <a:chOff x="0" y="0"/>
            <a:chExt cx="3897924" cy="2014227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2900364" y="850638"/>
            <a:ext cx="12949236" cy="1321603"/>
            <a:chOff x="0" y="-28575"/>
            <a:chExt cx="3024664" cy="434833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82605" y="178"/>
              <a:ext cx="1951548" cy="406080"/>
            </a:xfrm>
            <a:custGeom>
              <a:avLst/>
              <a:gdLst/>
              <a:ahLst/>
              <a:cxnLst/>
              <a:rect l="l" t="t" r="r" b="b"/>
              <a:pathLst>
                <a:path w="3024664" h="406080">
                  <a:moveTo>
                    <a:pt x="78653" y="0"/>
                  </a:moveTo>
                  <a:lnTo>
                    <a:pt x="2946010" y="0"/>
                  </a:lnTo>
                  <a:cubicBezTo>
                    <a:pt x="2989450" y="0"/>
                    <a:pt x="3024664" y="35214"/>
                    <a:pt x="3024664" y="78653"/>
                  </a:cubicBezTo>
                  <a:lnTo>
                    <a:pt x="3024664" y="327427"/>
                  </a:lnTo>
                  <a:cubicBezTo>
                    <a:pt x="3024664" y="348287"/>
                    <a:pt x="3016377" y="368293"/>
                    <a:pt x="3001627" y="383043"/>
                  </a:cubicBezTo>
                  <a:cubicBezTo>
                    <a:pt x="2986876" y="397794"/>
                    <a:pt x="2966871" y="406080"/>
                    <a:pt x="2946010" y="406080"/>
                  </a:cubicBezTo>
                  <a:lnTo>
                    <a:pt x="78653" y="406080"/>
                  </a:lnTo>
                  <a:cubicBezTo>
                    <a:pt x="35214" y="406080"/>
                    <a:pt x="0" y="370866"/>
                    <a:pt x="0" y="327427"/>
                  </a:cubicBezTo>
                  <a:lnTo>
                    <a:pt x="0" y="78653"/>
                  </a:lnTo>
                  <a:cubicBezTo>
                    <a:pt x="0" y="57793"/>
                    <a:pt x="8287" y="37787"/>
                    <a:pt x="23037" y="23037"/>
                  </a:cubicBezTo>
                  <a:cubicBezTo>
                    <a:pt x="37787" y="8287"/>
                    <a:pt x="57793" y="0"/>
                    <a:pt x="78653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024664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29833" y="1082490"/>
            <a:ext cx="12649200" cy="798295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lvl="0" algn="ctr">
              <a:lnSpc>
                <a:spcPts val="6473"/>
              </a:lnSpc>
            </a:pPr>
            <a:r>
              <a:rPr lang="bg-BG" sz="5400" dirty="0">
                <a:solidFill>
                  <a:srgbClr val="6FAF07"/>
                </a:solidFill>
                <a:latin typeface="ADYS Medium" panose="00000600000000000000" pitchFamily="50" charset="0"/>
              </a:rPr>
              <a:t>Моделиране на ряпа</a:t>
            </a:r>
            <a:endParaRPr lang="en-US" sz="54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01C360C8-2C86-D845-EE9C-004C3BFC1E6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37983" y="8659163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7" name="Freeform 13">
            <a:extLst>
              <a:ext uri="{FF2B5EF4-FFF2-40B4-BE49-F238E27FC236}">
                <a16:creationId xmlns:a16="http://schemas.microsoft.com/office/drawing/2014/main" id="{D1A49D5D-EE46-5515-BF7F-52B37F6F3C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4294" y="7399744"/>
            <a:ext cx="2856070" cy="2409484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5" name="Картина 14" descr="Картина, която съдържа Човешко лице, пеленаче, момче, на за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333ED9BD-B417-ACF2-61EC-7C10D6DDC6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88" y="3241257"/>
            <a:ext cx="3741257" cy="4988343"/>
          </a:xfrm>
          <a:prstGeom prst="rect">
            <a:avLst/>
          </a:prstGeom>
        </p:spPr>
      </p:pic>
      <p:pic>
        <p:nvPicPr>
          <p:cNvPr id="19" name="Картина 18" descr="Картина, която съдържа дрехи, пеленаче, момиче, Човешко лице&#10;&#10;Описанието е генерирано автоматично">
            <a:extLst>
              <a:ext uri="{FF2B5EF4-FFF2-40B4-BE49-F238E27FC236}">
                <a16:creationId xmlns:a16="http://schemas.microsoft.com/office/drawing/2014/main" id="{BE3C35BD-5C25-6779-7912-2E2B4429E8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628" y="3246662"/>
            <a:ext cx="3741257" cy="4988343"/>
          </a:xfrm>
          <a:prstGeom prst="rect">
            <a:avLst/>
          </a:prstGeom>
        </p:spPr>
      </p:pic>
      <p:pic>
        <p:nvPicPr>
          <p:cNvPr id="24" name="Картина 23" descr="Картина, която съдържа Човешко лице, пеленаче, дрехи, детска градина&#10;&#10;Описанието е генерирано автоматично">
            <a:extLst>
              <a:ext uri="{FF2B5EF4-FFF2-40B4-BE49-F238E27FC236}">
                <a16:creationId xmlns:a16="http://schemas.microsoft.com/office/drawing/2014/main" id="{2FEC3CF7-D8FA-3575-C2E2-13AD31C72B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059" y="3273298"/>
            <a:ext cx="3741257" cy="4988343"/>
          </a:xfrm>
          <a:prstGeom prst="rect">
            <a:avLst/>
          </a:prstGeom>
        </p:spPr>
      </p:pic>
      <p:pic>
        <p:nvPicPr>
          <p:cNvPr id="28" name="Картина 27" descr="Картина, която съдържа анимирана рисунка, Анимация, Човешко лице, илюстрация&#10;&#10;Описанието е генерирано автоматично">
            <a:extLst>
              <a:ext uri="{FF2B5EF4-FFF2-40B4-BE49-F238E27FC236}">
                <a16:creationId xmlns:a16="http://schemas.microsoft.com/office/drawing/2014/main" id="{320A0B44-2580-FECE-2B3E-9008ED9EC07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4740" y="5767470"/>
            <a:ext cx="3891257" cy="4534440"/>
          </a:xfrm>
          <a:prstGeom prst="rect">
            <a:avLst/>
          </a:prstGeom>
        </p:spPr>
      </p:pic>
      <p:sp>
        <p:nvSpPr>
          <p:cNvPr id="23" name="Freeform 14">
            <a:extLst>
              <a:ext uri="{FF2B5EF4-FFF2-40B4-BE49-F238E27FC236}">
                <a16:creationId xmlns:a16="http://schemas.microsoft.com/office/drawing/2014/main" id="{6D255F39-0829-3F86-C341-C93BBE3124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3906697" y="2576789"/>
            <a:ext cx="1601813" cy="1368007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5" name="Freeform 14">
            <a:extLst>
              <a:ext uri="{FF2B5EF4-FFF2-40B4-BE49-F238E27FC236}">
                <a16:creationId xmlns:a16="http://schemas.microsoft.com/office/drawing/2014/main" id="{BD93D2E0-AACC-88FE-AB50-9F7708F217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756942" y="2602239"/>
            <a:ext cx="1717165" cy="1433295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4" name="Картина 13" descr="Картина, която съдържа графична колекция, рисунка, усмихнат, илюстрация&#10;&#10;Описанието е генерирано автоматично">
            <a:extLst>
              <a:ext uri="{FF2B5EF4-FFF2-40B4-BE49-F238E27FC236}">
                <a16:creationId xmlns:a16="http://schemas.microsoft.com/office/drawing/2014/main" id="{C91DCD0C-EF89-87C9-12C2-CAA2728FF9C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4257" y="632104"/>
            <a:ext cx="2088608" cy="267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0876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610530"/>
            <a:ext cx="14799931" cy="7647770"/>
            <a:chOff x="0" y="0"/>
            <a:chExt cx="3897924" cy="2014227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2513110" y="2747966"/>
            <a:ext cx="4160243" cy="5681448"/>
            <a:chOff x="0" y="0"/>
            <a:chExt cx="1095702" cy="1496348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095702" cy="1496348"/>
            </a:xfrm>
            <a:custGeom>
              <a:avLst/>
              <a:gdLst/>
              <a:ahLst/>
              <a:cxnLst/>
              <a:rect l="l" t="t" r="r" b="b"/>
              <a:pathLst>
                <a:path w="1095702" h="1496348">
                  <a:moveTo>
                    <a:pt x="93046" y="0"/>
                  </a:moveTo>
                  <a:lnTo>
                    <a:pt x="1002655" y="0"/>
                  </a:lnTo>
                  <a:cubicBezTo>
                    <a:pt x="1027333" y="0"/>
                    <a:pt x="1051000" y="9803"/>
                    <a:pt x="1068449" y="27253"/>
                  </a:cubicBezTo>
                  <a:cubicBezTo>
                    <a:pt x="1085899" y="44702"/>
                    <a:pt x="1095702" y="68369"/>
                    <a:pt x="1095702" y="93046"/>
                  </a:cubicBezTo>
                  <a:lnTo>
                    <a:pt x="1095702" y="1403302"/>
                  </a:lnTo>
                  <a:cubicBezTo>
                    <a:pt x="1095702" y="1427979"/>
                    <a:pt x="1085899" y="1451646"/>
                    <a:pt x="1068449" y="1469096"/>
                  </a:cubicBezTo>
                  <a:cubicBezTo>
                    <a:pt x="1051000" y="1486545"/>
                    <a:pt x="1027333" y="1496348"/>
                    <a:pt x="1002655" y="1496348"/>
                  </a:cubicBezTo>
                  <a:lnTo>
                    <a:pt x="93046" y="1496348"/>
                  </a:lnTo>
                  <a:cubicBezTo>
                    <a:pt x="68369" y="1496348"/>
                    <a:pt x="44702" y="1486545"/>
                    <a:pt x="27253" y="1469096"/>
                  </a:cubicBezTo>
                  <a:cubicBezTo>
                    <a:pt x="9803" y="1451646"/>
                    <a:pt x="0" y="1427979"/>
                    <a:pt x="0" y="1403302"/>
                  </a:cubicBezTo>
                  <a:lnTo>
                    <a:pt x="0" y="93046"/>
                  </a:lnTo>
                  <a:cubicBezTo>
                    <a:pt x="0" y="68369"/>
                    <a:pt x="9803" y="44702"/>
                    <a:pt x="27253" y="27253"/>
                  </a:cubicBezTo>
                  <a:cubicBezTo>
                    <a:pt x="44702" y="9803"/>
                    <a:pt x="68369" y="0"/>
                    <a:pt x="93046" y="0"/>
                  </a:cubicBezTo>
                  <a:close/>
                </a:path>
              </a:pathLst>
            </a:custGeom>
            <a:solidFill>
              <a:srgbClr val="66A204"/>
            </a:solidFill>
            <a:ln cap="rnd">
              <a:noFill/>
              <a:prstDash val="dash"/>
              <a:rou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1095702" cy="152492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12" name="Group 12"/>
          <p:cNvGrpSpPr>
            <a:grpSpLocks noGrp="1" noUngrp="1" noRot="1" noMove="1" noResize="1"/>
          </p:cNvGrpSpPr>
          <p:nvPr/>
        </p:nvGrpSpPr>
        <p:grpSpPr>
          <a:xfrm>
            <a:off x="2763717" y="3008757"/>
            <a:ext cx="3700694" cy="5213341"/>
            <a:chOff x="0" y="0"/>
            <a:chExt cx="660400" cy="930336"/>
          </a:xfrm>
        </p:grpSpPr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60400" cy="930336"/>
            </a:xfrm>
            <a:custGeom>
              <a:avLst/>
              <a:gdLst/>
              <a:ahLst/>
              <a:cxnLst/>
              <a:rect l="l" t="t" r="r" b="b"/>
              <a:pathLst>
                <a:path w="660400" h="930336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31113"/>
                  </a:cubicBezTo>
                  <a:lnTo>
                    <a:pt x="660400" y="857246"/>
                  </a:lnTo>
                  <a:cubicBezTo>
                    <a:pt x="660400" y="876631"/>
                    <a:pt x="652700" y="895222"/>
                    <a:pt x="638992" y="908929"/>
                  </a:cubicBezTo>
                  <a:cubicBezTo>
                    <a:pt x="625285" y="922636"/>
                    <a:pt x="606695" y="930336"/>
                    <a:pt x="587310" y="930336"/>
                  </a:cubicBezTo>
                  <a:lnTo>
                    <a:pt x="73090" y="930336"/>
                  </a:lnTo>
                  <a:cubicBezTo>
                    <a:pt x="32723" y="930336"/>
                    <a:pt x="0" y="897613"/>
                    <a:pt x="0" y="857246"/>
                  </a:cubicBezTo>
                  <a:lnTo>
                    <a:pt x="0" y="331558"/>
                  </a:lnTo>
                  <a:cubicBezTo>
                    <a:pt x="1782" y="185660"/>
                    <a:pt x="93019" y="64045"/>
                    <a:pt x="220252" y="19070"/>
                  </a:cubicBezTo>
                  <a:lnTo>
                    <a:pt x="220252" y="19070"/>
                  </a:ln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4" name="TextBox 1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98425"/>
              <a:ext cx="660400" cy="8319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15" name="Group 15"/>
          <p:cNvGrpSpPr>
            <a:grpSpLocks noGrp="1" noUngrp="1" noRot="1" noMove="1" noResize="1"/>
          </p:cNvGrpSpPr>
          <p:nvPr/>
        </p:nvGrpSpPr>
        <p:grpSpPr>
          <a:xfrm>
            <a:off x="2986111" y="3248676"/>
            <a:ext cx="3255905" cy="3255905"/>
            <a:chOff x="0" y="0"/>
            <a:chExt cx="812800" cy="812800"/>
          </a:xfrm>
        </p:grpSpPr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ADD829"/>
              </a:solidFill>
              <a:prstDash val="lgDash"/>
              <a:miter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7" name="TextBox 1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58"/>
                </a:lnSpc>
              </a:pPr>
              <a:endParaRPr dirty="0"/>
            </a:p>
          </p:txBody>
        </p:sp>
      </p:grpSp>
      <p:grpSp>
        <p:nvGrpSpPr>
          <p:cNvPr id="18" name="Group 18"/>
          <p:cNvGrpSpPr>
            <a:grpSpLocks noGrp="1" noUngrp="1" noRot="1" noMove="1" noResize="1"/>
          </p:cNvGrpSpPr>
          <p:nvPr/>
        </p:nvGrpSpPr>
        <p:grpSpPr>
          <a:xfrm>
            <a:off x="3185702" y="3448476"/>
            <a:ext cx="2856728" cy="2856311"/>
            <a:chOff x="-95251" y="-95136"/>
            <a:chExt cx="6540526" cy="6539573"/>
          </a:xfrm>
        </p:grpSpPr>
        <p:sp>
          <p:nvSpPr>
            <p:cNvPr id="19" name="Freeform 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95251" y="-95136"/>
              <a:ext cx="6540526" cy="6539573"/>
            </a:xfrm>
            <a:custGeom>
              <a:avLst/>
              <a:gdLst/>
              <a:ahLst/>
              <a:cxnLst/>
              <a:rect l="l" t="t" r="r" b="b"/>
              <a:pathLst>
                <a:path w="6540526" h="6539573">
                  <a:moveTo>
                    <a:pt x="5684545" y="1101865"/>
                  </a:moveTo>
                  <a:cubicBezTo>
                    <a:pt x="5560365" y="886829"/>
                    <a:pt x="5335181" y="766521"/>
                    <a:pt x="5103533" y="766356"/>
                  </a:cubicBezTo>
                  <a:lnTo>
                    <a:pt x="5103571" y="766318"/>
                  </a:lnTo>
                  <a:cubicBezTo>
                    <a:pt x="4871923" y="766115"/>
                    <a:pt x="4646701" y="645821"/>
                    <a:pt x="4522559" y="430810"/>
                  </a:cubicBezTo>
                  <a:cubicBezTo>
                    <a:pt x="4337317" y="109919"/>
                    <a:pt x="3927030" y="0"/>
                    <a:pt x="3606140" y="185281"/>
                  </a:cubicBezTo>
                  <a:lnTo>
                    <a:pt x="3606089" y="185319"/>
                  </a:lnTo>
                  <a:lnTo>
                    <a:pt x="3606089" y="185115"/>
                  </a:lnTo>
                  <a:cubicBezTo>
                    <a:pt x="3406788" y="299936"/>
                    <a:pt x="3153854" y="309029"/>
                    <a:pt x="2939771" y="187630"/>
                  </a:cubicBezTo>
                  <a:cubicBezTo>
                    <a:pt x="2836743" y="126902"/>
                    <a:pt x="2719296" y="94958"/>
                    <a:pt x="2599703" y="95136"/>
                  </a:cubicBezTo>
                  <a:cubicBezTo>
                    <a:pt x="2351405" y="95136"/>
                    <a:pt x="2134641" y="230048"/>
                    <a:pt x="2018614" y="430568"/>
                  </a:cubicBezTo>
                  <a:lnTo>
                    <a:pt x="2018614" y="430530"/>
                  </a:lnTo>
                  <a:cubicBezTo>
                    <a:pt x="1902625" y="631012"/>
                    <a:pt x="1685811" y="765925"/>
                    <a:pt x="1437551" y="765925"/>
                  </a:cubicBezTo>
                  <a:cubicBezTo>
                    <a:pt x="1067029" y="765925"/>
                    <a:pt x="766686" y="1066267"/>
                    <a:pt x="766686" y="1436789"/>
                  </a:cubicBezTo>
                  <a:lnTo>
                    <a:pt x="766686" y="1436866"/>
                  </a:lnTo>
                  <a:lnTo>
                    <a:pt x="766483" y="1436789"/>
                  </a:lnTo>
                  <a:cubicBezTo>
                    <a:pt x="766280" y="1666672"/>
                    <a:pt x="647802" y="1890154"/>
                    <a:pt x="435902" y="2014906"/>
                  </a:cubicBezTo>
                  <a:cubicBezTo>
                    <a:pt x="331646" y="2073744"/>
                    <a:pt x="245134" y="2159541"/>
                    <a:pt x="185433" y="2263305"/>
                  </a:cubicBezTo>
                  <a:cubicBezTo>
                    <a:pt x="61278" y="2478367"/>
                    <a:pt x="69723" y="2733523"/>
                    <a:pt x="185395" y="2934246"/>
                  </a:cubicBezTo>
                  <a:lnTo>
                    <a:pt x="185357" y="2934246"/>
                  </a:lnTo>
                  <a:cubicBezTo>
                    <a:pt x="300939" y="3134932"/>
                    <a:pt x="309385" y="3390113"/>
                    <a:pt x="185230" y="3605149"/>
                  </a:cubicBezTo>
                  <a:cubicBezTo>
                    <a:pt x="0" y="3926002"/>
                    <a:pt x="109906" y="4336288"/>
                    <a:pt x="430797" y="4521569"/>
                  </a:cubicBezTo>
                  <a:lnTo>
                    <a:pt x="430835" y="4521607"/>
                  </a:lnTo>
                  <a:lnTo>
                    <a:pt x="430708" y="4521696"/>
                  </a:lnTo>
                  <a:cubicBezTo>
                    <a:pt x="631228" y="4637634"/>
                    <a:pt x="766077" y="4854448"/>
                    <a:pt x="766077" y="5102746"/>
                  </a:cubicBezTo>
                  <a:cubicBezTo>
                    <a:pt x="766077" y="5473269"/>
                    <a:pt x="1066419" y="5773611"/>
                    <a:pt x="1436929" y="5773611"/>
                  </a:cubicBezTo>
                  <a:cubicBezTo>
                    <a:pt x="1685239" y="5773611"/>
                    <a:pt x="1901965" y="5908497"/>
                    <a:pt x="2018030" y="6109018"/>
                  </a:cubicBezTo>
                  <a:cubicBezTo>
                    <a:pt x="2134019" y="6309449"/>
                    <a:pt x="2350821" y="6444425"/>
                    <a:pt x="2599093" y="6444425"/>
                  </a:cubicBezTo>
                  <a:cubicBezTo>
                    <a:pt x="2718685" y="6444579"/>
                    <a:pt x="2836127" y="6412633"/>
                    <a:pt x="2939161" y="6351918"/>
                  </a:cubicBezTo>
                  <a:cubicBezTo>
                    <a:pt x="3153194" y="6230544"/>
                    <a:pt x="3406191" y="6239637"/>
                    <a:pt x="3605479" y="6354496"/>
                  </a:cubicBezTo>
                  <a:lnTo>
                    <a:pt x="3605479" y="6354255"/>
                  </a:lnTo>
                  <a:lnTo>
                    <a:pt x="3605518" y="6354331"/>
                  </a:lnTo>
                  <a:cubicBezTo>
                    <a:pt x="3926408" y="6539573"/>
                    <a:pt x="4336695" y="6429617"/>
                    <a:pt x="4521988" y="6108764"/>
                  </a:cubicBezTo>
                  <a:cubicBezTo>
                    <a:pt x="4646130" y="5893765"/>
                    <a:pt x="4871314" y="5773446"/>
                    <a:pt x="5102962" y="5773280"/>
                  </a:cubicBezTo>
                  <a:lnTo>
                    <a:pt x="5102911" y="5773192"/>
                  </a:lnTo>
                  <a:cubicBezTo>
                    <a:pt x="5334559" y="5773027"/>
                    <a:pt x="5559781" y="5652707"/>
                    <a:pt x="5683885" y="5437708"/>
                  </a:cubicBezTo>
                  <a:cubicBezTo>
                    <a:pt x="5745010" y="5331854"/>
                    <a:pt x="5774017" y="5216233"/>
                    <a:pt x="5773890" y="5102213"/>
                  </a:cubicBezTo>
                  <a:lnTo>
                    <a:pt x="5773979" y="5102289"/>
                  </a:lnTo>
                  <a:cubicBezTo>
                    <a:pt x="5774182" y="4878845"/>
                    <a:pt x="5886145" y="4661357"/>
                    <a:pt x="6087059" y="4534827"/>
                  </a:cubicBezTo>
                  <a:cubicBezTo>
                    <a:pt x="6195365" y="4477880"/>
                    <a:pt x="6289358" y="4390619"/>
                    <a:pt x="6355029" y="4276865"/>
                  </a:cubicBezTo>
                  <a:cubicBezTo>
                    <a:pt x="6479223" y="4061752"/>
                    <a:pt x="6470777" y="3806571"/>
                    <a:pt x="6355118" y="3605886"/>
                  </a:cubicBezTo>
                  <a:lnTo>
                    <a:pt x="6355156" y="3605886"/>
                  </a:lnTo>
                  <a:cubicBezTo>
                    <a:pt x="6239535" y="3405201"/>
                    <a:pt x="6231077" y="3150019"/>
                    <a:pt x="6355245" y="2934970"/>
                  </a:cubicBezTo>
                  <a:cubicBezTo>
                    <a:pt x="6540526" y="2614079"/>
                    <a:pt x="6430569" y="2203831"/>
                    <a:pt x="6109678" y="2018551"/>
                  </a:cubicBezTo>
                  <a:lnTo>
                    <a:pt x="6109627" y="2018500"/>
                  </a:lnTo>
                  <a:lnTo>
                    <a:pt x="6109754" y="2018462"/>
                  </a:lnTo>
                  <a:cubicBezTo>
                    <a:pt x="5910847" y="1903375"/>
                    <a:pt x="5776557" y="1689088"/>
                    <a:pt x="5774436" y="1443266"/>
                  </a:cubicBezTo>
                  <a:cubicBezTo>
                    <a:pt x="5775604" y="1327265"/>
                    <a:pt x="5746686" y="1209536"/>
                    <a:pt x="5684545" y="1101865"/>
                  </a:cubicBezTo>
                </a:path>
              </a:pathLst>
            </a:custGeom>
            <a:blipFill>
              <a:blip r:embed="rId3"/>
              <a:stretch>
                <a:fillRect t="-2637" b="-2637"/>
              </a:stretch>
            </a:blipFill>
          </p:spPr>
          <p:txBody>
            <a:bodyPr/>
            <a:lstStyle/>
            <a:p>
              <a:endParaRPr lang="bg-BG" dirty="0"/>
            </a:p>
          </p:txBody>
        </p:sp>
      </p:grpSp>
      <p:grpSp>
        <p:nvGrpSpPr>
          <p:cNvPr id="20" name="Group 20"/>
          <p:cNvGrpSpPr>
            <a:grpSpLocks noGrp="1" noUngrp="1" noRot="1" noMove="1" noResize="1"/>
          </p:cNvGrpSpPr>
          <p:nvPr/>
        </p:nvGrpSpPr>
        <p:grpSpPr>
          <a:xfrm>
            <a:off x="2763717" y="6816209"/>
            <a:ext cx="3700694" cy="1197632"/>
            <a:chOff x="0" y="0"/>
            <a:chExt cx="857522" cy="204342"/>
          </a:xfrm>
        </p:grpSpPr>
        <p:sp>
          <p:nvSpPr>
            <p:cNvPr id="21" name="Freeform 2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57522" cy="204342"/>
            </a:xfrm>
            <a:custGeom>
              <a:avLst/>
              <a:gdLst/>
              <a:ahLst/>
              <a:cxnLst/>
              <a:rect l="l" t="t" r="r" b="b"/>
              <a:pathLst>
                <a:path w="857522" h="204342">
                  <a:moveTo>
                    <a:pt x="102171" y="0"/>
                  </a:moveTo>
                  <a:lnTo>
                    <a:pt x="755352" y="0"/>
                  </a:lnTo>
                  <a:cubicBezTo>
                    <a:pt x="782449" y="0"/>
                    <a:pt x="808437" y="10764"/>
                    <a:pt x="827597" y="29925"/>
                  </a:cubicBezTo>
                  <a:cubicBezTo>
                    <a:pt x="846758" y="49086"/>
                    <a:pt x="857522" y="75073"/>
                    <a:pt x="857522" y="102171"/>
                  </a:cubicBezTo>
                  <a:lnTo>
                    <a:pt x="857522" y="102171"/>
                  </a:lnTo>
                  <a:cubicBezTo>
                    <a:pt x="857522" y="158598"/>
                    <a:pt x="811779" y="204342"/>
                    <a:pt x="755352" y="204342"/>
                  </a:cubicBezTo>
                  <a:lnTo>
                    <a:pt x="102171" y="204342"/>
                  </a:lnTo>
                  <a:cubicBezTo>
                    <a:pt x="45743" y="204342"/>
                    <a:pt x="0" y="158598"/>
                    <a:pt x="0" y="102171"/>
                  </a:cubicBezTo>
                  <a:lnTo>
                    <a:pt x="0" y="102171"/>
                  </a:lnTo>
                  <a:cubicBezTo>
                    <a:pt x="0" y="45743"/>
                    <a:pt x="45743" y="0"/>
                    <a:pt x="102171" y="0"/>
                  </a:cubicBezTo>
                  <a:close/>
                </a:path>
              </a:pathLst>
            </a:custGeom>
            <a:solidFill>
              <a:srgbClr val="FFFFFF"/>
            </a:solidFill>
            <a:ln w="47625" cap="rnd">
              <a:solidFill>
                <a:srgbClr val="ADD829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2" name="TextBox 22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857522" cy="232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9728" y="6566628"/>
            <a:ext cx="652358" cy="653209"/>
          </a:xfrm>
          <a:custGeom>
            <a:avLst/>
            <a:gdLst/>
            <a:ahLst/>
            <a:cxnLst/>
            <a:rect l="l" t="t" r="r" b="b"/>
            <a:pathLst>
              <a:path w="652358" h="653209">
                <a:moveTo>
                  <a:pt x="0" y="0"/>
                </a:moveTo>
                <a:lnTo>
                  <a:pt x="652359" y="0"/>
                </a:lnTo>
                <a:lnTo>
                  <a:pt x="652359" y="653209"/>
                </a:lnTo>
                <a:lnTo>
                  <a:pt x="0" y="6532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24" name="Group 24"/>
          <p:cNvGrpSpPr>
            <a:grpSpLocks noGrp="1" noUngrp="1" noRot="1" noMove="1" noResize="1"/>
          </p:cNvGrpSpPr>
          <p:nvPr/>
        </p:nvGrpSpPr>
        <p:grpSpPr>
          <a:xfrm>
            <a:off x="7022106" y="2747966"/>
            <a:ext cx="4160243" cy="5681448"/>
            <a:chOff x="0" y="0"/>
            <a:chExt cx="1095702" cy="1496348"/>
          </a:xfrm>
        </p:grpSpPr>
        <p:sp>
          <p:nvSpPr>
            <p:cNvPr id="25" name="Freeform 2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095702" cy="1496348"/>
            </a:xfrm>
            <a:custGeom>
              <a:avLst/>
              <a:gdLst/>
              <a:ahLst/>
              <a:cxnLst/>
              <a:rect l="l" t="t" r="r" b="b"/>
              <a:pathLst>
                <a:path w="1095702" h="1496348">
                  <a:moveTo>
                    <a:pt x="93046" y="0"/>
                  </a:moveTo>
                  <a:lnTo>
                    <a:pt x="1002655" y="0"/>
                  </a:lnTo>
                  <a:cubicBezTo>
                    <a:pt x="1027333" y="0"/>
                    <a:pt x="1051000" y="9803"/>
                    <a:pt x="1068449" y="27253"/>
                  </a:cubicBezTo>
                  <a:cubicBezTo>
                    <a:pt x="1085899" y="44702"/>
                    <a:pt x="1095702" y="68369"/>
                    <a:pt x="1095702" y="93046"/>
                  </a:cubicBezTo>
                  <a:lnTo>
                    <a:pt x="1095702" y="1403302"/>
                  </a:lnTo>
                  <a:cubicBezTo>
                    <a:pt x="1095702" y="1427979"/>
                    <a:pt x="1085899" y="1451646"/>
                    <a:pt x="1068449" y="1469096"/>
                  </a:cubicBezTo>
                  <a:cubicBezTo>
                    <a:pt x="1051000" y="1486545"/>
                    <a:pt x="1027333" y="1496348"/>
                    <a:pt x="1002655" y="1496348"/>
                  </a:cubicBezTo>
                  <a:lnTo>
                    <a:pt x="93046" y="1496348"/>
                  </a:lnTo>
                  <a:cubicBezTo>
                    <a:pt x="68369" y="1496348"/>
                    <a:pt x="44702" y="1486545"/>
                    <a:pt x="27253" y="1469096"/>
                  </a:cubicBezTo>
                  <a:cubicBezTo>
                    <a:pt x="9803" y="1451646"/>
                    <a:pt x="0" y="1427979"/>
                    <a:pt x="0" y="1403302"/>
                  </a:cubicBezTo>
                  <a:lnTo>
                    <a:pt x="0" y="93046"/>
                  </a:lnTo>
                  <a:cubicBezTo>
                    <a:pt x="0" y="68369"/>
                    <a:pt x="9803" y="44702"/>
                    <a:pt x="27253" y="27253"/>
                  </a:cubicBezTo>
                  <a:cubicBezTo>
                    <a:pt x="44702" y="9803"/>
                    <a:pt x="68369" y="0"/>
                    <a:pt x="93046" y="0"/>
                  </a:cubicBezTo>
                  <a:close/>
                </a:path>
              </a:pathLst>
            </a:custGeom>
            <a:solidFill>
              <a:srgbClr val="66A204"/>
            </a:solidFill>
            <a:ln cap="rnd">
              <a:noFill/>
              <a:prstDash val="dash"/>
              <a:rou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6" name="TextBox 2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1095702" cy="152492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27" name="Group 27"/>
          <p:cNvGrpSpPr>
            <a:grpSpLocks noGrp="1" noUngrp="1" noRot="1" noMove="1" noResize="1"/>
          </p:cNvGrpSpPr>
          <p:nvPr/>
        </p:nvGrpSpPr>
        <p:grpSpPr>
          <a:xfrm>
            <a:off x="7251881" y="2969819"/>
            <a:ext cx="3700694" cy="5213341"/>
            <a:chOff x="0" y="0"/>
            <a:chExt cx="660400" cy="930336"/>
          </a:xfrm>
        </p:grpSpPr>
        <p:sp>
          <p:nvSpPr>
            <p:cNvPr id="28" name="Freeform 2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60400" cy="930336"/>
            </a:xfrm>
            <a:custGeom>
              <a:avLst/>
              <a:gdLst/>
              <a:ahLst/>
              <a:cxnLst/>
              <a:rect l="l" t="t" r="r" b="b"/>
              <a:pathLst>
                <a:path w="660400" h="930336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31113"/>
                  </a:cubicBezTo>
                  <a:lnTo>
                    <a:pt x="660400" y="857246"/>
                  </a:lnTo>
                  <a:cubicBezTo>
                    <a:pt x="660400" y="876631"/>
                    <a:pt x="652700" y="895222"/>
                    <a:pt x="638992" y="908929"/>
                  </a:cubicBezTo>
                  <a:cubicBezTo>
                    <a:pt x="625285" y="922636"/>
                    <a:pt x="606695" y="930336"/>
                    <a:pt x="587310" y="930336"/>
                  </a:cubicBezTo>
                  <a:lnTo>
                    <a:pt x="73090" y="930336"/>
                  </a:lnTo>
                  <a:cubicBezTo>
                    <a:pt x="32723" y="930336"/>
                    <a:pt x="0" y="897613"/>
                    <a:pt x="0" y="857246"/>
                  </a:cubicBezTo>
                  <a:lnTo>
                    <a:pt x="0" y="331558"/>
                  </a:lnTo>
                  <a:cubicBezTo>
                    <a:pt x="1782" y="185660"/>
                    <a:pt x="93019" y="64045"/>
                    <a:pt x="220252" y="19070"/>
                  </a:cubicBezTo>
                  <a:lnTo>
                    <a:pt x="220252" y="19070"/>
                  </a:ln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9" name="TextBox 2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98425"/>
              <a:ext cx="660400" cy="8319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30" name="Group 30"/>
          <p:cNvGrpSpPr>
            <a:grpSpLocks noGrp="1" noUngrp="1" noRot="1" noMove="1" noResize="1"/>
          </p:cNvGrpSpPr>
          <p:nvPr/>
        </p:nvGrpSpPr>
        <p:grpSpPr>
          <a:xfrm>
            <a:off x="7474276" y="3239577"/>
            <a:ext cx="3255905" cy="3255905"/>
            <a:chOff x="0" y="0"/>
            <a:chExt cx="812800" cy="812800"/>
          </a:xfrm>
        </p:grpSpPr>
        <p:sp>
          <p:nvSpPr>
            <p:cNvPr id="31" name="Freeform 3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ADD829"/>
              </a:solidFill>
              <a:prstDash val="lgDash"/>
              <a:miter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32" name="TextBox 32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58"/>
                </a:lnSpc>
              </a:pPr>
              <a:endParaRPr dirty="0"/>
            </a:p>
          </p:txBody>
        </p:sp>
      </p:grpSp>
      <p:grpSp>
        <p:nvGrpSpPr>
          <p:cNvPr id="33" name="Group 33"/>
          <p:cNvGrpSpPr>
            <a:grpSpLocks noGrp="1" noUngrp="1" noRot="1" noMove="1" noResize="1"/>
          </p:cNvGrpSpPr>
          <p:nvPr/>
        </p:nvGrpSpPr>
        <p:grpSpPr>
          <a:xfrm>
            <a:off x="7715470" y="3480929"/>
            <a:ext cx="2773517" cy="2773200"/>
            <a:chOff x="0" y="0"/>
            <a:chExt cx="6350013" cy="6349289"/>
          </a:xfrm>
        </p:grpSpPr>
        <p:sp>
          <p:nvSpPr>
            <p:cNvPr id="34" name="Freeform 3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95250" y="-95136"/>
              <a:ext cx="6540526" cy="6539573"/>
            </a:xfrm>
            <a:custGeom>
              <a:avLst/>
              <a:gdLst/>
              <a:ahLst/>
              <a:cxnLst/>
              <a:rect l="l" t="t" r="r" b="b"/>
              <a:pathLst>
                <a:path w="6540526" h="6539573">
                  <a:moveTo>
                    <a:pt x="5684545" y="1101865"/>
                  </a:moveTo>
                  <a:cubicBezTo>
                    <a:pt x="5560365" y="886829"/>
                    <a:pt x="5335181" y="766521"/>
                    <a:pt x="5103533" y="766356"/>
                  </a:cubicBezTo>
                  <a:lnTo>
                    <a:pt x="5103571" y="766318"/>
                  </a:lnTo>
                  <a:cubicBezTo>
                    <a:pt x="4871923" y="766115"/>
                    <a:pt x="4646701" y="645821"/>
                    <a:pt x="4522559" y="430810"/>
                  </a:cubicBezTo>
                  <a:cubicBezTo>
                    <a:pt x="4337317" y="109919"/>
                    <a:pt x="3927030" y="0"/>
                    <a:pt x="3606140" y="185281"/>
                  </a:cubicBezTo>
                  <a:lnTo>
                    <a:pt x="3606089" y="185319"/>
                  </a:lnTo>
                  <a:lnTo>
                    <a:pt x="3606089" y="185115"/>
                  </a:lnTo>
                  <a:cubicBezTo>
                    <a:pt x="3406788" y="299936"/>
                    <a:pt x="3153854" y="309029"/>
                    <a:pt x="2939771" y="187630"/>
                  </a:cubicBezTo>
                  <a:cubicBezTo>
                    <a:pt x="2836743" y="126902"/>
                    <a:pt x="2719296" y="94958"/>
                    <a:pt x="2599703" y="95136"/>
                  </a:cubicBezTo>
                  <a:cubicBezTo>
                    <a:pt x="2351405" y="95136"/>
                    <a:pt x="2134641" y="230048"/>
                    <a:pt x="2018614" y="430568"/>
                  </a:cubicBezTo>
                  <a:lnTo>
                    <a:pt x="2018614" y="430530"/>
                  </a:lnTo>
                  <a:cubicBezTo>
                    <a:pt x="1902625" y="631012"/>
                    <a:pt x="1685811" y="765925"/>
                    <a:pt x="1437551" y="765925"/>
                  </a:cubicBezTo>
                  <a:cubicBezTo>
                    <a:pt x="1067029" y="765925"/>
                    <a:pt x="766686" y="1066267"/>
                    <a:pt x="766686" y="1436789"/>
                  </a:cubicBezTo>
                  <a:lnTo>
                    <a:pt x="766686" y="1436866"/>
                  </a:lnTo>
                  <a:lnTo>
                    <a:pt x="766483" y="1436789"/>
                  </a:lnTo>
                  <a:cubicBezTo>
                    <a:pt x="766280" y="1666672"/>
                    <a:pt x="647802" y="1890154"/>
                    <a:pt x="435902" y="2014906"/>
                  </a:cubicBezTo>
                  <a:cubicBezTo>
                    <a:pt x="331646" y="2073744"/>
                    <a:pt x="245134" y="2159541"/>
                    <a:pt x="185433" y="2263305"/>
                  </a:cubicBezTo>
                  <a:cubicBezTo>
                    <a:pt x="61278" y="2478367"/>
                    <a:pt x="69723" y="2733523"/>
                    <a:pt x="185395" y="2934246"/>
                  </a:cubicBezTo>
                  <a:lnTo>
                    <a:pt x="185357" y="2934246"/>
                  </a:lnTo>
                  <a:cubicBezTo>
                    <a:pt x="300939" y="3134932"/>
                    <a:pt x="309385" y="3390113"/>
                    <a:pt x="185230" y="3605149"/>
                  </a:cubicBezTo>
                  <a:cubicBezTo>
                    <a:pt x="0" y="3926002"/>
                    <a:pt x="109906" y="4336288"/>
                    <a:pt x="430797" y="4521569"/>
                  </a:cubicBezTo>
                  <a:lnTo>
                    <a:pt x="430835" y="4521607"/>
                  </a:lnTo>
                  <a:lnTo>
                    <a:pt x="430708" y="4521696"/>
                  </a:lnTo>
                  <a:cubicBezTo>
                    <a:pt x="631228" y="4637634"/>
                    <a:pt x="766077" y="4854448"/>
                    <a:pt x="766077" y="5102746"/>
                  </a:cubicBezTo>
                  <a:cubicBezTo>
                    <a:pt x="766077" y="5473269"/>
                    <a:pt x="1066419" y="5773611"/>
                    <a:pt x="1436929" y="5773611"/>
                  </a:cubicBezTo>
                  <a:cubicBezTo>
                    <a:pt x="1685239" y="5773611"/>
                    <a:pt x="1901965" y="5908497"/>
                    <a:pt x="2018030" y="6109018"/>
                  </a:cubicBezTo>
                  <a:cubicBezTo>
                    <a:pt x="2134019" y="6309449"/>
                    <a:pt x="2350821" y="6444425"/>
                    <a:pt x="2599093" y="6444425"/>
                  </a:cubicBezTo>
                  <a:cubicBezTo>
                    <a:pt x="2718685" y="6444579"/>
                    <a:pt x="2836127" y="6412633"/>
                    <a:pt x="2939161" y="6351918"/>
                  </a:cubicBezTo>
                  <a:cubicBezTo>
                    <a:pt x="3153194" y="6230544"/>
                    <a:pt x="3406191" y="6239637"/>
                    <a:pt x="3605479" y="6354496"/>
                  </a:cubicBezTo>
                  <a:lnTo>
                    <a:pt x="3605479" y="6354255"/>
                  </a:lnTo>
                  <a:lnTo>
                    <a:pt x="3605518" y="6354331"/>
                  </a:lnTo>
                  <a:cubicBezTo>
                    <a:pt x="3926408" y="6539573"/>
                    <a:pt x="4336695" y="6429617"/>
                    <a:pt x="4521988" y="6108764"/>
                  </a:cubicBezTo>
                  <a:cubicBezTo>
                    <a:pt x="4646130" y="5893765"/>
                    <a:pt x="4871314" y="5773446"/>
                    <a:pt x="5102962" y="5773280"/>
                  </a:cubicBezTo>
                  <a:lnTo>
                    <a:pt x="5102911" y="5773192"/>
                  </a:lnTo>
                  <a:cubicBezTo>
                    <a:pt x="5334559" y="5773027"/>
                    <a:pt x="5559781" y="5652707"/>
                    <a:pt x="5683885" y="5437708"/>
                  </a:cubicBezTo>
                  <a:cubicBezTo>
                    <a:pt x="5745010" y="5331854"/>
                    <a:pt x="5774017" y="5216233"/>
                    <a:pt x="5773890" y="5102213"/>
                  </a:cubicBezTo>
                  <a:lnTo>
                    <a:pt x="5773979" y="5102289"/>
                  </a:lnTo>
                  <a:cubicBezTo>
                    <a:pt x="5774182" y="4878845"/>
                    <a:pt x="5886145" y="4661357"/>
                    <a:pt x="6087059" y="4534827"/>
                  </a:cubicBezTo>
                  <a:cubicBezTo>
                    <a:pt x="6195365" y="4477880"/>
                    <a:pt x="6289358" y="4390619"/>
                    <a:pt x="6355029" y="4276865"/>
                  </a:cubicBezTo>
                  <a:cubicBezTo>
                    <a:pt x="6479223" y="4061752"/>
                    <a:pt x="6470777" y="3806571"/>
                    <a:pt x="6355118" y="3605886"/>
                  </a:cubicBezTo>
                  <a:lnTo>
                    <a:pt x="6355156" y="3605886"/>
                  </a:lnTo>
                  <a:cubicBezTo>
                    <a:pt x="6239535" y="3405201"/>
                    <a:pt x="6231077" y="3150019"/>
                    <a:pt x="6355245" y="2934970"/>
                  </a:cubicBezTo>
                  <a:cubicBezTo>
                    <a:pt x="6540526" y="2614079"/>
                    <a:pt x="6430569" y="2203831"/>
                    <a:pt x="6109678" y="2018551"/>
                  </a:cubicBezTo>
                  <a:lnTo>
                    <a:pt x="6109627" y="2018500"/>
                  </a:lnTo>
                  <a:lnTo>
                    <a:pt x="6109754" y="2018462"/>
                  </a:lnTo>
                  <a:cubicBezTo>
                    <a:pt x="5910847" y="1903375"/>
                    <a:pt x="5776557" y="1689088"/>
                    <a:pt x="5774436" y="1443266"/>
                  </a:cubicBezTo>
                  <a:cubicBezTo>
                    <a:pt x="5775604" y="1327265"/>
                    <a:pt x="5746686" y="1209536"/>
                    <a:pt x="5684545" y="1101865"/>
                  </a:cubicBezTo>
                </a:path>
              </a:pathLst>
            </a:custGeom>
            <a:blipFill>
              <a:blip r:embed="rId3"/>
              <a:stretch>
                <a:fillRect t="-2637" b="-2637"/>
              </a:stretch>
            </a:blipFill>
          </p:spPr>
          <p:txBody>
            <a:bodyPr/>
            <a:lstStyle/>
            <a:p>
              <a:endParaRPr lang="bg-BG" dirty="0"/>
            </a:p>
          </p:txBody>
        </p:sp>
      </p:grpSp>
      <p:grpSp>
        <p:nvGrpSpPr>
          <p:cNvPr id="35" name="Group 35"/>
          <p:cNvGrpSpPr>
            <a:grpSpLocks noGrp="1" noUngrp="1" noRot="1" noMove="1" noResize="1"/>
          </p:cNvGrpSpPr>
          <p:nvPr/>
        </p:nvGrpSpPr>
        <p:grpSpPr>
          <a:xfrm>
            <a:off x="7251877" y="6858954"/>
            <a:ext cx="3700693" cy="1060686"/>
            <a:chOff x="0" y="0"/>
            <a:chExt cx="857522" cy="204342"/>
          </a:xfrm>
        </p:grpSpPr>
        <p:sp>
          <p:nvSpPr>
            <p:cNvPr id="36" name="Freeform 3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57522" cy="204342"/>
            </a:xfrm>
            <a:custGeom>
              <a:avLst/>
              <a:gdLst/>
              <a:ahLst/>
              <a:cxnLst/>
              <a:rect l="l" t="t" r="r" b="b"/>
              <a:pathLst>
                <a:path w="857522" h="204342">
                  <a:moveTo>
                    <a:pt x="102171" y="0"/>
                  </a:moveTo>
                  <a:lnTo>
                    <a:pt x="755352" y="0"/>
                  </a:lnTo>
                  <a:cubicBezTo>
                    <a:pt x="782449" y="0"/>
                    <a:pt x="808437" y="10764"/>
                    <a:pt x="827597" y="29925"/>
                  </a:cubicBezTo>
                  <a:cubicBezTo>
                    <a:pt x="846758" y="49086"/>
                    <a:pt x="857522" y="75073"/>
                    <a:pt x="857522" y="102171"/>
                  </a:cubicBezTo>
                  <a:lnTo>
                    <a:pt x="857522" y="102171"/>
                  </a:lnTo>
                  <a:cubicBezTo>
                    <a:pt x="857522" y="158598"/>
                    <a:pt x="811779" y="204342"/>
                    <a:pt x="755352" y="204342"/>
                  </a:cubicBezTo>
                  <a:lnTo>
                    <a:pt x="102171" y="204342"/>
                  </a:lnTo>
                  <a:cubicBezTo>
                    <a:pt x="45743" y="204342"/>
                    <a:pt x="0" y="158598"/>
                    <a:pt x="0" y="102171"/>
                  </a:cubicBezTo>
                  <a:lnTo>
                    <a:pt x="0" y="102171"/>
                  </a:lnTo>
                  <a:cubicBezTo>
                    <a:pt x="0" y="45743"/>
                    <a:pt x="45743" y="0"/>
                    <a:pt x="102171" y="0"/>
                  </a:cubicBezTo>
                  <a:close/>
                </a:path>
              </a:pathLst>
            </a:custGeom>
            <a:solidFill>
              <a:srgbClr val="FFFFFF"/>
            </a:solidFill>
            <a:ln w="47625" cap="rnd">
              <a:solidFill>
                <a:srgbClr val="ADD829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37" name="TextBox 3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857522" cy="232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38" name="Freeform 3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274245" y="6614829"/>
            <a:ext cx="652358" cy="653209"/>
          </a:xfrm>
          <a:custGeom>
            <a:avLst/>
            <a:gdLst/>
            <a:ahLst/>
            <a:cxnLst/>
            <a:rect l="l" t="t" r="r" b="b"/>
            <a:pathLst>
              <a:path w="652358" h="653209">
                <a:moveTo>
                  <a:pt x="0" y="0"/>
                </a:moveTo>
                <a:lnTo>
                  <a:pt x="652359" y="0"/>
                </a:lnTo>
                <a:lnTo>
                  <a:pt x="652359" y="653209"/>
                </a:lnTo>
                <a:lnTo>
                  <a:pt x="0" y="6532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39" name="Group 39"/>
          <p:cNvGrpSpPr>
            <a:grpSpLocks noGrp="1" noUngrp="1" noRot="1" noMove="1" noResize="1"/>
          </p:cNvGrpSpPr>
          <p:nvPr/>
        </p:nvGrpSpPr>
        <p:grpSpPr>
          <a:xfrm>
            <a:off x="11610975" y="2735765"/>
            <a:ext cx="4160243" cy="5681448"/>
            <a:chOff x="0" y="0"/>
            <a:chExt cx="1095702" cy="1496348"/>
          </a:xfrm>
        </p:grpSpPr>
        <p:sp>
          <p:nvSpPr>
            <p:cNvPr id="40" name="Freeform 4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095702" cy="1496348"/>
            </a:xfrm>
            <a:custGeom>
              <a:avLst/>
              <a:gdLst/>
              <a:ahLst/>
              <a:cxnLst/>
              <a:rect l="l" t="t" r="r" b="b"/>
              <a:pathLst>
                <a:path w="1095702" h="1496348">
                  <a:moveTo>
                    <a:pt x="93046" y="0"/>
                  </a:moveTo>
                  <a:lnTo>
                    <a:pt x="1002655" y="0"/>
                  </a:lnTo>
                  <a:cubicBezTo>
                    <a:pt x="1027333" y="0"/>
                    <a:pt x="1051000" y="9803"/>
                    <a:pt x="1068449" y="27253"/>
                  </a:cubicBezTo>
                  <a:cubicBezTo>
                    <a:pt x="1085899" y="44702"/>
                    <a:pt x="1095702" y="68369"/>
                    <a:pt x="1095702" y="93046"/>
                  </a:cubicBezTo>
                  <a:lnTo>
                    <a:pt x="1095702" y="1403302"/>
                  </a:lnTo>
                  <a:cubicBezTo>
                    <a:pt x="1095702" y="1427979"/>
                    <a:pt x="1085899" y="1451646"/>
                    <a:pt x="1068449" y="1469096"/>
                  </a:cubicBezTo>
                  <a:cubicBezTo>
                    <a:pt x="1051000" y="1486545"/>
                    <a:pt x="1027333" y="1496348"/>
                    <a:pt x="1002655" y="1496348"/>
                  </a:cubicBezTo>
                  <a:lnTo>
                    <a:pt x="93046" y="1496348"/>
                  </a:lnTo>
                  <a:cubicBezTo>
                    <a:pt x="68369" y="1496348"/>
                    <a:pt x="44702" y="1486545"/>
                    <a:pt x="27253" y="1469096"/>
                  </a:cubicBezTo>
                  <a:cubicBezTo>
                    <a:pt x="9803" y="1451646"/>
                    <a:pt x="0" y="1427979"/>
                    <a:pt x="0" y="1403302"/>
                  </a:cubicBezTo>
                  <a:lnTo>
                    <a:pt x="0" y="93046"/>
                  </a:lnTo>
                  <a:cubicBezTo>
                    <a:pt x="0" y="68369"/>
                    <a:pt x="9803" y="44702"/>
                    <a:pt x="27253" y="27253"/>
                  </a:cubicBezTo>
                  <a:cubicBezTo>
                    <a:pt x="44702" y="9803"/>
                    <a:pt x="68369" y="0"/>
                    <a:pt x="93046" y="0"/>
                  </a:cubicBezTo>
                  <a:close/>
                </a:path>
              </a:pathLst>
            </a:custGeom>
            <a:solidFill>
              <a:srgbClr val="66A204"/>
            </a:solidFill>
            <a:ln cap="rnd">
              <a:noFill/>
              <a:prstDash val="dash"/>
              <a:rou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41" name="TextBox 4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1095702" cy="152492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42" name="Group 42"/>
          <p:cNvGrpSpPr>
            <a:grpSpLocks noGrp="1" noUngrp="1" noRot="1" noMove="1" noResize="1"/>
          </p:cNvGrpSpPr>
          <p:nvPr/>
        </p:nvGrpSpPr>
        <p:grpSpPr>
          <a:xfrm>
            <a:off x="11858625" y="2969819"/>
            <a:ext cx="3700694" cy="5213341"/>
            <a:chOff x="0" y="0"/>
            <a:chExt cx="660400" cy="930336"/>
          </a:xfrm>
        </p:grpSpPr>
        <p:sp>
          <p:nvSpPr>
            <p:cNvPr id="43" name="Freeform 4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60400" cy="930336"/>
            </a:xfrm>
            <a:custGeom>
              <a:avLst/>
              <a:gdLst/>
              <a:ahLst/>
              <a:cxnLst/>
              <a:rect l="l" t="t" r="r" b="b"/>
              <a:pathLst>
                <a:path w="660400" h="930336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31113"/>
                  </a:cubicBezTo>
                  <a:lnTo>
                    <a:pt x="660400" y="857246"/>
                  </a:lnTo>
                  <a:cubicBezTo>
                    <a:pt x="660400" y="876631"/>
                    <a:pt x="652700" y="895222"/>
                    <a:pt x="638992" y="908929"/>
                  </a:cubicBezTo>
                  <a:cubicBezTo>
                    <a:pt x="625285" y="922636"/>
                    <a:pt x="606695" y="930336"/>
                    <a:pt x="587310" y="930336"/>
                  </a:cubicBezTo>
                  <a:lnTo>
                    <a:pt x="73090" y="930336"/>
                  </a:lnTo>
                  <a:cubicBezTo>
                    <a:pt x="32723" y="930336"/>
                    <a:pt x="0" y="897613"/>
                    <a:pt x="0" y="857246"/>
                  </a:cubicBezTo>
                  <a:lnTo>
                    <a:pt x="0" y="331558"/>
                  </a:lnTo>
                  <a:cubicBezTo>
                    <a:pt x="1782" y="185660"/>
                    <a:pt x="93019" y="64045"/>
                    <a:pt x="220252" y="19070"/>
                  </a:cubicBezTo>
                  <a:lnTo>
                    <a:pt x="220252" y="19070"/>
                  </a:ln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44" name="TextBox 4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98425"/>
              <a:ext cx="660400" cy="8319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45" name="Group 45"/>
          <p:cNvGrpSpPr>
            <a:grpSpLocks noGrp="1" noUngrp="1" noRot="1" noMove="1" noResize="1"/>
          </p:cNvGrpSpPr>
          <p:nvPr/>
        </p:nvGrpSpPr>
        <p:grpSpPr>
          <a:xfrm>
            <a:off x="12079994" y="3239577"/>
            <a:ext cx="3255905" cy="3255905"/>
            <a:chOff x="0" y="0"/>
            <a:chExt cx="812800" cy="812800"/>
          </a:xfrm>
        </p:grpSpPr>
        <p:sp>
          <p:nvSpPr>
            <p:cNvPr id="46" name="Freeform 4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ADD829"/>
              </a:solidFill>
              <a:prstDash val="lgDash"/>
              <a:miter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47" name="TextBox 4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58"/>
                </a:lnSpc>
              </a:pPr>
              <a:endParaRPr dirty="0"/>
            </a:p>
          </p:txBody>
        </p:sp>
      </p:grpSp>
      <p:grpSp>
        <p:nvGrpSpPr>
          <p:cNvPr id="50" name="Group 50"/>
          <p:cNvGrpSpPr>
            <a:grpSpLocks noGrp="1" noUngrp="1" noRot="1" noMove="1" noResize="1"/>
          </p:cNvGrpSpPr>
          <p:nvPr/>
        </p:nvGrpSpPr>
        <p:grpSpPr>
          <a:xfrm>
            <a:off x="11858622" y="6774540"/>
            <a:ext cx="3700694" cy="1239301"/>
            <a:chOff x="0" y="0"/>
            <a:chExt cx="857522" cy="204342"/>
          </a:xfrm>
        </p:grpSpPr>
        <p:sp>
          <p:nvSpPr>
            <p:cNvPr id="51" name="Freeform 5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57522" cy="204342"/>
            </a:xfrm>
            <a:custGeom>
              <a:avLst/>
              <a:gdLst/>
              <a:ahLst/>
              <a:cxnLst/>
              <a:rect l="l" t="t" r="r" b="b"/>
              <a:pathLst>
                <a:path w="857522" h="204342">
                  <a:moveTo>
                    <a:pt x="102171" y="0"/>
                  </a:moveTo>
                  <a:lnTo>
                    <a:pt x="755352" y="0"/>
                  </a:lnTo>
                  <a:cubicBezTo>
                    <a:pt x="782449" y="0"/>
                    <a:pt x="808437" y="10764"/>
                    <a:pt x="827597" y="29925"/>
                  </a:cubicBezTo>
                  <a:cubicBezTo>
                    <a:pt x="846758" y="49086"/>
                    <a:pt x="857522" y="75073"/>
                    <a:pt x="857522" y="102171"/>
                  </a:cubicBezTo>
                  <a:lnTo>
                    <a:pt x="857522" y="102171"/>
                  </a:lnTo>
                  <a:cubicBezTo>
                    <a:pt x="857522" y="158598"/>
                    <a:pt x="811779" y="204342"/>
                    <a:pt x="755352" y="204342"/>
                  </a:cubicBezTo>
                  <a:lnTo>
                    <a:pt x="102171" y="204342"/>
                  </a:lnTo>
                  <a:cubicBezTo>
                    <a:pt x="45743" y="204342"/>
                    <a:pt x="0" y="158598"/>
                    <a:pt x="0" y="102171"/>
                  </a:cubicBezTo>
                  <a:lnTo>
                    <a:pt x="0" y="102171"/>
                  </a:lnTo>
                  <a:cubicBezTo>
                    <a:pt x="0" y="45743"/>
                    <a:pt x="45743" y="0"/>
                    <a:pt x="102171" y="0"/>
                  </a:cubicBezTo>
                  <a:close/>
                </a:path>
              </a:pathLst>
            </a:custGeom>
            <a:solidFill>
              <a:srgbClr val="FFFFFF"/>
            </a:solidFill>
            <a:ln w="47625" cap="rnd">
              <a:solidFill>
                <a:srgbClr val="ADD829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2" name="TextBox 52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857522" cy="232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3" name="Freeform 5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844324" y="6532349"/>
            <a:ext cx="652358" cy="653209"/>
          </a:xfrm>
          <a:custGeom>
            <a:avLst/>
            <a:gdLst/>
            <a:ahLst/>
            <a:cxnLst/>
            <a:rect l="l" t="t" r="r" b="b"/>
            <a:pathLst>
              <a:path w="652358" h="653209">
                <a:moveTo>
                  <a:pt x="0" y="0"/>
                </a:moveTo>
                <a:lnTo>
                  <a:pt x="652359" y="0"/>
                </a:lnTo>
                <a:lnTo>
                  <a:pt x="652359" y="653209"/>
                </a:lnTo>
                <a:lnTo>
                  <a:pt x="0" y="6532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54" name="Group 54"/>
          <p:cNvGrpSpPr>
            <a:grpSpLocks noGrp="1" noUngrp="1" noRot="1" noMove="1" noResize="1"/>
          </p:cNvGrpSpPr>
          <p:nvPr/>
        </p:nvGrpSpPr>
        <p:grpSpPr>
          <a:xfrm>
            <a:off x="4772701" y="949278"/>
            <a:ext cx="8742597" cy="1322539"/>
            <a:chOff x="0" y="0"/>
            <a:chExt cx="2686494" cy="406400"/>
          </a:xfrm>
        </p:grpSpPr>
        <p:sp>
          <p:nvSpPr>
            <p:cNvPr id="55" name="Freeform 5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686494" cy="406400"/>
            </a:xfrm>
            <a:custGeom>
              <a:avLst/>
              <a:gdLst/>
              <a:ahLst/>
              <a:cxnLst/>
              <a:rect l="l" t="t" r="r" b="b"/>
              <a:pathLst>
                <a:path w="2686494" h="406400">
                  <a:moveTo>
                    <a:pt x="88554" y="0"/>
                  </a:moveTo>
                  <a:lnTo>
                    <a:pt x="2597940" y="0"/>
                  </a:lnTo>
                  <a:cubicBezTo>
                    <a:pt x="2646847" y="0"/>
                    <a:pt x="2686494" y="39647"/>
                    <a:pt x="2686494" y="88554"/>
                  </a:cubicBezTo>
                  <a:lnTo>
                    <a:pt x="2686494" y="317846"/>
                  </a:lnTo>
                  <a:cubicBezTo>
                    <a:pt x="2686494" y="366753"/>
                    <a:pt x="2646847" y="406400"/>
                    <a:pt x="2597940" y="406400"/>
                  </a:cubicBezTo>
                  <a:lnTo>
                    <a:pt x="88554" y="406400"/>
                  </a:lnTo>
                  <a:cubicBezTo>
                    <a:pt x="39647" y="406400"/>
                    <a:pt x="0" y="366753"/>
                    <a:pt x="0" y="317846"/>
                  </a:cubicBezTo>
                  <a:lnTo>
                    <a:pt x="0" y="88554"/>
                  </a:lnTo>
                  <a:cubicBezTo>
                    <a:pt x="0" y="39647"/>
                    <a:pt x="39647" y="0"/>
                    <a:pt x="88554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6" name="TextBox 5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686494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57" name="TextBox 5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88348" y="1209710"/>
            <a:ext cx="8511304" cy="839775"/>
          </a:xfrm>
          <a:prstGeom prst="rect">
            <a:avLst/>
          </a:prstGeom>
        </p:spPr>
        <p:txBody>
          <a:bodyPr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lvl="0" indent="0" algn="ctr">
              <a:lnSpc>
                <a:spcPts val="6473"/>
              </a:lnSpc>
            </a:pPr>
            <a:r>
              <a:rPr lang="bg-BG" sz="5780" b="1" dirty="0">
                <a:solidFill>
                  <a:srgbClr val="6FAF07"/>
                </a:solidFill>
                <a:latin typeface="ADYS Medium" panose="00000600000000000000" pitchFamily="50" charset="0"/>
              </a:rPr>
              <a:t>Персонал в групата</a:t>
            </a:r>
            <a:endParaRPr lang="en-US" sz="5780" b="1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58" name="TextBox 5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190868" y="6911110"/>
            <a:ext cx="2804725" cy="913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49"/>
              </a:lnSpc>
              <a:spcBef>
                <a:spcPct val="0"/>
              </a:spcBef>
            </a:pPr>
            <a:r>
              <a:rPr lang="bg-BG" sz="2499" b="1" dirty="0">
                <a:solidFill>
                  <a:srgbClr val="66A204"/>
                </a:solidFill>
                <a:latin typeface="Genty Sans"/>
              </a:rPr>
              <a:t>Старши учител Виолета Димитрова</a:t>
            </a:r>
            <a:endParaRPr lang="en-US" sz="2499" b="1" dirty="0">
              <a:solidFill>
                <a:srgbClr val="66A204"/>
              </a:solidFill>
              <a:latin typeface="Genty Sans"/>
            </a:endParaRPr>
          </a:p>
        </p:txBody>
      </p:sp>
      <p:sp>
        <p:nvSpPr>
          <p:cNvPr id="59" name="TextBox 5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552664" y="6934044"/>
            <a:ext cx="2804725" cy="91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49"/>
              </a:lnSpc>
              <a:spcBef>
                <a:spcPct val="0"/>
              </a:spcBef>
            </a:pPr>
            <a:r>
              <a:rPr lang="bg-BG" sz="2499" b="1" dirty="0">
                <a:solidFill>
                  <a:srgbClr val="66A204"/>
                </a:solidFill>
                <a:latin typeface="Genty Sans"/>
              </a:rPr>
              <a:t>Ася Максимова –</a:t>
            </a:r>
          </a:p>
          <a:p>
            <a:pPr marL="0" lvl="0" indent="0" algn="ctr">
              <a:lnSpc>
                <a:spcPts val="3749"/>
              </a:lnSpc>
              <a:spcBef>
                <a:spcPct val="0"/>
              </a:spcBef>
            </a:pPr>
            <a:r>
              <a:rPr lang="bg-BG" sz="2499" b="1" dirty="0">
                <a:solidFill>
                  <a:srgbClr val="66A204"/>
                </a:solidFill>
                <a:latin typeface="Genty Sans"/>
              </a:rPr>
              <a:t>учител</a:t>
            </a:r>
            <a:endParaRPr lang="en-US" sz="2499" b="1" dirty="0">
              <a:solidFill>
                <a:srgbClr val="66A204"/>
              </a:solidFill>
              <a:latin typeface="Genty Sans"/>
            </a:endParaRPr>
          </a:p>
        </p:txBody>
      </p:sp>
      <p:sp>
        <p:nvSpPr>
          <p:cNvPr id="60" name="TextBox 6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050784" y="6980232"/>
            <a:ext cx="3314324" cy="913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749"/>
              </a:lnSpc>
              <a:spcBef>
                <a:spcPct val="0"/>
              </a:spcBef>
            </a:pPr>
            <a:r>
              <a:rPr lang="bg-BG" sz="2499" b="1" dirty="0">
                <a:solidFill>
                  <a:srgbClr val="66A204"/>
                </a:solidFill>
                <a:latin typeface="Genty Sans"/>
              </a:rPr>
              <a:t>Валерия Христова – </a:t>
            </a:r>
          </a:p>
          <a:p>
            <a:pPr marL="0" lvl="0" indent="0" algn="ctr">
              <a:lnSpc>
                <a:spcPts val="3749"/>
              </a:lnSpc>
              <a:spcBef>
                <a:spcPct val="0"/>
              </a:spcBef>
            </a:pPr>
            <a:r>
              <a:rPr lang="bg-BG" sz="2499" b="1" dirty="0">
                <a:solidFill>
                  <a:srgbClr val="66A204"/>
                </a:solidFill>
                <a:latin typeface="Genty Sans"/>
              </a:rPr>
              <a:t>Помощник-възпитател</a:t>
            </a:r>
            <a:endParaRPr lang="en-US" sz="2499" b="1" dirty="0">
              <a:solidFill>
                <a:srgbClr val="66A204"/>
              </a:solidFill>
              <a:latin typeface="Genty Sans"/>
            </a:endParaRPr>
          </a:p>
        </p:txBody>
      </p:sp>
      <p:pic>
        <p:nvPicPr>
          <p:cNvPr id="64" name="Картина 63" descr="Картина, която съдържа Човешко лице, човек, устна, мигла&#10;&#10;Описанието е генерирано автоматично">
            <a:extLst>
              <a:ext uri="{FF2B5EF4-FFF2-40B4-BE49-F238E27FC236}">
                <a16:creationId xmlns:a16="http://schemas.microsoft.com/office/drawing/2014/main" id="{39BFD642-B3F2-ADF5-2C83-2BCCCF51B4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119" y="3361995"/>
            <a:ext cx="2988000" cy="3041949"/>
          </a:xfrm>
          <a:prstGeom prst="flowChartConnector">
            <a:avLst/>
          </a:prstGeom>
        </p:spPr>
      </p:pic>
      <p:sp>
        <p:nvSpPr>
          <p:cNvPr id="61" name="Freeform 13">
            <a:extLst>
              <a:ext uri="{FF2B5EF4-FFF2-40B4-BE49-F238E27FC236}">
                <a16:creationId xmlns:a16="http://schemas.microsoft.com/office/drawing/2014/main" id="{DDB0F423-EC19-E9F9-AD75-4DA23C839B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445768" y="7865555"/>
            <a:ext cx="2856070" cy="2409484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63" name="Freeform 14">
            <a:extLst>
              <a:ext uri="{FF2B5EF4-FFF2-40B4-BE49-F238E27FC236}">
                <a16:creationId xmlns:a16="http://schemas.microsoft.com/office/drawing/2014/main" id="{3B85BB62-8BCE-9EE6-9B46-1C43E16FB2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904830" y="8160925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endParaRPr lang="bg-BG" dirty="0"/>
          </a:p>
        </p:txBody>
      </p:sp>
      <p:pic>
        <p:nvPicPr>
          <p:cNvPr id="49" name="Картина 48" descr="Картина, която съдържа Човешко лице, човек, дрехи, усмивка&#10;&#10;Описанието е генерирано автоматично">
            <a:extLst>
              <a:ext uri="{FF2B5EF4-FFF2-40B4-BE49-F238E27FC236}">
                <a16:creationId xmlns:a16="http://schemas.microsoft.com/office/drawing/2014/main" id="{6C33EE4E-A1E5-4ABF-32EA-9F823A2B307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12204460" y="3382005"/>
            <a:ext cx="3006972" cy="2916000"/>
          </a:xfrm>
          <a:prstGeom prst="flowChartConnector">
            <a:avLst/>
          </a:prstGeom>
        </p:spPr>
      </p:pic>
      <p:sp>
        <p:nvSpPr>
          <p:cNvPr id="48" name="Блоксхема: съединение 47">
            <a:extLst>
              <a:ext uri="{FF2B5EF4-FFF2-40B4-BE49-F238E27FC236}">
                <a16:creationId xmlns:a16="http://schemas.microsoft.com/office/drawing/2014/main" id="{F619EC75-BA3B-9930-9D8A-927DA64C67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60891" y="3385357"/>
            <a:ext cx="2952000" cy="2952000"/>
          </a:xfrm>
          <a:prstGeom prst="flowChartConnector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64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8" grpId="0" animBg="1"/>
      <p:bldP spid="5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828963" y="1582138"/>
            <a:ext cx="14799931" cy="7647770"/>
            <a:chOff x="0" y="0"/>
            <a:chExt cx="3897924" cy="2014227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2900364" y="937487"/>
            <a:ext cx="12949236" cy="1234213"/>
            <a:chOff x="0" y="0"/>
            <a:chExt cx="3024664" cy="406080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024664" cy="406080"/>
            </a:xfrm>
            <a:custGeom>
              <a:avLst/>
              <a:gdLst/>
              <a:ahLst/>
              <a:cxnLst/>
              <a:rect l="l" t="t" r="r" b="b"/>
              <a:pathLst>
                <a:path w="3024664" h="406080">
                  <a:moveTo>
                    <a:pt x="78653" y="0"/>
                  </a:moveTo>
                  <a:lnTo>
                    <a:pt x="2946010" y="0"/>
                  </a:lnTo>
                  <a:cubicBezTo>
                    <a:pt x="2989450" y="0"/>
                    <a:pt x="3024664" y="35214"/>
                    <a:pt x="3024664" y="78653"/>
                  </a:cubicBezTo>
                  <a:lnTo>
                    <a:pt x="3024664" y="327427"/>
                  </a:lnTo>
                  <a:cubicBezTo>
                    <a:pt x="3024664" y="348287"/>
                    <a:pt x="3016377" y="368293"/>
                    <a:pt x="3001627" y="383043"/>
                  </a:cubicBezTo>
                  <a:cubicBezTo>
                    <a:pt x="2986876" y="397794"/>
                    <a:pt x="2966871" y="406080"/>
                    <a:pt x="2946010" y="406080"/>
                  </a:cubicBezTo>
                  <a:lnTo>
                    <a:pt x="78653" y="406080"/>
                  </a:lnTo>
                  <a:cubicBezTo>
                    <a:pt x="35214" y="406080"/>
                    <a:pt x="0" y="370866"/>
                    <a:pt x="0" y="327427"/>
                  </a:cubicBezTo>
                  <a:lnTo>
                    <a:pt x="0" y="78653"/>
                  </a:lnTo>
                  <a:cubicBezTo>
                    <a:pt x="0" y="57793"/>
                    <a:pt x="8287" y="37787"/>
                    <a:pt x="23037" y="23037"/>
                  </a:cubicBezTo>
                  <a:cubicBezTo>
                    <a:pt x="37787" y="8287"/>
                    <a:pt x="57793" y="0"/>
                    <a:pt x="78653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024664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29833" y="1082490"/>
            <a:ext cx="12649200" cy="76623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0" tIns="0" rIns="0" bIns="0" rtlCol="0" anchor="t">
            <a:spAutoFit/>
            <a:sp3d extrusionH="57150">
              <a:bevelT w="38100" h="38100" prst="relaxedInset"/>
            </a:sp3d>
          </a:bodyPr>
          <a:lstStyle/>
          <a:p>
            <a:pPr lvl="0" algn="ctr">
              <a:lnSpc>
                <a:spcPts val="6473"/>
              </a:lnSpc>
            </a:pPr>
            <a:r>
              <a:rPr lang="bg-BG" sz="4400" dirty="0">
                <a:solidFill>
                  <a:srgbClr val="6FAF07"/>
                </a:solidFill>
                <a:latin typeface="ADYS Medium" panose="00000600000000000000" pitchFamily="50" charset="0"/>
              </a:rPr>
              <a:t>Драматизация на приказката „Дядо вади ряпа“</a:t>
            </a:r>
            <a:endParaRPr lang="en-US" sz="44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id="{6D255F39-0829-3F86-C341-C93BBE3124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731971" y="923696"/>
            <a:ext cx="1601813" cy="1368007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5" name="Freeform 14">
            <a:extLst>
              <a:ext uri="{FF2B5EF4-FFF2-40B4-BE49-F238E27FC236}">
                <a16:creationId xmlns:a16="http://schemas.microsoft.com/office/drawing/2014/main" id="{BD93D2E0-AACC-88FE-AB50-9F7708F217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967670" y="850580"/>
            <a:ext cx="1717165" cy="1433295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24" name="Картина 23">
            <a:extLst>
              <a:ext uri="{FF2B5EF4-FFF2-40B4-BE49-F238E27FC236}">
                <a16:creationId xmlns:a16="http://schemas.microsoft.com/office/drawing/2014/main" id="{2FEC3CF7-D8FA-3575-C2E2-13AD31C72B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3533" y="2827361"/>
            <a:ext cx="6401449" cy="4801085"/>
          </a:xfrm>
          <a:prstGeom prst="rect">
            <a:avLst/>
          </a:prstGeom>
        </p:spPr>
      </p:pic>
      <p:pic>
        <p:nvPicPr>
          <p:cNvPr id="16" name="Картина 15" descr="Картина, която съдържа анимирана рисунка, картина&#10;&#10;Описанието е генерирано автоматично">
            <a:extLst>
              <a:ext uri="{FF2B5EF4-FFF2-40B4-BE49-F238E27FC236}">
                <a16:creationId xmlns:a16="http://schemas.microsoft.com/office/drawing/2014/main" id="{3D6FE19D-F5CD-4DC9-073F-105D5934A0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0176" y="7191431"/>
            <a:ext cx="2746583" cy="1864693"/>
          </a:xfrm>
          <a:prstGeom prst="rect">
            <a:avLst/>
          </a:prstGeom>
        </p:spPr>
      </p:pic>
      <p:sp>
        <p:nvSpPr>
          <p:cNvPr id="13" name="Freeform 10">
            <a:extLst>
              <a:ext uri="{FF2B5EF4-FFF2-40B4-BE49-F238E27FC236}">
                <a16:creationId xmlns:a16="http://schemas.microsoft.com/office/drawing/2014/main" id="{01C360C8-2C86-D845-EE9C-004C3BFC1E6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37983" y="8659163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7" name="Freeform 13">
            <a:extLst>
              <a:ext uri="{FF2B5EF4-FFF2-40B4-BE49-F238E27FC236}">
                <a16:creationId xmlns:a16="http://schemas.microsoft.com/office/drawing/2014/main" id="{D1A49D5D-EE46-5515-BF7F-52B37F6F3C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4294" y="7399744"/>
            <a:ext cx="2856070" cy="2409484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8" name="Картина 17" descr="Картина, която съдържа графична колекция, рисунка, усмихнат, илюстрация&#10;&#10;Описанието е генерирано автоматично">
            <a:extLst>
              <a:ext uri="{FF2B5EF4-FFF2-40B4-BE49-F238E27FC236}">
                <a16:creationId xmlns:a16="http://schemas.microsoft.com/office/drawing/2014/main" id="{E94ECDAA-849E-AF90-1EDB-A9F07D22322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2648" y="1957221"/>
            <a:ext cx="2088608" cy="2691568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333ED9BD-B417-ACF2-61EC-7C10D6DDC6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1214" y="4067257"/>
            <a:ext cx="6401448" cy="4801084"/>
          </a:xfrm>
          <a:prstGeom prst="rect">
            <a:avLst/>
          </a:prstGeom>
        </p:spPr>
      </p:pic>
      <p:pic>
        <p:nvPicPr>
          <p:cNvPr id="28" name="Картина 27" descr="Картина, която съдържа анимирана рисунка, Анимация, Човешко лице, илюстрация&#10;&#10;Описанието е генерирано автоматично">
            <a:extLst>
              <a:ext uri="{FF2B5EF4-FFF2-40B4-BE49-F238E27FC236}">
                <a16:creationId xmlns:a16="http://schemas.microsoft.com/office/drawing/2014/main" id="{320A0B44-2580-FECE-2B3E-9008ED9EC07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8445" y="5765392"/>
            <a:ext cx="3891191" cy="453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4932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610530"/>
            <a:ext cx="14799931" cy="7647770"/>
            <a:chOff x="0" y="0"/>
            <a:chExt cx="3897924" cy="2014227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2427593" y="4152900"/>
            <a:ext cx="6125691" cy="4714669"/>
            <a:chOff x="0" y="0"/>
            <a:chExt cx="795276" cy="667726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795276" cy="667726"/>
            </a:xfrm>
            <a:custGeom>
              <a:avLst/>
              <a:gdLst/>
              <a:ahLst/>
              <a:cxnLst/>
              <a:rect l="l" t="t" r="r" b="b"/>
              <a:pathLst>
                <a:path w="795276" h="667726">
                  <a:moveTo>
                    <a:pt x="50783" y="0"/>
                  </a:moveTo>
                  <a:lnTo>
                    <a:pt x="744493" y="0"/>
                  </a:lnTo>
                  <a:cubicBezTo>
                    <a:pt x="757961" y="0"/>
                    <a:pt x="770878" y="5350"/>
                    <a:pt x="780402" y="14874"/>
                  </a:cubicBezTo>
                  <a:cubicBezTo>
                    <a:pt x="789926" y="24398"/>
                    <a:pt x="795276" y="37315"/>
                    <a:pt x="795276" y="50783"/>
                  </a:cubicBezTo>
                  <a:lnTo>
                    <a:pt x="795276" y="616943"/>
                  </a:lnTo>
                  <a:cubicBezTo>
                    <a:pt x="795276" y="644990"/>
                    <a:pt x="772539" y="667726"/>
                    <a:pt x="744493" y="667726"/>
                  </a:cubicBezTo>
                  <a:lnTo>
                    <a:pt x="50783" y="667726"/>
                  </a:lnTo>
                  <a:cubicBezTo>
                    <a:pt x="37315" y="667726"/>
                    <a:pt x="24398" y="662376"/>
                    <a:pt x="14874" y="652852"/>
                  </a:cubicBezTo>
                  <a:cubicBezTo>
                    <a:pt x="5350" y="643328"/>
                    <a:pt x="0" y="630411"/>
                    <a:pt x="0" y="616943"/>
                  </a:cubicBezTo>
                  <a:lnTo>
                    <a:pt x="0" y="50783"/>
                  </a:lnTo>
                  <a:cubicBezTo>
                    <a:pt x="0" y="37315"/>
                    <a:pt x="5350" y="24398"/>
                    <a:pt x="14874" y="14874"/>
                  </a:cubicBezTo>
                  <a:cubicBezTo>
                    <a:pt x="24398" y="5350"/>
                    <a:pt x="37315" y="0"/>
                    <a:pt x="5078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795276" cy="743926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160"/>
                </a:lnSpc>
              </a:pPr>
              <a:endParaRPr/>
            </a:p>
          </p:txBody>
        </p:sp>
      </p:grpSp>
      <p:grpSp>
        <p:nvGrpSpPr>
          <p:cNvPr id="12" name="Group 12"/>
          <p:cNvGrpSpPr>
            <a:grpSpLocks noGrp="1" noUngrp="1" noRot="1" noMove="1" noResize="1"/>
          </p:cNvGrpSpPr>
          <p:nvPr/>
        </p:nvGrpSpPr>
        <p:grpSpPr>
          <a:xfrm>
            <a:off x="1912517" y="3660939"/>
            <a:ext cx="1106455" cy="1011433"/>
            <a:chOff x="0" y="0"/>
            <a:chExt cx="635000" cy="580466"/>
          </a:xfrm>
        </p:grpSpPr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5000" cy="564751"/>
            </a:xfrm>
            <a:custGeom>
              <a:avLst/>
              <a:gdLst/>
              <a:ahLst/>
              <a:cxnLst/>
              <a:rect l="l" t="t" r="r" b="b"/>
              <a:pathLst>
                <a:path w="635000" h="564751">
                  <a:moveTo>
                    <a:pt x="635000" y="131195"/>
                  </a:moveTo>
                  <a:lnTo>
                    <a:pt x="635000" y="334972"/>
                  </a:lnTo>
                  <a:cubicBezTo>
                    <a:pt x="635000" y="413686"/>
                    <a:pt x="585622" y="483942"/>
                    <a:pt x="511561" y="510605"/>
                  </a:cubicBezTo>
                  <a:lnTo>
                    <a:pt x="440939" y="536028"/>
                  </a:lnTo>
                  <a:cubicBezTo>
                    <a:pt x="361153" y="564751"/>
                    <a:pt x="273847" y="564751"/>
                    <a:pt x="194061" y="536028"/>
                  </a:cubicBezTo>
                  <a:lnTo>
                    <a:pt x="123439" y="510605"/>
                  </a:lnTo>
                  <a:cubicBezTo>
                    <a:pt x="49378" y="483942"/>
                    <a:pt x="0" y="413686"/>
                    <a:pt x="0" y="334972"/>
                  </a:cubicBezTo>
                  <a:lnTo>
                    <a:pt x="0" y="131195"/>
                  </a:lnTo>
                  <a:cubicBezTo>
                    <a:pt x="0" y="96400"/>
                    <a:pt x="13822" y="63030"/>
                    <a:pt x="38426" y="38426"/>
                  </a:cubicBezTo>
                  <a:cubicBezTo>
                    <a:pt x="63030" y="13822"/>
                    <a:pt x="96400" y="0"/>
                    <a:pt x="131195" y="0"/>
                  </a:cubicBezTo>
                  <a:lnTo>
                    <a:pt x="503805" y="0"/>
                  </a:lnTo>
                  <a:cubicBezTo>
                    <a:pt x="538600" y="0"/>
                    <a:pt x="571970" y="13822"/>
                    <a:pt x="596574" y="38426"/>
                  </a:cubicBezTo>
                  <a:cubicBezTo>
                    <a:pt x="621178" y="63030"/>
                    <a:pt x="635000" y="96400"/>
                    <a:pt x="635000" y="131195"/>
                  </a:cubicBezTo>
                  <a:close/>
                </a:path>
              </a:pathLst>
            </a:custGeom>
            <a:solidFill>
              <a:srgbClr val="FEFFFF"/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4" name="TextBox 1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635000" cy="542366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020"/>
                </a:lnSpc>
              </a:pPr>
              <a:endParaRPr/>
            </a:p>
          </p:txBody>
        </p:sp>
      </p:grpSp>
      <p:grpSp>
        <p:nvGrpSpPr>
          <p:cNvPr id="15" name="Group 15"/>
          <p:cNvGrpSpPr>
            <a:grpSpLocks noGrp="1" noUngrp="1" noRot="1" noMove="1" noResize="1"/>
          </p:cNvGrpSpPr>
          <p:nvPr/>
        </p:nvGrpSpPr>
        <p:grpSpPr>
          <a:xfrm>
            <a:off x="9946673" y="4152900"/>
            <a:ext cx="5913734" cy="4714669"/>
            <a:chOff x="0" y="0"/>
            <a:chExt cx="795276" cy="667726"/>
          </a:xfrm>
        </p:grpSpPr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795276" cy="667726"/>
            </a:xfrm>
            <a:custGeom>
              <a:avLst/>
              <a:gdLst/>
              <a:ahLst/>
              <a:cxnLst/>
              <a:rect l="l" t="t" r="r" b="b"/>
              <a:pathLst>
                <a:path w="795276" h="667726">
                  <a:moveTo>
                    <a:pt x="50783" y="0"/>
                  </a:moveTo>
                  <a:lnTo>
                    <a:pt x="744493" y="0"/>
                  </a:lnTo>
                  <a:cubicBezTo>
                    <a:pt x="757961" y="0"/>
                    <a:pt x="770878" y="5350"/>
                    <a:pt x="780402" y="14874"/>
                  </a:cubicBezTo>
                  <a:cubicBezTo>
                    <a:pt x="789926" y="24398"/>
                    <a:pt x="795276" y="37315"/>
                    <a:pt x="795276" y="50783"/>
                  </a:cubicBezTo>
                  <a:lnTo>
                    <a:pt x="795276" y="616943"/>
                  </a:lnTo>
                  <a:cubicBezTo>
                    <a:pt x="795276" y="644990"/>
                    <a:pt x="772539" y="667726"/>
                    <a:pt x="744493" y="667726"/>
                  </a:cubicBezTo>
                  <a:lnTo>
                    <a:pt x="50783" y="667726"/>
                  </a:lnTo>
                  <a:cubicBezTo>
                    <a:pt x="37315" y="667726"/>
                    <a:pt x="24398" y="662376"/>
                    <a:pt x="14874" y="652852"/>
                  </a:cubicBezTo>
                  <a:cubicBezTo>
                    <a:pt x="5350" y="643328"/>
                    <a:pt x="0" y="630411"/>
                    <a:pt x="0" y="616943"/>
                  </a:cubicBezTo>
                  <a:lnTo>
                    <a:pt x="0" y="50783"/>
                  </a:lnTo>
                  <a:cubicBezTo>
                    <a:pt x="0" y="37315"/>
                    <a:pt x="5350" y="24398"/>
                    <a:pt x="14874" y="14874"/>
                  </a:cubicBezTo>
                  <a:cubicBezTo>
                    <a:pt x="24398" y="5350"/>
                    <a:pt x="37315" y="0"/>
                    <a:pt x="5078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7" name="TextBox 1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795276" cy="743926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160"/>
                </a:lnSpc>
              </a:pPr>
              <a:endParaRPr/>
            </a:p>
          </p:txBody>
        </p:sp>
      </p:grpSp>
      <p:grpSp>
        <p:nvGrpSpPr>
          <p:cNvPr id="18" name="Group 18"/>
          <p:cNvGrpSpPr>
            <a:grpSpLocks noGrp="1" noUngrp="1" noRot="1" noMove="1" noResize="1"/>
          </p:cNvGrpSpPr>
          <p:nvPr/>
        </p:nvGrpSpPr>
        <p:grpSpPr>
          <a:xfrm>
            <a:off x="9307336" y="3633556"/>
            <a:ext cx="1106455" cy="1011433"/>
            <a:chOff x="0" y="0"/>
            <a:chExt cx="635000" cy="580466"/>
          </a:xfrm>
        </p:grpSpPr>
        <p:sp>
          <p:nvSpPr>
            <p:cNvPr id="19" name="Freeform 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5000" cy="564751"/>
            </a:xfrm>
            <a:custGeom>
              <a:avLst/>
              <a:gdLst/>
              <a:ahLst/>
              <a:cxnLst/>
              <a:rect l="l" t="t" r="r" b="b"/>
              <a:pathLst>
                <a:path w="635000" h="564751">
                  <a:moveTo>
                    <a:pt x="635000" y="131195"/>
                  </a:moveTo>
                  <a:lnTo>
                    <a:pt x="635000" y="334972"/>
                  </a:lnTo>
                  <a:cubicBezTo>
                    <a:pt x="635000" y="413686"/>
                    <a:pt x="585622" y="483942"/>
                    <a:pt x="511561" y="510605"/>
                  </a:cubicBezTo>
                  <a:lnTo>
                    <a:pt x="440939" y="536028"/>
                  </a:lnTo>
                  <a:cubicBezTo>
                    <a:pt x="361153" y="564751"/>
                    <a:pt x="273847" y="564751"/>
                    <a:pt x="194061" y="536028"/>
                  </a:cubicBezTo>
                  <a:lnTo>
                    <a:pt x="123439" y="510605"/>
                  </a:lnTo>
                  <a:cubicBezTo>
                    <a:pt x="49378" y="483942"/>
                    <a:pt x="0" y="413686"/>
                    <a:pt x="0" y="334972"/>
                  </a:cubicBezTo>
                  <a:lnTo>
                    <a:pt x="0" y="131195"/>
                  </a:lnTo>
                  <a:cubicBezTo>
                    <a:pt x="0" y="96400"/>
                    <a:pt x="13822" y="63030"/>
                    <a:pt x="38426" y="38426"/>
                  </a:cubicBezTo>
                  <a:cubicBezTo>
                    <a:pt x="63030" y="13822"/>
                    <a:pt x="96400" y="0"/>
                    <a:pt x="131195" y="0"/>
                  </a:cubicBezTo>
                  <a:lnTo>
                    <a:pt x="503805" y="0"/>
                  </a:lnTo>
                  <a:cubicBezTo>
                    <a:pt x="538600" y="0"/>
                    <a:pt x="571970" y="13822"/>
                    <a:pt x="596574" y="38426"/>
                  </a:cubicBezTo>
                  <a:cubicBezTo>
                    <a:pt x="621178" y="63030"/>
                    <a:pt x="635000" y="96400"/>
                    <a:pt x="635000" y="131195"/>
                  </a:cubicBezTo>
                  <a:close/>
                </a:path>
              </a:pathLst>
            </a:custGeom>
            <a:solidFill>
              <a:srgbClr val="FEFFFF"/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20" name="TextBox 2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635000" cy="542366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020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2427593" y="949278"/>
            <a:ext cx="13432814" cy="1829647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99990" y="1041457"/>
            <a:ext cx="12750055" cy="15792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473"/>
              </a:lnSpc>
            </a:pPr>
            <a:r>
              <a:rPr lang="bg-BG" sz="3600" dirty="0">
                <a:solidFill>
                  <a:srgbClr val="6FAF07"/>
                </a:solidFill>
                <a:latin typeface="ADYS Medium" panose="00000600000000000000" pitchFamily="50" charset="0"/>
              </a:rPr>
              <a:t>„Есенен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 плод” - </a:t>
            </a:r>
            <a:r>
              <a:rPr lang="bg-BG" sz="3600" dirty="0">
                <a:solidFill>
                  <a:srgbClr val="6FAF07"/>
                </a:solidFill>
                <a:latin typeface="ADYS Medium" panose="00000600000000000000" pitchFamily="50" charset="0"/>
              </a:rPr>
              <a:t>рисуване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 с </a:t>
            </a:r>
            <a:r>
              <a:rPr lang="bg-BG" sz="3600" dirty="0">
                <a:solidFill>
                  <a:srgbClr val="6FAF07"/>
                </a:solidFill>
                <a:latin typeface="ADYS Medium" panose="00000600000000000000" pitchFamily="50" charset="0"/>
              </a:rPr>
              <a:t>природен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 материал (</a:t>
            </a:r>
            <a:r>
              <a:rPr lang="ru-RU" sz="3600" dirty="0" err="1">
                <a:solidFill>
                  <a:srgbClr val="6FAF07"/>
                </a:solidFill>
                <a:latin typeface="ADYS Medium" panose="00000600000000000000" pitchFamily="50" charset="0"/>
              </a:rPr>
              <a:t>сол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 и куркума). </a:t>
            </a:r>
            <a:r>
              <a:rPr lang="bg-BG" sz="3600" dirty="0">
                <a:solidFill>
                  <a:srgbClr val="6FAF07"/>
                </a:solidFill>
                <a:latin typeface="ADYS Medium" panose="00000600000000000000" pitchFamily="50" charset="0"/>
              </a:rPr>
              <a:t>Комбинирана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 техника с боя и молив.</a:t>
            </a:r>
            <a:endParaRPr lang="en-US" sz="36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27" name="TextBox 2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41746" y="3677076"/>
            <a:ext cx="1210492" cy="796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31"/>
              </a:lnSpc>
              <a:spcBef>
                <a:spcPct val="0"/>
              </a:spcBef>
            </a:pPr>
            <a:r>
              <a:rPr lang="en-US" sz="4354" dirty="0">
                <a:solidFill>
                  <a:srgbClr val="6FAF07"/>
                </a:solidFill>
                <a:latin typeface="Genty Sans"/>
              </a:rPr>
              <a:t>1</a:t>
            </a:r>
          </a:p>
        </p:txBody>
      </p:sp>
      <p:sp>
        <p:nvSpPr>
          <p:cNvPr id="29" name="TextBox 2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330952" y="3674722"/>
            <a:ext cx="1106455" cy="796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31"/>
              </a:lnSpc>
              <a:spcBef>
                <a:spcPct val="0"/>
              </a:spcBef>
            </a:pPr>
            <a:r>
              <a:rPr lang="en-US" sz="4354" dirty="0">
                <a:solidFill>
                  <a:srgbClr val="6FAF07"/>
                </a:solidFill>
                <a:latin typeface="Genty Sans"/>
              </a:rPr>
              <a:t>2</a:t>
            </a: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506285" y="8270616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4294" y="7429500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36" name="Картина 35" descr="Картина, която съдържа текст, Детско изкуство, анимирана рисунка, на за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953C180F-B02C-361C-1BA0-AF8DA4CE39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990" y="4396490"/>
            <a:ext cx="5264515" cy="430594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8" name="Картина 37" descr="Картина, която съдържа текст, Детско изкуство, рисунка, плат&#10;&#10;Описанието е генерирано автоматично">
            <a:extLst>
              <a:ext uri="{FF2B5EF4-FFF2-40B4-BE49-F238E27FC236}">
                <a16:creationId xmlns:a16="http://schemas.microsoft.com/office/drawing/2014/main" id="{22F52BA1-DC6E-59D8-E1BC-C63CE84F47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512" y="4560551"/>
            <a:ext cx="5433534" cy="407515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2" name="Freeform 3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344722" y="8484574"/>
            <a:ext cx="764382" cy="675435"/>
          </a:xfrm>
          <a:custGeom>
            <a:avLst/>
            <a:gdLst/>
            <a:ahLst/>
            <a:cxnLst/>
            <a:rect l="l" t="t" r="r" b="b"/>
            <a:pathLst>
              <a:path w="764382" h="675435">
                <a:moveTo>
                  <a:pt x="0" y="0"/>
                </a:moveTo>
                <a:lnTo>
                  <a:pt x="764381" y="0"/>
                </a:lnTo>
                <a:lnTo>
                  <a:pt x="764381" y="675436"/>
                </a:lnTo>
                <a:lnTo>
                  <a:pt x="0" y="6754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1" name="Freeform 2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65286" y="8440513"/>
            <a:ext cx="764382" cy="675435"/>
          </a:xfrm>
          <a:custGeom>
            <a:avLst/>
            <a:gdLst/>
            <a:ahLst/>
            <a:cxnLst/>
            <a:rect l="l" t="t" r="r" b="b"/>
            <a:pathLst>
              <a:path w="764382" h="675435">
                <a:moveTo>
                  <a:pt x="0" y="0"/>
                </a:moveTo>
                <a:lnTo>
                  <a:pt x="764382" y="0"/>
                </a:lnTo>
                <a:lnTo>
                  <a:pt x="764382" y="675436"/>
                </a:lnTo>
                <a:lnTo>
                  <a:pt x="0" y="6754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54" name="Freeform 9">
            <a:extLst>
              <a:ext uri="{FF2B5EF4-FFF2-40B4-BE49-F238E27FC236}">
                <a16:creationId xmlns:a16="http://schemas.microsoft.com/office/drawing/2014/main" id="{5BCE10FC-9488-D5C1-7A32-E71E64E357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618121" y="1054639"/>
            <a:ext cx="8367939" cy="9329295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2427593" y="949278"/>
            <a:ext cx="13432814" cy="1829647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27590" y="1041457"/>
            <a:ext cx="1322245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/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„</a:t>
            </a:r>
            <a:r>
              <a:rPr lang="ru-RU" sz="36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Нашата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r>
              <a:rPr lang="ru-RU" sz="36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детска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 градина“ - </a:t>
            </a:r>
            <a:r>
              <a:rPr lang="ru-RU" sz="36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Активизиране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 на </a:t>
            </a:r>
            <a:r>
              <a:rPr lang="ru-RU" sz="3600" dirty="0" err="1">
                <a:solidFill>
                  <a:srgbClr val="6FAF07"/>
                </a:solidFill>
                <a:latin typeface="ADYS Medium" panose="00000600000000000000" pitchFamily="50" charset="0"/>
              </a:rPr>
              <a:t>речта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 и представите за детски </a:t>
            </a:r>
            <a:r>
              <a:rPr lang="ru-RU" sz="36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играчки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. </a:t>
            </a:r>
            <a:r>
              <a:rPr lang="ru-RU" sz="36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Назоваване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 на </a:t>
            </a:r>
            <a:r>
              <a:rPr lang="ru-RU" sz="36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отделни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 характеристики на </a:t>
            </a:r>
            <a:r>
              <a:rPr lang="ru-RU" sz="36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играчките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.</a:t>
            </a: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4948034" y="848389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43" name="Картина 42">
            <a:extLst>
              <a:ext uri="{FF2B5EF4-FFF2-40B4-BE49-F238E27FC236}">
                <a16:creationId xmlns:a16="http://schemas.microsoft.com/office/drawing/2014/main" id="{7C1E33F6-828E-FCF4-3510-27FC189155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656" y="3046387"/>
            <a:ext cx="3234409" cy="47369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5" name="Картина 44">
            <a:extLst>
              <a:ext uri="{FF2B5EF4-FFF2-40B4-BE49-F238E27FC236}">
                <a16:creationId xmlns:a16="http://schemas.microsoft.com/office/drawing/2014/main" id="{CF58511E-BE65-2B7B-9468-2BE80699E13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239" y="4316437"/>
            <a:ext cx="3297491" cy="47369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7" name="Картина 46">
            <a:extLst>
              <a:ext uri="{FF2B5EF4-FFF2-40B4-BE49-F238E27FC236}">
                <a16:creationId xmlns:a16="http://schemas.microsoft.com/office/drawing/2014/main" id="{093B4D8D-764D-1F0A-D2A0-549BBDF01A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2904" y="3120396"/>
            <a:ext cx="3286022" cy="47541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2328" y="7957788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41" name="Картина 40" descr="Картина, която съдържа графична колекция, анимирана рисунка, рисунка, илюстрация&#10;&#10;Описанието е генерирано автоматично">
            <a:extLst>
              <a:ext uri="{FF2B5EF4-FFF2-40B4-BE49-F238E27FC236}">
                <a16:creationId xmlns:a16="http://schemas.microsoft.com/office/drawing/2014/main" id="{B9BA5707-A164-F8D2-4038-B5C019A1F50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074514" y="6545063"/>
            <a:ext cx="2074851" cy="2801049"/>
          </a:xfrm>
          <a:prstGeom prst="rect">
            <a:avLst/>
          </a:prstGeom>
        </p:spPr>
      </p:pic>
      <p:pic>
        <p:nvPicPr>
          <p:cNvPr id="10" name="Картина 9" descr="Картина, която съдържа Човешко лице, дрехи, пеленаче, бебе&#10;&#10;Описанието е генерирано автоматично">
            <a:extLst>
              <a:ext uri="{FF2B5EF4-FFF2-40B4-BE49-F238E27FC236}">
                <a16:creationId xmlns:a16="http://schemas.microsoft.com/office/drawing/2014/main" id="{56D788EA-31AD-5551-60DB-68C8462FDF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" t="1955"/>
          <a:stretch/>
        </p:blipFill>
        <p:spPr>
          <a:xfrm>
            <a:off x="2207621" y="3412168"/>
            <a:ext cx="3094861" cy="534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7158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54" name="Freeform 9">
            <a:extLst>
              <a:ext uri="{FF2B5EF4-FFF2-40B4-BE49-F238E27FC236}">
                <a16:creationId xmlns:a16="http://schemas.microsoft.com/office/drawing/2014/main" id="{5BCE10FC-9488-D5C1-7A32-E71E64E35702}"/>
              </a:ext>
            </a:extLst>
          </p:cNvPr>
          <p:cNvSpPr/>
          <p:nvPr/>
        </p:nvSpPr>
        <p:spPr>
          <a:xfrm>
            <a:off x="-2618121" y="939258"/>
            <a:ext cx="7875921" cy="9444676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3604942" y="1061445"/>
            <a:ext cx="10831207" cy="1146222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956983" y="1233592"/>
            <a:ext cx="9630283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/>
            <a:r>
              <a:rPr lang="bg-BG" sz="4400" dirty="0">
                <a:solidFill>
                  <a:srgbClr val="6FAF07"/>
                </a:solidFill>
                <a:latin typeface="ADYS Medium" panose="00000600000000000000" pitchFamily="50" charset="0"/>
              </a:rPr>
              <a:t>„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Мога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 сам”- да се 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събличам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 и 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обличам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.</a:t>
            </a:r>
          </a:p>
        </p:txBody>
      </p:sp>
      <p:pic>
        <p:nvPicPr>
          <p:cNvPr id="13" name="Картина 12" descr="Картина, която съдържа на закрито, дрехи, момиче, обувки&#10;&#10;Описанието е генерирано автоматично">
            <a:extLst>
              <a:ext uri="{FF2B5EF4-FFF2-40B4-BE49-F238E27FC236}">
                <a16:creationId xmlns:a16="http://schemas.microsoft.com/office/drawing/2014/main" id="{522CF88C-341C-234B-4FB9-82DE33467B7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916" y="3685521"/>
            <a:ext cx="4004660" cy="53395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Картина 14" descr="Картина, която съдържа дрехи, на закрито, обувки, под&#10;&#10;Описанието е генерирано автоматично">
            <a:extLst>
              <a:ext uri="{FF2B5EF4-FFF2-40B4-BE49-F238E27FC236}">
                <a16:creationId xmlns:a16="http://schemas.microsoft.com/office/drawing/2014/main" id="{82B39DD9-8147-518F-69F3-0C370150C3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360" y="2501779"/>
            <a:ext cx="5032674" cy="37745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Картина 16" descr="Картина, която съдържа дрехи, човек, на закрито, момче&#10;&#10;Описанието е генерирано автоматично">
            <a:extLst>
              <a:ext uri="{FF2B5EF4-FFF2-40B4-BE49-F238E27FC236}">
                <a16:creationId xmlns:a16="http://schemas.microsoft.com/office/drawing/2014/main" id="{38EC9322-C3C6-641E-7195-A7446E2F75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537" y="4988865"/>
            <a:ext cx="5383458" cy="4037594"/>
          </a:xfrm>
          <a:prstGeom prst="snip2DiagRect">
            <a:avLst>
              <a:gd name="adj1" fmla="val 0"/>
              <a:gd name="adj2" fmla="val 19498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2328" y="7957788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4948034" y="848389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1BCA3585-26A2-F235-CC4A-651351C416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535220" y="8002938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1" name="Картина 10" descr="Картина, която съдържа графична колекция, цвете, рисунка, анимирана рисунка&#10;&#10;Описанието е генерирано автоматично">
            <a:extLst>
              <a:ext uri="{FF2B5EF4-FFF2-40B4-BE49-F238E27FC236}">
                <a16:creationId xmlns:a16="http://schemas.microsoft.com/office/drawing/2014/main" id="{FC1720DD-1956-30A2-9A32-C79B50CEDEF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2853" y="1225271"/>
            <a:ext cx="1224925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66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54" name="Freeform 9">
            <a:extLst>
              <a:ext uri="{FF2B5EF4-FFF2-40B4-BE49-F238E27FC236}">
                <a16:creationId xmlns:a16="http://schemas.microsoft.com/office/drawing/2014/main" id="{5BCE10FC-9488-D5C1-7A32-E71E64E357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618121" y="939258"/>
            <a:ext cx="7875921" cy="9444676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6186965" y="1078778"/>
            <a:ext cx="5914067" cy="1146222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86500" y="1101841"/>
            <a:ext cx="5801867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/>
            <a:r>
              <a:rPr lang="bg-BG" sz="6000" dirty="0">
                <a:solidFill>
                  <a:srgbClr val="6FAF07"/>
                </a:solidFill>
                <a:latin typeface="ADYS Medium" panose="00000600000000000000" pitchFamily="50" charset="0"/>
              </a:rPr>
              <a:t>„Спортни игри</a:t>
            </a:r>
            <a:r>
              <a:rPr lang="ru-RU" sz="6000" dirty="0">
                <a:solidFill>
                  <a:srgbClr val="6FAF07"/>
                </a:solidFill>
                <a:latin typeface="ADYS Medium" panose="00000600000000000000" pitchFamily="50" charset="0"/>
              </a:rPr>
              <a:t>”</a:t>
            </a:r>
          </a:p>
        </p:txBody>
      </p:sp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522CF88C-341C-234B-4FB9-82DE33467B7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1847" y="2166780"/>
            <a:ext cx="4004660" cy="53395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2328" y="7957788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4948034" y="848389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1196B3AD-8B4F-FDC8-3D41-332DBA9176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3506" y="2991823"/>
            <a:ext cx="4004660" cy="53395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0765567F-AEF6-1295-9937-18C4633823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4629" y="3681152"/>
            <a:ext cx="4004660" cy="53395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Картина 13" descr="Картина, която съдържа графична колекция, рисунка, Анимационен филм, анимирана рисунка&#10;&#10;Описанието е генерирано автоматично">
            <a:extLst>
              <a:ext uri="{FF2B5EF4-FFF2-40B4-BE49-F238E27FC236}">
                <a16:creationId xmlns:a16="http://schemas.microsoft.com/office/drawing/2014/main" id="{5AC0D3F9-7FBB-98BA-D58D-21E9B96B1E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624389" y="5993598"/>
            <a:ext cx="2517895" cy="3004647"/>
          </a:xfrm>
          <a:prstGeom prst="rect">
            <a:avLst/>
          </a:prstGeom>
        </p:spPr>
      </p:pic>
      <p:sp>
        <p:nvSpPr>
          <p:cNvPr id="9" name="Freeform 13">
            <a:extLst>
              <a:ext uri="{FF2B5EF4-FFF2-40B4-BE49-F238E27FC236}">
                <a16:creationId xmlns:a16="http://schemas.microsoft.com/office/drawing/2014/main" id="{1BCA3585-26A2-F235-CC4A-651351C416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535220" y="8002938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013217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54" name="Freeform 9">
            <a:extLst>
              <a:ext uri="{FF2B5EF4-FFF2-40B4-BE49-F238E27FC236}">
                <a16:creationId xmlns:a16="http://schemas.microsoft.com/office/drawing/2014/main" id="{5BCE10FC-9488-D5C1-7A32-E71E64E357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618121" y="939258"/>
            <a:ext cx="7875921" cy="9444676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4542761" y="610798"/>
            <a:ext cx="9576364" cy="2142212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39636" y="750161"/>
            <a:ext cx="1003203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bg-BG" sz="6000" dirty="0">
                <a:solidFill>
                  <a:srgbClr val="6FAF07"/>
                </a:solidFill>
                <a:latin typeface="ADYS Medium" panose="00000600000000000000" pitchFamily="50" charset="0"/>
              </a:rPr>
              <a:t>Участие в инициативата </a:t>
            </a:r>
          </a:p>
          <a:p>
            <a:pPr marL="0" lvl="0" indent="0" algn="ctr"/>
            <a:r>
              <a:rPr lang="bg-BG" sz="6000" dirty="0">
                <a:solidFill>
                  <a:srgbClr val="6FAF07"/>
                </a:solidFill>
                <a:latin typeface="ADYS Medium" panose="00000600000000000000" pitchFamily="50" charset="0"/>
              </a:rPr>
              <a:t> „Ден на четенето</a:t>
            </a:r>
            <a:r>
              <a:rPr lang="ru-RU" sz="6000" dirty="0">
                <a:solidFill>
                  <a:srgbClr val="6FAF07"/>
                </a:solidFill>
                <a:latin typeface="ADYS Medium" panose="00000600000000000000" pitchFamily="50" charset="0"/>
              </a:rPr>
              <a:t>”</a:t>
            </a:r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2328" y="7957788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4948034" y="848389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1BCA3585-26A2-F235-CC4A-651351C416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535220" y="8002938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5" name="Текстово поле 14">
            <a:hlinkClick r:id="rId9"/>
            <a:extLst>
              <a:ext uri="{FF2B5EF4-FFF2-40B4-BE49-F238E27FC236}">
                <a16:creationId xmlns:a16="http://schemas.microsoft.com/office/drawing/2014/main" id="{AEEC4960-20D6-C3B4-0EB5-4EEFD6E503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31288" y="8655201"/>
            <a:ext cx="6931343" cy="466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400" dirty="0"/>
              <a:t>#ДенНаЧетенето2023  #ЧетенетоДаваВъзможности</a:t>
            </a:r>
          </a:p>
        </p:txBody>
      </p:sp>
      <p:pic>
        <p:nvPicPr>
          <p:cNvPr id="19" name="Картина 18" descr="Картина, която съдържа текст, дрехи, Човешко лице, човек&#10;&#10;Описанието е генерирано автоматично">
            <a:extLst>
              <a:ext uri="{FF2B5EF4-FFF2-40B4-BE49-F238E27FC236}">
                <a16:creationId xmlns:a16="http://schemas.microsoft.com/office/drawing/2014/main" id="{2C746DF1-FC04-FA00-387B-3198B4CC075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020947"/>
            <a:ext cx="4776539" cy="2687281"/>
          </a:xfrm>
          <a:prstGeom prst="rect">
            <a:avLst/>
          </a:prstGeom>
        </p:spPr>
      </p:pic>
      <p:pic>
        <p:nvPicPr>
          <p:cNvPr id="42" name="Картина 41" descr="Картина, която съдържа дрехи, текст, Човешко лице, обувки&#10;&#10;Описанието е генерирано автоматично">
            <a:extLst>
              <a:ext uri="{FF2B5EF4-FFF2-40B4-BE49-F238E27FC236}">
                <a16:creationId xmlns:a16="http://schemas.microsoft.com/office/drawing/2014/main" id="{000019BF-08AA-60F5-7119-77517A1B62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055" y="3020948"/>
            <a:ext cx="4795887" cy="2698166"/>
          </a:xfrm>
          <a:prstGeom prst="rect">
            <a:avLst/>
          </a:prstGeom>
        </p:spPr>
      </p:pic>
      <p:pic>
        <p:nvPicPr>
          <p:cNvPr id="44" name="Картина 43" descr="Картина, която съдържа текст, Човешко лице, дрехи, бебе&#10;&#10;Описанието е генерирано автоматично">
            <a:extLst>
              <a:ext uri="{FF2B5EF4-FFF2-40B4-BE49-F238E27FC236}">
                <a16:creationId xmlns:a16="http://schemas.microsoft.com/office/drawing/2014/main" id="{566B7281-2668-77BB-454A-655BDFCC0E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7112" y="3020948"/>
            <a:ext cx="4795888" cy="2698166"/>
          </a:xfrm>
          <a:prstGeom prst="rect">
            <a:avLst/>
          </a:prstGeom>
        </p:spPr>
      </p:pic>
      <p:pic>
        <p:nvPicPr>
          <p:cNvPr id="45" name="Картина 44">
            <a:extLst>
              <a:ext uri="{FF2B5EF4-FFF2-40B4-BE49-F238E27FC236}">
                <a16:creationId xmlns:a16="http://schemas.microsoft.com/office/drawing/2014/main" id="{FDF5AED7-5A56-1479-18DF-3BDDE3DE26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9830" y="5913290"/>
            <a:ext cx="4776539" cy="2687280"/>
          </a:xfrm>
          <a:prstGeom prst="rect">
            <a:avLst/>
          </a:prstGeom>
        </p:spPr>
      </p:pic>
      <p:pic>
        <p:nvPicPr>
          <p:cNvPr id="46" name="Картина 45">
            <a:extLst>
              <a:ext uri="{FF2B5EF4-FFF2-40B4-BE49-F238E27FC236}">
                <a16:creationId xmlns:a16="http://schemas.microsoft.com/office/drawing/2014/main" id="{D8472605-578F-3681-7112-0EBCB7823CE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00885" y="5913291"/>
            <a:ext cx="4795887" cy="2698165"/>
          </a:xfrm>
          <a:prstGeom prst="rect">
            <a:avLst/>
          </a:prstGeom>
        </p:spPr>
      </p:pic>
      <p:pic>
        <p:nvPicPr>
          <p:cNvPr id="47" name="Картина 46">
            <a:extLst>
              <a:ext uri="{FF2B5EF4-FFF2-40B4-BE49-F238E27FC236}">
                <a16:creationId xmlns:a16="http://schemas.microsoft.com/office/drawing/2014/main" id="{55DE0687-9FC8-A915-C958-89BF97B915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41942" y="5913291"/>
            <a:ext cx="4795887" cy="2698166"/>
          </a:xfrm>
          <a:prstGeom prst="rect">
            <a:avLst/>
          </a:prstGeom>
        </p:spPr>
      </p:pic>
      <p:grpSp>
        <p:nvGrpSpPr>
          <p:cNvPr id="48" name="Group 12">
            <a:extLst>
              <a:ext uri="{FF2B5EF4-FFF2-40B4-BE49-F238E27FC236}">
                <a16:creationId xmlns:a16="http://schemas.microsoft.com/office/drawing/2014/main" id="{2EEC43AC-FFFA-19F4-46B6-C908A3C270F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398431" y="1168264"/>
            <a:ext cx="1106455" cy="1011433"/>
            <a:chOff x="0" y="0"/>
            <a:chExt cx="635000" cy="580466"/>
          </a:xfrm>
        </p:grpSpPr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0674BAA1-08F5-D234-BD72-4B5521FCF59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5000" cy="564751"/>
            </a:xfrm>
            <a:custGeom>
              <a:avLst/>
              <a:gdLst/>
              <a:ahLst/>
              <a:cxnLst/>
              <a:rect l="l" t="t" r="r" b="b"/>
              <a:pathLst>
                <a:path w="635000" h="564751">
                  <a:moveTo>
                    <a:pt x="635000" y="131195"/>
                  </a:moveTo>
                  <a:lnTo>
                    <a:pt x="635000" y="334972"/>
                  </a:lnTo>
                  <a:cubicBezTo>
                    <a:pt x="635000" y="413686"/>
                    <a:pt x="585622" y="483942"/>
                    <a:pt x="511561" y="510605"/>
                  </a:cubicBezTo>
                  <a:lnTo>
                    <a:pt x="440939" y="536028"/>
                  </a:lnTo>
                  <a:cubicBezTo>
                    <a:pt x="361153" y="564751"/>
                    <a:pt x="273847" y="564751"/>
                    <a:pt x="194061" y="536028"/>
                  </a:cubicBezTo>
                  <a:lnTo>
                    <a:pt x="123439" y="510605"/>
                  </a:lnTo>
                  <a:cubicBezTo>
                    <a:pt x="49378" y="483942"/>
                    <a:pt x="0" y="413686"/>
                    <a:pt x="0" y="334972"/>
                  </a:cubicBezTo>
                  <a:lnTo>
                    <a:pt x="0" y="131195"/>
                  </a:lnTo>
                  <a:cubicBezTo>
                    <a:pt x="0" y="96400"/>
                    <a:pt x="13822" y="63030"/>
                    <a:pt x="38426" y="38426"/>
                  </a:cubicBezTo>
                  <a:cubicBezTo>
                    <a:pt x="63030" y="13822"/>
                    <a:pt x="96400" y="0"/>
                    <a:pt x="131195" y="0"/>
                  </a:cubicBezTo>
                  <a:lnTo>
                    <a:pt x="503805" y="0"/>
                  </a:lnTo>
                  <a:cubicBezTo>
                    <a:pt x="538600" y="0"/>
                    <a:pt x="571970" y="13822"/>
                    <a:pt x="596574" y="38426"/>
                  </a:cubicBezTo>
                  <a:cubicBezTo>
                    <a:pt x="621178" y="63030"/>
                    <a:pt x="635000" y="96400"/>
                    <a:pt x="635000" y="131195"/>
                  </a:cubicBezTo>
                  <a:close/>
                </a:path>
              </a:pathLst>
            </a:custGeom>
            <a:solidFill>
              <a:srgbClr val="FEFFFF"/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50" name="TextBox 14">
              <a:extLst>
                <a:ext uri="{FF2B5EF4-FFF2-40B4-BE49-F238E27FC236}">
                  <a16:creationId xmlns:a16="http://schemas.microsoft.com/office/drawing/2014/main" id="{A704A188-9C6E-0BFB-AB56-7ECF67F3464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635000" cy="542366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020"/>
                </a:lnSpc>
              </a:pPr>
              <a:endParaRPr/>
            </a:p>
          </p:txBody>
        </p:sp>
      </p:grpSp>
      <p:sp>
        <p:nvSpPr>
          <p:cNvPr id="51" name="TextBox 27">
            <a:extLst>
              <a:ext uri="{FF2B5EF4-FFF2-40B4-BE49-F238E27FC236}">
                <a16:creationId xmlns:a16="http://schemas.microsoft.com/office/drawing/2014/main" id="{E82DC00A-C923-ACA4-EE97-5FDAA272A5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27660" y="1184401"/>
            <a:ext cx="1210492" cy="796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31"/>
              </a:lnSpc>
              <a:spcBef>
                <a:spcPct val="0"/>
              </a:spcBef>
            </a:pPr>
            <a:r>
              <a:rPr lang="en-US" sz="4354" dirty="0">
                <a:solidFill>
                  <a:srgbClr val="6FAF07"/>
                </a:solidFill>
                <a:latin typeface="Genty Sans"/>
              </a:rPr>
              <a:t>1</a:t>
            </a:r>
          </a:p>
        </p:txBody>
      </p:sp>
      <p:pic>
        <p:nvPicPr>
          <p:cNvPr id="11" name="Картина 10" descr="Картина, която съдържа графична колекция, Анимационен филм, рисунка, анимирана рисунка&#10;&#10;Описанието е генерирано автоматично">
            <a:extLst>
              <a:ext uri="{FF2B5EF4-FFF2-40B4-BE49-F238E27FC236}">
                <a16:creationId xmlns:a16="http://schemas.microsoft.com/office/drawing/2014/main" id="{4CED5594-E83B-1836-15EE-3161325B4E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5497" y="402868"/>
            <a:ext cx="2494905" cy="245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4707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54" name="Freeform 9">
            <a:extLst>
              <a:ext uri="{FF2B5EF4-FFF2-40B4-BE49-F238E27FC236}">
                <a16:creationId xmlns:a16="http://schemas.microsoft.com/office/drawing/2014/main" id="{5BCE10FC-9488-D5C1-7A32-E71E64E357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618121" y="939258"/>
            <a:ext cx="7875921" cy="9444676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4542761" y="610798"/>
            <a:ext cx="9576364" cy="2142212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39636" y="750161"/>
            <a:ext cx="1003203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bg-BG" sz="6000" dirty="0">
                <a:solidFill>
                  <a:srgbClr val="6FAF07"/>
                </a:solidFill>
                <a:latin typeface="ADYS Medium" panose="00000600000000000000" pitchFamily="50" charset="0"/>
              </a:rPr>
              <a:t>Участие в инициативата </a:t>
            </a:r>
          </a:p>
          <a:p>
            <a:pPr marL="0" lvl="0" indent="0" algn="ctr"/>
            <a:r>
              <a:rPr lang="bg-BG" sz="6000" dirty="0">
                <a:solidFill>
                  <a:srgbClr val="6FAF07"/>
                </a:solidFill>
                <a:latin typeface="ADYS Medium" panose="00000600000000000000" pitchFamily="50" charset="0"/>
              </a:rPr>
              <a:t> „Ден на четенето</a:t>
            </a:r>
            <a:r>
              <a:rPr lang="ru-RU" sz="6000" dirty="0">
                <a:solidFill>
                  <a:srgbClr val="6FAF07"/>
                </a:solidFill>
                <a:latin typeface="ADYS Medium" panose="00000600000000000000" pitchFamily="50" charset="0"/>
              </a:rPr>
              <a:t>”</a:t>
            </a:r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2328" y="7957788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4948034" y="848389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1BCA3585-26A2-F235-CC4A-651351C416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535220" y="8002938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5" name="Текстово поле 14">
            <a:hlinkClick r:id="rId9"/>
            <a:extLst>
              <a:ext uri="{FF2B5EF4-FFF2-40B4-BE49-F238E27FC236}">
                <a16:creationId xmlns:a16="http://schemas.microsoft.com/office/drawing/2014/main" id="{AEEC4960-20D6-C3B4-0EB5-4EEFD6E503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31288" y="8655201"/>
            <a:ext cx="6931343" cy="466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400" dirty="0"/>
              <a:t>#ДенНаЧетенето2023  #ЧетенетоДаваВъзможности</a:t>
            </a:r>
          </a:p>
        </p:txBody>
      </p:sp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2C746DF1-FC04-FA00-387B-3198B4CC075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4548" y="2960292"/>
            <a:ext cx="7322505" cy="4119640"/>
          </a:xfrm>
          <a:prstGeom prst="rect">
            <a:avLst/>
          </a:prstGeom>
        </p:spPr>
      </p:pic>
      <p:pic>
        <p:nvPicPr>
          <p:cNvPr id="42" name="Картина 41">
            <a:extLst>
              <a:ext uri="{FF2B5EF4-FFF2-40B4-BE49-F238E27FC236}">
                <a16:creationId xmlns:a16="http://schemas.microsoft.com/office/drawing/2014/main" id="{000019BF-08AA-60F5-7119-77517A1B62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0081" y="4155373"/>
            <a:ext cx="7322505" cy="4119640"/>
          </a:xfrm>
          <a:prstGeom prst="rect">
            <a:avLst/>
          </a:prstGeom>
        </p:spPr>
      </p:pic>
      <p:grpSp>
        <p:nvGrpSpPr>
          <p:cNvPr id="48" name="Group 12">
            <a:extLst>
              <a:ext uri="{FF2B5EF4-FFF2-40B4-BE49-F238E27FC236}">
                <a16:creationId xmlns:a16="http://schemas.microsoft.com/office/drawing/2014/main" id="{2EEC43AC-FFFA-19F4-46B6-C908A3C270F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398431" y="1168264"/>
            <a:ext cx="1106455" cy="1011433"/>
            <a:chOff x="0" y="0"/>
            <a:chExt cx="635000" cy="580466"/>
          </a:xfrm>
        </p:grpSpPr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0674BAA1-08F5-D234-BD72-4B5521FCF59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5000" cy="564751"/>
            </a:xfrm>
            <a:custGeom>
              <a:avLst/>
              <a:gdLst/>
              <a:ahLst/>
              <a:cxnLst/>
              <a:rect l="l" t="t" r="r" b="b"/>
              <a:pathLst>
                <a:path w="635000" h="564751">
                  <a:moveTo>
                    <a:pt x="635000" y="131195"/>
                  </a:moveTo>
                  <a:lnTo>
                    <a:pt x="635000" y="334972"/>
                  </a:lnTo>
                  <a:cubicBezTo>
                    <a:pt x="635000" y="413686"/>
                    <a:pt x="585622" y="483942"/>
                    <a:pt x="511561" y="510605"/>
                  </a:cubicBezTo>
                  <a:lnTo>
                    <a:pt x="440939" y="536028"/>
                  </a:lnTo>
                  <a:cubicBezTo>
                    <a:pt x="361153" y="564751"/>
                    <a:pt x="273847" y="564751"/>
                    <a:pt x="194061" y="536028"/>
                  </a:cubicBezTo>
                  <a:lnTo>
                    <a:pt x="123439" y="510605"/>
                  </a:lnTo>
                  <a:cubicBezTo>
                    <a:pt x="49378" y="483942"/>
                    <a:pt x="0" y="413686"/>
                    <a:pt x="0" y="334972"/>
                  </a:cubicBezTo>
                  <a:lnTo>
                    <a:pt x="0" y="131195"/>
                  </a:lnTo>
                  <a:cubicBezTo>
                    <a:pt x="0" y="96400"/>
                    <a:pt x="13822" y="63030"/>
                    <a:pt x="38426" y="38426"/>
                  </a:cubicBezTo>
                  <a:cubicBezTo>
                    <a:pt x="63030" y="13822"/>
                    <a:pt x="96400" y="0"/>
                    <a:pt x="131195" y="0"/>
                  </a:cubicBezTo>
                  <a:lnTo>
                    <a:pt x="503805" y="0"/>
                  </a:lnTo>
                  <a:cubicBezTo>
                    <a:pt x="538600" y="0"/>
                    <a:pt x="571970" y="13822"/>
                    <a:pt x="596574" y="38426"/>
                  </a:cubicBezTo>
                  <a:cubicBezTo>
                    <a:pt x="621178" y="63030"/>
                    <a:pt x="635000" y="96400"/>
                    <a:pt x="635000" y="131195"/>
                  </a:cubicBezTo>
                  <a:close/>
                </a:path>
              </a:pathLst>
            </a:custGeom>
            <a:solidFill>
              <a:srgbClr val="FEFFFF"/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50" name="TextBox 14">
              <a:extLst>
                <a:ext uri="{FF2B5EF4-FFF2-40B4-BE49-F238E27FC236}">
                  <a16:creationId xmlns:a16="http://schemas.microsoft.com/office/drawing/2014/main" id="{A704A188-9C6E-0BFB-AB56-7ECF67F3464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635000" cy="542366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020"/>
                </a:lnSpc>
              </a:pPr>
              <a:endParaRPr/>
            </a:p>
          </p:txBody>
        </p:sp>
      </p:grpSp>
      <p:sp>
        <p:nvSpPr>
          <p:cNvPr id="51" name="TextBox 27">
            <a:extLst>
              <a:ext uri="{FF2B5EF4-FFF2-40B4-BE49-F238E27FC236}">
                <a16:creationId xmlns:a16="http://schemas.microsoft.com/office/drawing/2014/main" id="{E82DC00A-C923-ACA4-EE97-5FDAA272A5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27660" y="1184401"/>
            <a:ext cx="1210492" cy="764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31"/>
              </a:lnSpc>
              <a:spcBef>
                <a:spcPct val="0"/>
              </a:spcBef>
            </a:pPr>
            <a:r>
              <a:rPr lang="bg-BG" sz="4354" dirty="0">
                <a:solidFill>
                  <a:srgbClr val="6FAF07"/>
                </a:solidFill>
                <a:latin typeface="Genty Sans"/>
              </a:rPr>
              <a:t>2</a:t>
            </a:r>
            <a:endParaRPr lang="en-US" sz="4354" dirty="0">
              <a:solidFill>
                <a:srgbClr val="6FAF07"/>
              </a:solidFill>
              <a:latin typeface="Genty Sans"/>
            </a:endParaRPr>
          </a:p>
        </p:txBody>
      </p:sp>
      <p:pic>
        <p:nvPicPr>
          <p:cNvPr id="11" name="Картина 10" descr="Картина, която съдържа Фигура на животно, анимирана рисунка, играчка&#10;&#10;Описанието е генерирано автоматично">
            <a:extLst>
              <a:ext uri="{FF2B5EF4-FFF2-40B4-BE49-F238E27FC236}">
                <a16:creationId xmlns:a16="http://schemas.microsoft.com/office/drawing/2014/main" id="{B9A4F661-D6F0-63DA-6A7A-7C28C7C4D6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951" y="1292886"/>
            <a:ext cx="4450338" cy="2581099"/>
          </a:xfrm>
          <a:prstGeom prst="rect">
            <a:avLst/>
          </a:prstGeom>
        </p:spPr>
      </p:pic>
      <p:sp>
        <p:nvSpPr>
          <p:cNvPr id="10" name="Текстово поле 9">
            <a:extLst>
              <a:ext uri="{FF2B5EF4-FFF2-40B4-BE49-F238E27FC236}">
                <a16:creationId xmlns:a16="http://schemas.microsoft.com/office/drawing/2014/main" id="{90DE914A-54FE-A00E-608D-ABF4E82F8CA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57951" y="7193301"/>
            <a:ext cx="71756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dirty="0">
                <a:latin typeface="ADYS Medium" panose="00000600000000000000" pitchFamily="50" charset="0"/>
              </a:rPr>
              <a:t>Кака Емили и приказката „Къщурката“</a:t>
            </a:r>
          </a:p>
        </p:txBody>
      </p:sp>
    </p:spTree>
    <p:extLst>
      <p:ext uri="{BB962C8B-B14F-4D97-AF65-F5344CB8AC3E}">
        <p14:creationId xmlns:p14="http://schemas.microsoft.com/office/powerpoint/2010/main" val="3539344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54" name="Freeform 9">
            <a:extLst>
              <a:ext uri="{FF2B5EF4-FFF2-40B4-BE49-F238E27FC236}">
                <a16:creationId xmlns:a16="http://schemas.microsoft.com/office/drawing/2014/main" id="{5BCE10FC-9488-D5C1-7A32-E71E64E357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618121" y="939258"/>
            <a:ext cx="7875921" cy="9444676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3352801" y="743001"/>
            <a:ext cx="11595234" cy="2142212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62196" y="750161"/>
            <a:ext cx="1356360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bg-BG" sz="5400" dirty="0">
                <a:solidFill>
                  <a:srgbClr val="6FAF07"/>
                </a:solidFill>
                <a:latin typeface="ADYS Medium" panose="00000600000000000000" pitchFamily="50" charset="0"/>
              </a:rPr>
              <a:t>„Ден на християнското семейство“-</a:t>
            </a:r>
          </a:p>
          <a:p>
            <a:pPr marL="0" lvl="0" indent="0" algn="ctr"/>
            <a:r>
              <a:rPr lang="bg-BG" sz="5400" dirty="0">
                <a:solidFill>
                  <a:srgbClr val="6FAF07"/>
                </a:solidFill>
                <a:latin typeface="ADYS Medium" panose="00000600000000000000" pitchFamily="50" charset="0"/>
              </a:rPr>
              <a:t>Ние сме едно голямо семейство.</a:t>
            </a:r>
            <a:endParaRPr lang="ru-RU" sz="54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4948034" y="848389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1BCA3585-26A2-F235-CC4A-651351C416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535220" y="8002938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1" name="Картина 10" descr="Картина, която съдържа дрехи, момиче, на закрито, момче&#10;&#10;Описанието е генерирано автоматично">
            <a:extLst>
              <a:ext uri="{FF2B5EF4-FFF2-40B4-BE49-F238E27FC236}">
                <a16:creationId xmlns:a16="http://schemas.microsoft.com/office/drawing/2014/main" id="{8E981D1C-643A-7186-56CA-9C65C90812B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987" y="3028336"/>
            <a:ext cx="5935536" cy="5947929"/>
          </a:xfrm>
          <a:prstGeom prst="rect">
            <a:avLst/>
          </a:prstGeom>
        </p:spPr>
      </p:pic>
      <p:pic>
        <p:nvPicPr>
          <p:cNvPr id="16" name="Картина 15" descr="Картина, която съдържа дрехи, на закрито, момче, човек&#10;&#10;Описанието е генерирано автоматично">
            <a:extLst>
              <a:ext uri="{FF2B5EF4-FFF2-40B4-BE49-F238E27FC236}">
                <a16:creationId xmlns:a16="http://schemas.microsoft.com/office/drawing/2014/main" id="{A559BBA6-BF1B-9A77-5EFE-DF74DCF629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823" y="3273235"/>
            <a:ext cx="7405583" cy="5554187"/>
          </a:xfrm>
          <a:prstGeom prst="rect">
            <a:avLst/>
          </a:prstGeom>
        </p:spPr>
      </p:pic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2328" y="7957788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45092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54" name="Freeform 9">
            <a:extLst>
              <a:ext uri="{FF2B5EF4-FFF2-40B4-BE49-F238E27FC236}">
                <a16:creationId xmlns:a16="http://schemas.microsoft.com/office/drawing/2014/main" id="{5BCE10FC-9488-D5C1-7A32-E71E64E357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618121" y="939258"/>
            <a:ext cx="7875921" cy="9444676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4557567" y="901550"/>
            <a:ext cx="9144000" cy="1047699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129065" y="960750"/>
            <a:ext cx="8053182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bg-BG" sz="5400" dirty="0">
                <a:solidFill>
                  <a:srgbClr val="6FAF07"/>
                </a:solidFill>
                <a:latin typeface="ADYS Medium" panose="00000600000000000000" pitchFamily="50" charset="0"/>
              </a:rPr>
              <a:t>„Ден на толерантността“</a:t>
            </a:r>
            <a:endParaRPr lang="ru-RU" sz="54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4948034" y="848389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1BCA3585-26A2-F235-CC4A-651351C416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535220" y="8002938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2328" y="7957788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7" name="Картина 16" descr="Картина, която съдържа балон, на закрито, пеленаче, дрехи&#10;&#10;Описанието е генерирано автоматично">
            <a:extLst>
              <a:ext uri="{FF2B5EF4-FFF2-40B4-BE49-F238E27FC236}">
                <a16:creationId xmlns:a16="http://schemas.microsoft.com/office/drawing/2014/main" id="{B9358DCE-8628-F9BF-269B-9852AE4E31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152" y="3509110"/>
            <a:ext cx="4139542" cy="5519389"/>
          </a:xfrm>
          <a:prstGeom prst="rect">
            <a:avLst/>
          </a:prstGeom>
        </p:spPr>
      </p:pic>
      <p:pic>
        <p:nvPicPr>
          <p:cNvPr id="19" name="Картина 18" descr="Картина, която съдържа на закрито, балон, Човешко лице, пеленаче&#10;&#10;Описанието е генерирано автоматично">
            <a:extLst>
              <a:ext uri="{FF2B5EF4-FFF2-40B4-BE49-F238E27FC236}">
                <a16:creationId xmlns:a16="http://schemas.microsoft.com/office/drawing/2014/main" id="{6B951B17-7774-130E-855F-13BA07FA8A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717" y="3659110"/>
            <a:ext cx="4027042" cy="5369389"/>
          </a:xfrm>
          <a:prstGeom prst="rect">
            <a:avLst/>
          </a:prstGeom>
        </p:spPr>
      </p:pic>
      <p:pic>
        <p:nvPicPr>
          <p:cNvPr id="12" name="Картина 11" descr="Картина, която съдържа текст, Анимационен филм, екранна снимка, Анимация&#10;&#10;Описанието е генерирано автоматично">
            <a:extLst>
              <a:ext uri="{FF2B5EF4-FFF2-40B4-BE49-F238E27FC236}">
                <a16:creationId xmlns:a16="http://schemas.microsoft.com/office/drawing/2014/main" id="{AFDE273B-6269-D450-174B-A3D3EB1FBB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510" y="2057745"/>
            <a:ext cx="4401090" cy="2471548"/>
          </a:xfrm>
          <a:prstGeom prst="rect">
            <a:avLst/>
          </a:prstGeom>
        </p:spPr>
      </p:pic>
      <p:pic>
        <p:nvPicPr>
          <p:cNvPr id="14" name="Картина 13" descr="Картина, която съдържа текст, екранна снимка, графичен дизайн, анимирана рисунка&#10;&#10;Описанието е генерирано автоматично">
            <a:extLst>
              <a:ext uri="{FF2B5EF4-FFF2-40B4-BE49-F238E27FC236}">
                <a16:creationId xmlns:a16="http://schemas.microsoft.com/office/drawing/2014/main" id="{37E15307-8C8A-2497-2706-EA29C39964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659" y="2121029"/>
            <a:ext cx="4267200" cy="2371725"/>
          </a:xfrm>
          <a:prstGeom prst="rect">
            <a:avLst/>
          </a:prstGeom>
        </p:spPr>
      </p:pic>
      <p:pic>
        <p:nvPicPr>
          <p:cNvPr id="21" name="Картина 20" descr="Картина, която съдържа анимирана рисунка, илюстрация&#10;&#10;Описанието е генерирано автоматично със средна достоверност">
            <a:extLst>
              <a:ext uri="{FF2B5EF4-FFF2-40B4-BE49-F238E27FC236}">
                <a16:creationId xmlns:a16="http://schemas.microsoft.com/office/drawing/2014/main" id="{77A35858-D636-0447-E1FA-5F0CBCBC97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1952" y="3027431"/>
            <a:ext cx="4486275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0017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54" name="Freeform 9">
            <a:extLst>
              <a:ext uri="{FF2B5EF4-FFF2-40B4-BE49-F238E27FC236}">
                <a16:creationId xmlns:a16="http://schemas.microsoft.com/office/drawing/2014/main" id="{5BCE10FC-9488-D5C1-7A32-E71E64E357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618121" y="939258"/>
            <a:ext cx="7875921" cy="9444676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1981200" y="743001"/>
            <a:ext cx="14325600" cy="1885899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57400" y="752278"/>
            <a:ext cx="14096999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bg-BG" sz="5400" dirty="0">
                <a:solidFill>
                  <a:srgbClr val="6FAF07"/>
                </a:solidFill>
                <a:latin typeface="ADYS Medium" panose="00000600000000000000" pitchFamily="50" charset="0"/>
              </a:rPr>
              <a:t>Писмо до „Дядо коледа“</a:t>
            </a:r>
          </a:p>
          <a:p>
            <a:pPr marL="0" lvl="0" indent="0" algn="ctr"/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Днес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пощенската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кутия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на първа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група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“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Мечо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Пух” се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изпълни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с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мечти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и светлина.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Децата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пуснаха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своите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писма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с желания от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тях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подарък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до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добрия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старец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Дядо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Коледа.</a:t>
            </a:r>
            <a:endParaRPr lang="bg-BG" sz="28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4584298" y="849899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1BCA3585-26A2-F235-CC4A-651351C416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535220" y="8002938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8866" y="7201835"/>
            <a:ext cx="3255016" cy="3180831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8" name="Картина 17" descr="Картина, която съдържа на закрито, дрехи, пеленаче, камина&#10;&#10;Описанието е генерирано автоматично">
            <a:extLst>
              <a:ext uri="{FF2B5EF4-FFF2-40B4-BE49-F238E27FC236}">
                <a16:creationId xmlns:a16="http://schemas.microsoft.com/office/drawing/2014/main" id="{82CE4EAD-48EB-41FD-044C-E1030E2366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634" y="5845537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Картина 19" descr="Картина, която съдържа на закрито, дрехи, пеленаче, стена&#10;&#10;Описанието е генерирано автоматично">
            <a:extLst>
              <a:ext uri="{FF2B5EF4-FFF2-40B4-BE49-F238E27FC236}">
                <a16:creationId xmlns:a16="http://schemas.microsoft.com/office/drawing/2014/main" id="{0D5E7B7A-955C-F6D5-FBA3-EA04F02FE9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067" y="5833923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Картина 12" descr="Картина, която съдържа на закрито, дрехи, пеленаче, стена&#10;&#10;Описанието е генерирано автоматично">
            <a:extLst>
              <a:ext uri="{FF2B5EF4-FFF2-40B4-BE49-F238E27FC236}">
                <a16:creationId xmlns:a16="http://schemas.microsoft.com/office/drawing/2014/main" id="{B8ECBAB8-3E23-D63E-5D6F-076C64DA3BC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265" y="2840927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Картина 14" descr="Картина, която съдържа на закрито, дрехи, камина, стена&#10;&#10;Описанието е генерирано автоматично">
            <a:extLst>
              <a:ext uri="{FF2B5EF4-FFF2-40B4-BE49-F238E27FC236}">
                <a16:creationId xmlns:a16="http://schemas.microsoft.com/office/drawing/2014/main" id="{A5BD5AE7-6267-2774-A2E7-349C0AC969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822" y="2875435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Картина 31" descr="Картина, която съдържа на закрито, дрехи, стена, коледно дърво&#10;&#10;Описанието е генерирано автоматично">
            <a:extLst>
              <a:ext uri="{FF2B5EF4-FFF2-40B4-BE49-F238E27FC236}">
                <a16:creationId xmlns:a16="http://schemas.microsoft.com/office/drawing/2014/main" id="{2785ABAB-5EB8-5F5D-09E7-694A92606A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320" y="5878174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" name="Картина 35" descr="Картина, която съдържа на закрито, дрехи, стена, пеленаче&#10;&#10;Описанието е генерирано автоматично">
            <a:extLst>
              <a:ext uri="{FF2B5EF4-FFF2-40B4-BE49-F238E27FC236}">
                <a16:creationId xmlns:a16="http://schemas.microsoft.com/office/drawing/2014/main" id="{38C9117B-18C1-3B4A-442F-09851A6965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1309" y="5833923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Картина 27" descr="Картина, която съдържа дрехи, на закрито, пеленаче, стена&#10;&#10;Описанието е генерирано автоматично">
            <a:extLst>
              <a:ext uri="{FF2B5EF4-FFF2-40B4-BE49-F238E27FC236}">
                <a16:creationId xmlns:a16="http://schemas.microsoft.com/office/drawing/2014/main" id="{48CCACDD-76CA-6DF7-097C-43E7314289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789" y="2875435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Картина 29" descr="Картина, която съдържа на закрито, дрехи, коледа, коледно дърво&#10;&#10;Описанието е генерирано автоматично">
            <a:extLst>
              <a:ext uri="{FF2B5EF4-FFF2-40B4-BE49-F238E27FC236}">
                <a16:creationId xmlns:a16="http://schemas.microsoft.com/office/drawing/2014/main" id="{7428DBA6-FA5D-7515-8814-AA6ACD437B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778" y="2840927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Картина 21" descr="Картина, която съдържа на закрито, дрехи, стена, пеленаче&#10;&#10;Описанието е генерирано автоматично">
            <a:extLst>
              <a:ext uri="{FF2B5EF4-FFF2-40B4-BE49-F238E27FC236}">
                <a16:creationId xmlns:a16="http://schemas.microsoft.com/office/drawing/2014/main" id="{D2326D3E-5FB8-6997-CAAF-F90BDA5C32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8141" y="2811195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" name="Картина 37" descr="Картина, която съдържа играчка, Фигура на животно, Плюшена играчка, плюш&#10;&#10;Описанието е генерирано автоматично">
            <a:extLst>
              <a:ext uri="{FF2B5EF4-FFF2-40B4-BE49-F238E27FC236}">
                <a16:creationId xmlns:a16="http://schemas.microsoft.com/office/drawing/2014/main" id="{DC89198C-D6FB-0E95-111B-113BC7D4E3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5418" y="5799830"/>
            <a:ext cx="1987893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8062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3485642" y="478853"/>
            <a:ext cx="14192758" cy="9329295"/>
            <a:chOff x="0" y="0"/>
            <a:chExt cx="3416913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16913" cy="2310463"/>
            </a:xfrm>
            <a:custGeom>
              <a:avLst/>
              <a:gdLst/>
              <a:ahLst/>
              <a:cxnLst/>
              <a:rect l="l" t="t" r="r" b="b"/>
              <a:pathLst>
                <a:path w="3416913" h="2310463">
                  <a:moveTo>
                    <a:pt x="28057" y="0"/>
                  </a:moveTo>
                  <a:lnTo>
                    <a:pt x="3388857" y="0"/>
                  </a:lnTo>
                  <a:cubicBezTo>
                    <a:pt x="3396298" y="0"/>
                    <a:pt x="3403434" y="2956"/>
                    <a:pt x="3408695" y="8218"/>
                  </a:cubicBezTo>
                  <a:cubicBezTo>
                    <a:pt x="3413957" y="13479"/>
                    <a:pt x="3416913" y="20616"/>
                    <a:pt x="3416913" y="28057"/>
                  </a:cubicBezTo>
                  <a:lnTo>
                    <a:pt x="3416913" y="2282406"/>
                  </a:lnTo>
                  <a:cubicBezTo>
                    <a:pt x="3416913" y="2289847"/>
                    <a:pt x="3413957" y="2296984"/>
                    <a:pt x="3408695" y="2302245"/>
                  </a:cubicBezTo>
                  <a:cubicBezTo>
                    <a:pt x="3403434" y="2307507"/>
                    <a:pt x="3396298" y="2310463"/>
                    <a:pt x="3388857" y="2310463"/>
                  </a:cubicBezTo>
                  <a:lnTo>
                    <a:pt x="28057" y="2310463"/>
                  </a:lnTo>
                  <a:cubicBezTo>
                    <a:pt x="20616" y="2310463"/>
                    <a:pt x="13479" y="2307507"/>
                    <a:pt x="8218" y="2302245"/>
                  </a:cubicBezTo>
                  <a:cubicBezTo>
                    <a:pt x="2956" y="2296984"/>
                    <a:pt x="0" y="2289847"/>
                    <a:pt x="0" y="2282406"/>
                  </a:cubicBezTo>
                  <a:lnTo>
                    <a:pt x="0" y="28057"/>
                  </a:lnTo>
                  <a:cubicBezTo>
                    <a:pt x="0" y="20616"/>
                    <a:pt x="2956" y="13479"/>
                    <a:pt x="8218" y="8218"/>
                  </a:cubicBezTo>
                  <a:cubicBezTo>
                    <a:pt x="13479" y="2956"/>
                    <a:pt x="20616" y="0"/>
                    <a:pt x="28057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16913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4247589" y="1154010"/>
            <a:ext cx="12885593" cy="7978980"/>
            <a:chOff x="0" y="0"/>
            <a:chExt cx="3241622" cy="2101460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241622" cy="2101460"/>
            </a:xfrm>
            <a:custGeom>
              <a:avLst/>
              <a:gdLst/>
              <a:ahLst/>
              <a:cxnLst/>
              <a:rect l="l" t="t" r="r" b="b"/>
              <a:pathLst>
                <a:path w="3241622" h="2101460">
                  <a:moveTo>
                    <a:pt x="31451" y="0"/>
                  </a:moveTo>
                  <a:lnTo>
                    <a:pt x="3210171" y="0"/>
                  </a:lnTo>
                  <a:cubicBezTo>
                    <a:pt x="3227541" y="0"/>
                    <a:pt x="3241622" y="14081"/>
                    <a:pt x="3241622" y="31451"/>
                  </a:cubicBezTo>
                  <a:lnTo>
                    <a:pt x="3241622" y="2070009"/>
                  </a:lnTo>
                  <a:cubicBezTo>
                    <a:pt x="3241622" y="2078350"/>
                    <a:pt x="3238308" y="2086350"/>
                    <a:pt x="3232410" y="2092248"/>
                  </a:cubicBezTo>
                  <a:cubicBezTo>
                    <a:pt x="3226512" y="2098146"/>
                    <a:pt x="3218512" y="2101460"/>
                    <a:pt x="3210171" y="2101460"/>
                  </a:cubicBezTo>
                  <a:lnTo>
                    <a:pt x="31451" y="2101460"/>
                  </a:lnTo>
                  <a:cubicBezTo>
                    <a:pt x="23109" y="2101460"/>
                    <a:pt x="15110" y="2098146"/>
                    <a:pt x="9212" y="2092248"/>
                  </a:cubicBezTo>
                  <a:cubicBezTo>
                    <a:pt x="3314" y="2086350"/>
                    <a:pt x="0" y="2078350"/>
                    <a:pt x="0" y="2070009"/>
                  </a:cubicBezTo>
                  <a:lnTo>
                    <a:pt x="0" y="31451"/>
                  </a:lnTo>
                  <a:cubicBezTo>
                    <a:pt x="0" y="23109"/>
                    <a:pt x="3314" y="15110"/>
                    <a:pt x="9212" y="9212"/>
                  </a:cubicBezTo>
                  <a:cubicBezTo>
                    <a:pt x="15110" y="3314"/>
                    <a:pt x="23109" y="0"/>
                    <a:pt x="31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241622" cy="21300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316398" y="130700"/>
            <a:ext cx="9290946" cy="9792828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6573826" y="748744"/>
            <a:ext cx="936540" cy="810532"/>
          </a:xfrm>
          <a:custGeom>
            <a:avLst/>
            <a:gdLst/>
            <a:ahLst/>
            <a:cxnLst/>
            <a:rect l="l" t="t" r="r" b="b"/>
            <a:pathLst>
              <a:path w="936540" h="810532">
                <a:moveTo>
                  <a:pt x="0" y="0"/>
                </a:moveTo>
                <a:lnTo>
                  <a:pt x="936540" y="0"/>
                </a:lnTo>
                <a:lnTo>
                  <a:pt x="936540" y="810532"/>
                </a:lnTo>
                <a:lnTo>
                  <a:pt x="0" y="8105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6" name="TextBox 1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85869" y="1594427"/>
            <a:ext cx="10912837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>
              <a:lnSpc>
                <a:spcPts val="7620"/>
              </a:lnSpc>
            </a:pPr>
            <a:r>
              <a:rPr lang="bg-BG" sz="6803" b="1" dirty="0">
                <a:ln>
                  <a:solidFill>
                    <a:schemeClr val="tx1"/>
                  </a:solidFill>
                </a:ln>
                <a:solidFill>
                  <a:srgbClr val="6FAF07"/>
                </a:solidFill>
                <a:latin typeface="Genty Sans"/>
              </a:rPr>
              <a:t>ДОБРЕ ДОШЛИ ПРИ НАС</a:t>
            </a:r>
            <a:endParaRPr lang="en-US" sz="6803" b="1" dirty="0">
              <a:ln>
                <a:solidFill>
                  <a:schemeClr val="tx1"/>
                </a:solidFill>
              </a:ln>
              <a:solidFill>
                <a:srgbClr val="6FAF07"/>
              </a:solidFill>
              <a:latin typeface="Genty Sans"/>
            </a:endParaRPr>
          </a:p>
        </p:txBody>
      </p: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3538503" y="7913409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D38921D3-590E-179A-153A-C154001488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6521403" y="8637185"/>
            <a:ext cx="936540" cy="810532"/>
          </a:xfrm>
          <a:custGeom>
            <a:avLst/>
            <a:gdLst/>
            <a:ahLst/>
            <a:cxnLst/>
            <a:rect l="l" t="t" r="r" b="b"/>
            <a:pathLst>
              <a:path w="936540" h="810532">
                <a:moveTo>
                  <a:pt x="0" y="0"/>
                </a:moveTo>
                <a:lnTo>
                  <a:pt x="936540" y="0"/>
                </a:lnTo>
                <a:lnTo>
                  <a:pt x="936540" y="810532"/>
                </a:lnTo>
                <a:lnTo>
                  <a:pt x="0" y="8105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71879" y="9212740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8" name="Текстово поле 17">
            <a:extLst>
              <a:ext uri="{FF2B5EF4-FFF2-40B4-BE49-F238E27FC236}">
                <a16:creationId xmlns:a16="http://schemas.microsoft.com/office/drawing/2014/main" id="{4434B9B7-E038-BE7A-A15C-6D71E3B829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376141" y="3420785"/>
            <a:ext cx="10464059" cy="3289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              </a:t>
            </a: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Ние –екипът на групата  сме убедени,  че всяко дете е уникално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       и  нашите</a:t>
            </a:r>
            <a:r>
              <a:rPr lang="bg-BG" sz="2000" b="1" dirty="0">
                <a:solidFill>
                  <a:schemeClr val="accent3">
                    <a:lumMod val="50000"/>
                  </a:schemeClr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 </a:t>
            </a: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усилия са насочени да развиваме силните  му страни.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    </a:t>
            </a:r>
            <a:r>
              <a:rPr kumimoji="0" lang="bg-BG" sz="2000" b="1" i="0" u="sng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УВАЖАВАМЕ</a:t>
            </a: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  уникалността и потенциала на всяко дете от нашата група.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    Създали сме социална група в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Facebook</a:t>
            </a:r>
            <a:r>
              <a:rPr kumimoji="0" lang="bg-BG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, в  която запознаваме родителите с  обучението, възпитанието и  социализацията, която се извършва в групата.  Запознаваме ги с резултатите и успехите, които показват техните деца.</a:t>
            </a:r>
            <a:endParaRPr lang="bg-BG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59509" y="7877516"/>
            <a:ext cx="2856070" cy="2409484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83573" y="8678487"/>
            <a:ext cx="1769877" cy="1493133"/>
          </a:xfrm>
          <a:custGeom>
            <a:avLst/>
            <a:gdLst/>
            <a:ahLst/>
            <a:cxnLst/>
            <a:rect l="l" t="t" r="r" b="b"/>
            <a:pathLst>
              <a:path w="1769877" h="1493133">
                <a:moveTo>
                  <a:pt x="0" y="0"/>
                </a:moveTo>
                <a:lnTo>
                  <a:pt x="1769878" y="0"/>
                </a:lnTo>
                <a:lnTo>
                  <a:pt x="1769878" y="1493133"/>
                </a:lnTo>
                <a:lnTo>
                  <a:pt x="0" y="149313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pic>
        <p:nvPicPr>
          <p:cNvPr id="24" name="Картина 23" descr="Картина, която съдържа анимирана рисунка, графична колекция, Анимационен филм, играчка&#10;&#10;Описанието е генерирано автоматично">
            <a:extLst>
              <a:ext uri="{FF2B5EF4-FFF2-40B4-BE49-F238E27FC236}">
                <a16:creationId xmlns:a16="http://schemas.microsoft.com/office/drawing/2014/main" id="{B7133E7F-BE69-6E2C-59D6-F87C68D9C2B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916" y="6907574"/>
            <a:ext cx="5164475" cy="3325796"/>
          </a:xfrm>
          <a:prstGeom prst="rect">
            <a:avLst/>
          </a:prstGeom>
        </p:spPr>
      </p:pic>
      <p:cxnSp>
        <p:nvCxnSpPr>
          <p:cNvPr id="26" name="Право съединение 25">
            <a:extLst>
              <a:ext uri="{FF2B5EF4-FFF2-40B4-BE49-F238E27FC236}">
                <a16:creationId xmlns:a16="http://schemas.microsoft.com/office/drawing/2014/main" id="{880B9E42-9DFE-FA0A-6B54-B9B47A15BDE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974548" y="2634367"/>
            <a:ext cx="9469669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  <a:headEnd type="diamond" w="med" len="med"/>
            <a:tailEnd type="diamond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8053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3962400" y="952186"/>
            <a:ext cx="10621898" cy="1091041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981446" y="1153611"/>
            <a:ext cx="10363204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,,Коледа е в 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любовта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, 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която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 ни 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обединява</a:t>
            </a:r>
            <a:r>
              <a:rPr lang="en-US" sz="4400" dirty="0">
                <a:solidFill>
                  <a:srgbClr val="6FAF07"/>
                </a:solidFill>
                <a:latin typeface="ADYS Medium" panose="00000600000000000000" pitchFamily="50" charset="0"/>
              </a:rPr>
              <a:t>”</a:t>
            </a:r>
            <a:endParaRPr lang="bg-BG" sz="44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52879" y="8762650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788979" y="7136035"/>
            <a:ext cx="3255016" cy="3180831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3" name="Картина 12" descr="Картина, която съдържа коледно дърво, коледна декорация, Бъдни вечер, на за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5AAF2052-EF14-9511-F07C-EF9FF07D72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784" y="2246578"/>
            <a:ext cx="3137142" cy="2340166"/>
          </a:xfrm>
          <a:prstGeom prst="rect">
            <a:avLst/>
          </a:prstGeom>
        </p:spPr>
      </p:pic>
      <p:pic>
        <p:nvPicPr>
          <p:cNvPr id="17" name="Картина 16" descr="Картина, която съдържа коледно дърво, на закрито, Бъдни вечер, коледна декорация&#10;&#10;Описанието е генерирано автоматично">
            <a:extLst>
              <a:ext uri="{FF2B5EF4-FFF2-40B4-BE49-F238E27FC236}">
                <a16:creationId xmlns:a16="http://schemas.microsoft.com/office/drawing/2014/main" id="{6DB018F6-4783-905F-494E-A6626A6A17D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629" y="2246578"/>
            <a:ext cx="3157447" cy="2365548"/>
          </a:xfrm>
          <a:prstGeom prst="rect">
            <a:avLst/>
          </a:prstGeom>
        </p:spPr>
      </p:pic>
      <p:pic>
        <p:nvPicPr>
          <p:cNvPr id="20" name="Картина 19" descr="Картина, която съдържа коледно дърво, на закрито, човек, дрехи&#10;&#10;Описанието е генерирано автоматично">
            <a:extLst>
              <a:ext uri="{FF2B5EF4-FFF2-40B4-BE49-F238E27FC236}">
                <a16:creationId xmlns:a16="http://schemas.microsoft.com/office/drawing/2014/main" id="{41C3B1F2-F698-2F08-319D-0497319716F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79" y="2278446"/>
            <a:ext cx="3101607" cy="2375699"/>
          </a:xfrm>
          <a:prstGeom prst="rect">
            <a:avLst/>
          </a:prstGeom>
        </p:spPr>
      </p:pic>
      <p:pic>
        <p:nvPicPr>
          <p:cNvPr id="27" name="Картина 26" descr="Картина, която съдържа коледно дърво, на закрито, човек, дърво&#10;&#10;Описанието е генерирано автоматично">
            <a:extLst>
              <a:ext uri="{FF2B5EF4-FFF2-40B4-BE49-F238E27FC236}">
                <a16:creationId xmlns:a16="http://schemas.microsoft.com/office/drawing/2014/main" id="{D210636F-D061-46C5-769C-1AEEB9B4D1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539" y="2327132"/>
            <a:ext cx="3116836" cy="2370623"/>
          </a:xfrm>
          <a:prstGeom prst="rect">
            <a:avLst/>
          </a:prstGeom>
        </p:spPr>
      </p:pic>
      <p:pic>
        <p:nvPicPr>
          <p:cNvPr id="29" name="Картина 28" descr="Картина, която съдържа коледно дърво, коледа, човек, на за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D542A95B-965D-3DC0-3A4E-06CBFEBAFDE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486" y="4920586"/>
            <a:ext cx="2724275" cy="3935064"/>
          </a:xfrm>
          <a:prstGeom prst="rect">
            <a:avLst/>
          </a:prstGeom>
        </p:spPr>
      </p:pic>
      <p:pic>
        <p:nvPicPr>
          <p:cNvPr id="31" name="Картина 30" descr="Картина, която съдържа Човешко лице, коледно дърво, човек, дрехи&#10;&#10;Описанието е генерирано автоматично">
            <a:extLst>
              <a:ext uri="{FF2B5EF4-FFF2-40B4-BE49-F238E27FC236}">
                <a16:creationId xmlns:a16="http://schemas.microsoft.com/office/drawing/2014/main" id="{C525DBD9-BC10-5D57-72E2-2C26D32035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251" y="4942299"/>
            <a:ext cx="2724275" cy="3935064"/>
          </a:xfrm>
          <a:prstGeom prst="rect">
            <a:avLst/>
          </a:prstGeom>
        </p:spPr>
      </p:pic>
      <p:pic>
        <p:nvPicPr>
          <p:cNvPr id="35" name="Картина 34" descr="Картина, която съдържа свещ, човек, коледно дърво, Човешко лице&#10;&#10;Описанието е генерирано автоматично">
            <a:extLst>
              <a:ext uri="{FF2B5EF4-FFF2-40B4-BE49-F238E27FC236}">
                <a16:creationId xmlns:a16="http://schemas.microsoft.com/office/drawing/2014/main" id="{AAB2B444-3D3E-1550-6872-04D42F5B15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016" y="4920586"/>
            <a:ext cx="2724275" cy="3935064"/>
          </a:xfrm>
          <a:prstGeom prst="rect">
            <a:avLst/>
          </a:prstGeom>
        </p:spPr>
      </p:pic>
      <p:pic>
        <p:nvPicPr>
          <p:cNvPr id="37" name="Картина 36" descr="Картина, която съдържа коледно дърво, дрехи, свещ, човек&#10;&#10;Описанието е генерирано автоматично">
            <a:extLst>
              <a:ext uri="{FF2B5EF4-FFF2-40B4-BE49-F238E27FC236}">
                <a16:creationId xmlns:a16="http://schemas.microsoft.com/office/drawing/2014/main" id="{EB344785-A71A-BAB4-B398-CD7768FC76E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781" y="4880196"/>
            <a:ext cx="2724275" cy="3935064"/>
          </a:xfrm>
          <a:prstGeom prst="rect">
            <a:avLst/>
          </a:prstGeom>
        </p:spPr>
      </p:pic>
      <p:pic>
        <p:nvPicPr>
          <p:cNvPr id="40" name="Картина 39" descr="Картина, която съдържа дрехи, коледно дърво, Човешко лице, човек&#10;&#10;Описанието е генерирано автоматично">
            <a:extLst>
              <a:ext uri="{FF2B5EF4-FFF2-40B4-BE49-F238E27FC236}">
                <a16:creationId xmlns:a16="http://schemas.microsoft.com/office/drawing/2014/main" id="{F50DBB95-766A-F387-4A23-2D60577E84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0364" y="4823860"/>
            <a:ext cx="2724275" cy="3935064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9E77F26F-92CE-B277-1541-82DABC0D7E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8245" y="7957891"/>
            <a:ext cx="2783260" cy="2783260"/>
          </a:xfrm>
          <a:prstGeom prst="rect">
            <a:avLst/>
          </a:prstGeom>
        </p:spPr>
      </p:pic>
      <p:sp>
        <p:nvSpPr>
          <p:cNvPr id="16" name="Freeform 13">
            <a:extLst>
              <a:ext uri="{FF2B5EF4-FFF2-40B4-BE49-F238E27FC236}">
                <a16:creationId xmlns:a16="http://schemas.microsoft.com/office/drawing/2014/main" id="{BF763686-3D1B-FFA1-D03B-25D01FE02B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535674" y="7194550"/>
            <a:ext cx="3255016" cy="3180831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40405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4654351" y="930566"/>
            <a:ext cx="9595049" cy="1200099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756780" y="983232"/>
            <a:ext cx="9390189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bg-BG" sz="6000" dirty="0">
                <a:solidFill>
                  <a:srgbClr val="6FAF07"/>
                </a:solidFill>
                <a:latin typeface="ADYS Medium" panose="00000600000000000000" pitchFamily="50" charset="0"/>
              </a:rPr>
              <a:t>„Снежен човек“-апликиране</a:t>
            </a:r>
          </a:p>
          <a:p>
            <a:pPr marL="0" lvl="0" indent="0" algn="ctr"/>
            <a:endParaRPr lang="bg-BG" sz="28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4573528" y="8616682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1BCA3585-26A2-F235-CC4A-651351C416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535220" y="8002938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82CE4EAD-48EB-41FD-044C-E1030E2366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6647" y="5688491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Картина 19">
            <a:extLst>
              <a:ext uri="{FF2B5EF4-FFF2-40B4-BE49-F238E27FC236}">
                <a16:creationId xmlns:a16="http://schemas.microsoft.com/office/drawing/2014/main" id="{0D5E7B7A-955C-F6D5-FBA3-EA04F02FE9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1635" y="5732772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Картина 31">
            <a:extLst>
              <a:ext uri="{FF2B5EF4-FFF2-40B4-BE49-F238E27FC236}">
                <a16:creationId xmlns:a16="http://schemas.microsoft.com/office/drawing/2014/main" id="{2785ABAB-5EB8-5F5D-09E7-694A92606A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7966" y="5756662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" name="Картина 35">
            <a:extLst>
              <a:ext uri="{FF2B5EF4-FFF2-40B4-BE49-F238E27FC236}">
                <a16:creationId xmlns:a16="http://schemas.microsoft.com/office/drawing/2014/main" id="{38C9117B-18C1-3B4A-442F-09851A6965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0955" y="5712411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Картина 21">
            <a:extLst>
              <a:ext uri="{FF2B5EF4-FFF2-40B4-BE49-F238E27FC236}">
                <a16:creationId xmlns:a16="http://schemas.microsoft.com/office/drawing/2014/main" id="{D2326D3E-5FB8-6997-CAAF-F90BDA5C32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0941" y="2176970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513FE496-1B36-E0D0-0D8D-D299A374B16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5794" y="2176970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CDD112DE-3146-9DE8-62F6-131990C18E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4351" y="2211478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DDB081D5-9D56-BA7D-FD6F-E866EC54D9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4318" y="2211478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84EFBC56-E32E-2DB3-E3D6-3EB2DB2623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27307" y="2176970"/>
            <a:ext cx="2532375" cy="33765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Текстово поле 16">
            <a:extLst>
              <a:ext uri="{FF2B5EF4-FFF2-40B4-BE49-F238E27FC236}">
                <a16:creationId xmlns:a16="http://schemas.microsoft.com/office/drawing/2014/main" id="{236A5526-B6BC-CF6D-731E-C322649D1B5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866963" y="5853247"/>
            <a:ext cx="37330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Като пух е нежен</a:t>
            </a:r>
          </a:p>
          <a:p>
            <a:r>
              <a:rPr lang="ru-RU" sz="2400" dirty="0" err="1"/>
              <a:t>този</a:t>
            </a:r>
            <a:r>
              <a:rPr lang="ru-RU" sz="2400" dirty="0"/>
              <a:t> </a:t>
            </a:r>
            <a:r>
              <a:rPr lang="ru-RU" sz="2400" dirty="0" err="1"/>
              <a:t>сняг</a:t>
            </a:r>
            <a:r>
              <a:rPr lang="ru-RU" sz="2400" dirty="0"/>
              <a:t> и </a:t>
            </a:r>
            <a:r>
              <a:rPr lang="ru-RU" sz="2400" dirty="0" err="1"/>
              <a:t>мек</a:t>
            </a:r>
            <a:r>
              <a:rPr lang="ru-RU" sz="2400" dirty="0"/>
              <a:t>.</a:t>
            </a:r>
          </a:p>
          <a:p>
            <a:r>
              <a:rPr lang="ru-RU" sz="2400" dirty="0"/>
              <a:t>Дружно правим снежен,</a:t>
            </a:r>
          </a:p>
          <a:p>
            <a:r>
              <a:rPr lang="ru-RU" sz="2400" dirty="0"/>
              <a:t>ей </a:t>
            </a:r>
            <a:r>
              <a:rPr lang="ru-RU" sz="2400" dirty="0" err="1"/>
              <a:t>такъв</a:t>
            </a:r>
            <a:r>
              <a:rPr lang="ru-RU" sz="2400" dirty="0"/>
              <a:t> </a:t>
            </a:r>
            <a:r>
              <a:rPr lang="ru-RU" sz="2400" dirty="0" err="1"/>
              <a:t>човек</a:t>
            </a:r>
            <a:r>
              <a:rPr lang="ru-RU" sz="2400" dirty="0"/>
              <a:t>.</a:t>
            </a:r>
          </a:p>
          <a:p>
            <a:r>
              <a:rPr lang="ru-RU" sz="2400" dirty="0"/>
              <a:t>О, как </a:t>
            </a:r>
            <a:r>
              <a:rPr lang="ru-RU" sz="2400" dirty="0" err="1"/>
              <a:t>гледа</a:t>
            </a:r>
            <a:r>
              <a:rPr lang="ru-RU" sz="2400" dirty="0"/>
              <a:t> зорко</a:t>
            </a:r>
          </a:p>
          <a:p>
            <a:r>
              <a:rPr lang="ru-RU" sz="2400" dirty="0"/>
              <a:t>с </a:t>
            </a:r>
            <a:r>
              <a:rPr lang="ru-RU" sz="2400" dirty="0" err="1"/>
              <a:t>въглени</a:t>
            </a:r>
            <a:r>
              <a:rPr lang="ru-RU" sz="2400" dirty="0"/>
              <a:t> — очи!</a:t>
            </a:r>
          </a:p>
          <a:p>
            <a:r>
              <a:rPr lang="ru-RU" sz="2400" dirty="0"/>
              <a:t>На </a:t>
            </a:r>
            <a:r>
              <a:rPr lang="ru-RU" sz="2400" dirty="0" err="1"/>
              <a:t>лицето</a:t>
            </a:r>
            <a:r>
              <a:rPr lang="ru-RU" sz="2400" dirty="0"/>
              <a:t> — </a:t>
            </a:r>
            <a:r>
              <a:rPr lang="ru-RU" sz="2400" dirty="0" err="1"/>
              <a:t>морков</a:t>
            </a:r>
            <a:endParaRPr lang="ru-RU" sz="2400" dirty="0"/>
          </a:p>
          <a:p>
            <a:r>
              <a:rPr lang="ru-RU" sz="2400" dirty="0"/>
              <a:t>вместо нос </a:t>
            </a:r>
            <a:r>
              <a:rPr lang="ru-RU" sz="2400" dirty="0" err="1"/>
              <a:t>стърчи</a:t>
            </a:r>
            <a:r>
              <a:rPr lang="ru-RU" sz="2400" dirty="0"/>
              <a:t>.</a:t>
            </a:r>
            <a:endParaRPr lang="bg-BG" sz="1600" dirty="0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37582" y="6820858"/>
            <a:ext cx="3255016" cy="3180831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5" name="Картина 14" descr="Картина, която съдържа графична колекция, анимирана рисунка, илюстрация&#10;&#10;Описанието е генерирано автоматично">
            <a:extLst>
              <a:ext uri="{FF2B5EF4-FFF2-40B4-BE49-F238E27FC236}">
                <a16:creationId xmlns:a16="http://schemas.microsoft.com/office/drawing/2014/main" id="{9B777908-E296-FA68-5303-2AF3A0A5EFC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9875">
            <a:off x="15243922" y="983232"/>
            <a:ext cx="1665694" cy="192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479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2182362" y="743001"/>
            <a:ext cx="13895838" cy="1484488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62196" y="750161"/>
            <a:ext cx="13563604" cy="1908215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bg-BG" sz="4400" dirty="0">
                <a:solidFill>
                  <a:srgbClr val="6FAF07"/>
                </a:solidFill>
                <a:latin typeface="ADYS Medium" panose="00000600000000000000" pitchFamily="50" charset="0"/>
              </a:rPr>
              <a:t>Участие в благотворителна акция „Миг човечност“-</a:t>
            </a:r>
          </a:p>
          <a:p>
            <a:pPr marL="0" lvl="0" indent="0" algn="ctr"/>
            <a:r>
              <a:rPr lang="bg-BG" sz="3600" dirty="0">
                <a:solidFill>
                  <a:srgbClr val="6FAF07"/>
                </a:solidFill>
                <a:latin typeface="ADYS Medium" panose="00000600000000000000" pitchFamily="50" charset="0"/>
              </a:rPr>
              <a:t>Набиране на хранителни продукти в помощ на възрастни хора.</a:t>
            </a:r>
          </a:p>
          <a:p>
            <a:pPr marL="0" lvl="0" indent="0" algn="ctr"/>
            <a:endParaRPr lang="bg-BG" sz="44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4948034" y="848389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1BCA3585-26A2-F235-CC4A-651351C416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535220" y="8002938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5F259DEB-9F78-AA4A-3B6E-94773A8856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98431" y="1168264"/>
            <a:ext cx="1106455" cy="984050"/>
          </a:xfrm>
          <a:custGeom>
            <a:avLst/>
            <a:gdLst/>
            <a:ahLst/>
            <a:cxnLst/>
            <a:rect l="l" t="t" r="r" b="b"/>
            <a:pathLst>
              <a:path w="635000" h="564751">
                <a:moveTo>
                  <a:pt x="635000" y="131195"/>
                </a:moveTo>
                <a:lnTo>
                  <a:pt x="635000" y="334972"/>
                </a:lnTo>
                <a:cubicBezTo>
                  <a:pt x="635000" y="413686"/>
                  <a:pt x="585622" y="483942"/>
                  <a:pt x="511561" y="510605"/>
                </a:cubicBezTo>
                <a:lnTo>
                  <a:pt x="440939" y="536028"/>
                </a:lnTo>
                <a:cubicBezTo>
                  <a:pt x="361153" y="564751"/>
                  <a:pt x="273847" y="564751"/>
                  <a:pt x="194061" y="536028"/>
                </a:cubicBezTo>
                <a:lnTo>
                  <a:pt x="123439" y="510605"/>
                </a:lnTo>
                <a:cubicBezTo>
                  <a:pt x="49378" y="483942"/>
                  <a:pt x="0" y="413686"/>
                  <a:pt x="0" y="334972"/>
                </a:cubicBezTo>
                <a:lnTo>
                  <a:pt x="0" y="131195"/>
                </a:lnTo>
                <a:cubicBezTo>
                  <a:pt x="0" y="96400"/>
                  <a:pt x="13822" y="63030"/>
                  <a:pt x="38426" y="38426"/>
                </a:cubicBezTo>
                <a:cubicBezTo>
                  <a:pt x="63030" y="13822"/>
                  <a:pt x="96400" y="0"/>
                  <a:pt x="131195" y="0"/>
                </a:cubicBezTo>
                <a:lnTo>
                  <a:pt x="503805" y="0"/>
                </a:lnTo>
                <a:cubicBezTo>
                  <a:pt x="538600" y="0"/>
                  <a:pt x="571970" y="13822"/>
                  <a:pt x="596574" y="38426"/>
                </a:cubicBezTo>
                <a:cubicBezTo>
                  <a:pt x="621178" y="63030"/>
                  <a:pt x="635000" y="96400"/>
                  <a:pt x="635000" y="131195"/>
                </a:cubicBezTo>
                <a:close/>
              </a:path>
            </a:pathLst>
          </a:custGeom>
          <a:solidFill>
            <a:srgbClr val="FEFFFF"/>
          </a:solidFill>
          <a:ln w="47625" cap="rnd">
            <a:solidFill>
              <a:srgbClr val="6FAF07"/>
            </a:solidFill>
            <a:prstDash val="lgDash"/>
            <a:round/>
          </a:ln>
        </p:spPr>
        <p:txBody>
          <a:bodyPr/>
          <a:lstStyle/>
          <a:p>
            <a:endParaRPr lang="bg-BG" dirty="0"/>
          </a:p>
        </p:txBody>
      </p:sp>
      <p:sp>
        <p:nvSpPr>
          <p:cNvPr id="13" name="TextBox 27">
            <a:extLst>
              <a:ext uri="{FF2B5EF4-FFF2-40B4-BE49-F238E27FC236}">
                <a16:creationId xmlns:a16="http://schemas.microsoft.com/office/drawing/2014/main" id="{7C91995E-D9B0-3A1A-1C96-272C9E621A8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27660" y="1184401"/>
            <a:ext cx="1210492" cy="796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31"/>
              </a:lnSpc>
              <a:spcBef>
                <a:spcPct val="0"/>
              </a:spcBef>
            </a:pPr>
            <a:r>
              <a:rPr lang="en-US" sz="4354" dirty="0">
                <a:solidFill>
                  <a:srgbClr val="6FAF07"/>
                </a:solidFill>
                <a:latin typeface="Genty Sans"/>
              </a:rPr>
              <a:t>1</a:t>
            </a:r>
          </a:p>
        </p:txBody>
      </p:sp>
      <p:pic>
        <p:nvPicPr>
          <p:cNvPr id="15" name="Картина 14" descr="Картина, която съдържа текст, екранна снимка, лого, Шрифт&#10;&#10;Описанието е генерирано автоматично">
            <a:extLst>
              <a:ext uri="{FF2B5EF4-FFF2-40B4-BE49-F238E27FC236}">
                <a16:creationId xmlns:a16="http://schemas.microsoft.com/office/drawing/2014/main" id="{B433B0EC-0D35-3302-E0F1-98DBEBBD21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152" y="2475801"/>
            <a:ext cx="3803571" cy="29381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Картина 17" descr="Картина, която съдържа дрехи, на закрито, момче, Човешко лице&#10;&#10;Описанието е генерирано автоматично">
            <a:extLst>
              <a:ext uri="{FF2B5EF4-FFF2-40B4-BE49-F238E27FC236}">
                <a16:creationId xmlns:a16="http://schemas.microsoft.com/office/drawing/2014/main" id="{8CF6213C-F5BC-D857-2461-3E17F8CF6F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550" y="2946767"/>
            <a:ext cx="8030856" cy="6023142"/>
          </a:xfrm>
          <a:prstGeom prst="rect">
            <a:avLst/>
          </a:prstGeom>
        </p:spPr>
      </p:pic>
      <p:pic>
        <p:nvPicPr>
          <p:cNvPr id="19" name="Картина 18">
            <a:extLst>
              <a:ext uri="{FF2B5EF4-FFF2-40B4-BE49-F238E27FC236}">
                <a16:creationId xmlns:a16="http://schemas.microsoft.com/office/drawing/2014/main" id="{95A29C9B-C74F-B46C-45DD-3054643080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38152" y="5645392"/>
            <a:ext cx="4657735" cy="3381427"/>
          </a:xfrm>
          <a:prstGeom prst="rect">
            <a:avLst/>
          </a:prstGeom>
        </p:spPr>
      </p:pic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70422" y="7808381"/>
            <a:ext cx="2932614" cy="237972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BE38D52D-9EE1-7E78-2967-5F964B3436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107869" y="9185636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12899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4724400" y="743001"/>
            <a:ext cx="8839200" cy="1200099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800127"/>
            <a:ext cx="8839200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На 8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януари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2024 година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децата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от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група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„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Мечо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Пух“</a:t>
            </a:r>
          </a:p>
          <a:p>
            <a:pPr marL="0" lvl="0" indent="0" algn="ctr"/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пресъздадоха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празника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 „</a:t>
            </a:r>
            <a:r>
              <a:rPr lang="ru-RU" sz="28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Бабинден</a:t>
            </a:r>
            <a:r>
              <a:rPr lang="ru-RU" sz="2800" dirty="0">
                <a:solidFill>
                  <a:srgbClr val="6FAF07"/>
                </a:solidFill>
                <a:latin typeface="ADYS Medium" panose="00000600000000000000" pitchFamily="50" charset="0"/>
              </a:rPr>
              <a:t>“.</a:t>
            </a:r>
            <a:endParaRPr lang="bg-BG" sz="28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77496" y="931105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7" name="Картина 16" descr="Картина, която съдържа дрехи, човек, на закрито, пеленаче&#10;&#10;Описанието е генерирано автоматично">
            <a:extLst>
              <a:ext uri="{FF2B5EF4-FFF2-40B4-BE49-F238E27FC236}">
                <a16:creationId xmlns:a16="http://schemas.microsoft.com/office/drawing/2014/main" id="{FCFE6FD6-A5DF-B18F-902E-59DB3A03F5C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822" y="5194306"/>
            <a:ext cx="2850300" cy="3800400"/>
          </a:xfrm>
          <a:prstGeom prst="rect">
            <a:avLst/>
          </a:prstGeom>
        </p:spPr>
      </p:pic>
      <p:pic>
        <p:nvPicPr>
          <p:cNvPr id="19" name="Картина 18" descr="Картина, която съдържа на закрито, завеса, интериорен дизайн, коледно дърво&#10;&#10;Описанието е генерирано автоматично">
            <a:extLst>
              <a:ext uri="{FF2B5EF4-FFF2-40B4-BE49-F238E27FC236}">
                <a16:creationId xmlns:a16="http://schemas.microsoft.com/office/drawing/2014/main" id="{A67E529C-5407-2EBE-A679-078041ADD5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432" y="5194306"/>
            <a:ext cx="2850300" cy="3800400"/>
          </a:xfrm>
          <a:prstGeom prst="rect">
            <a:avLst/>
          </a:prstGeom>
        </p:spPr>
      </p:pic>
      <p:pic>
        <p:nvPicPr>
          <p:cNvPr id="21" name="Картина 20" descr="Картина, която съдържа дрехи, човек, на закрито, пеленаче&#10;&#10;Описанието е генерирано автоматично">
            <a:extLst>
              <a:ext uri="{FF2B5EF4-FFF2-40B4-BE49-F238E27FC236}">
                <a16:creationId xmlns:a16="http://schemas.microsoft.com/office/drawing/2014/main" id="{6ABE1FE3-E4BC-9639-E4E0-4EFDB35B817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984" y="5181156"/>
            <a:ext cx="2850300" cy="3800400"/>
          </a:xfrm>
          <a:prstGeom prst="rect">
            <a:avLst/>
          </a:prstGeom>
        </p:spPr>
      </p:pic>
      <p:pic>
        <p:nvPicPr>
          <p:cNvPr id="27" name="Картина 26" descr="Картина, която съдържа дрехи, човек, Човешко лице, на за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CA981BF1-7EB0-516A-16D6-51174C5561E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2196429"/>
            <a:ext cx="3800400" cy="2850300"/>
          </a:xfrm>
          <a:prstGeom prst="rect">
            <a:avLst/>
          </a:prstGeom>
        </p:spPr>
      </p:pic>
      <p:pic>
        <p:nvPicPr>
          <p:cNvPr id="29" name="Картина 28" descr="Картина, която съдържа човек, дрехи, Човешко лице, бебе&#10;&#10;Описанието е генерирано автоматично">
            <a:extLst>
              <a:ext uri="{FF2B5EF4-FFF2-40B4-BE49-F238E27FC236}">
                <a16:creationId xmlns:a16="http://schemas.microsoft.com/office/drawing/2014/main" id="{06714D56-96A1-13DC-D8A0-053335E80D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6374" y="5220298"/>
            <a:ext cx="2850300" cy="3800400"/>
          </a:xfrm>
          <a:prstGeom prst="rect">
            <a:avLst/>
          </a:prstGeom>
        </p:spPr>
      </p:pic>
      <p:sp>
        <p:nvSpPr>
          <p:cNvPr id="31" name="Текстово поле 30">
            <a:extLst>
              <a:ext uri="{FF2B5EF4-FFF2-40B4-BE49-F238E27FC236}">
                <a16:creationId xmlns:a16="http://schemas.microsoft.com/office/drawing/2014/main" id="{E8059414-7F60-A770-CFB7-6AC09ED23A2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25338" y="2284855"/>
            <a:ext cx="377196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НЕ СЪМ БАБА, ЩОМ СЪС ВНУКА СКАЧАМ И ИГРАЯ,</a:t>
            </a:r>
          </a:p>
          <a:p>
            <a:r>
              <a:rPr lang="ru-RU" sz="2000" dirty="0"/>
              <a:t>НО ЩОМ ГО ИМАМ, МАЙ СЪМ БАБА - ТРЯБВА ДА ПРИЗНАЯ.</a:t>
            </a:r>
          </a:p>
          <a:p>
            <a:r>
              <a:rPr lang="ru-RU" sz="2000" dirty="0"/>
              <a:t>НЕ СЪМ БАБА, ВСЕ СЪМ ГЛАДНА, КАТО СЕДНА НА СОФРАТА,</a:t>
            </a:r>
          </a:p>
          <a:p>
            <a:r>
              <a:rPr lang="ru-RU" sz="2000" dirty="0"/>
              <a:t>НО СЪМ БАБА, ЩОМ НАЯМ СЕ - ЛЯГА МИ СЕ НА КРЕВАТА.</a:t>
            </a:r>
            <a:endParaRPr lang="bg-BG" sz="2000" dirty="0"/>
          </a:p>
        </p:txBody>
      </p:sp>
      <p:pic>
        <p:nvPicPr>
          <p:cNvPr id="35" name="Картина 34" descr="Картина, която съдържа дрехи, рокля, анимирана рисунка&#10;&#10;Описанието е генерирано автоматично">
            <a:extLst>
              <a:ext uri="{FF2B5EF4-FFF2-40B4-BE49-F238E27FC236}">
                <a16:creationId xmlns:a16="http://schemas.microsoft.com/office/drawing/2014/main" id="{95EA3B9E-F6C5-D61D-7C3B-799B6ECBE01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070" y="1118859"/>
            <a:ext cx="2663569" cy="4085937"/>
          </a:xfrm>
          <a:prstGeom prst="rect">
            <a:avLst/>
          </a:prstGeom>
        </p:spPr>
      </p:pic>
      <p:sp>
        <p:nvSpPr>
          <p:cNvPr id="9" name="Freeform 13">
            <a:extLst>
              <a:ext uri="{FF2B5EF4-FFF2-40B4-BE49-F238E27FC236}">
                <a16:creationId xmlns:a16="http://schemas.microsoft.com/office/drawing/2014/main" id="{2991DF20-2A0C-D8F8-5FCD-CDDF40FA74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030989" y="7498151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806610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607975" y="1290192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5870314" y="1021324"/>
            <a:ext cx="6570684" cy="1200099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70314" y="1022429"/>
            <a:ext cx="6570684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bg-BG" sz="3600" dirty="0">
                <a:solidFill>
                  <a:srgbClr val="6FAF07"/>
                </a:solidFill>
                <a:latin typeface="ADYS Medium" panose="00000600000000000000" pitchFamily="50" charset="0"/>
              </a:rPr>
              <a:t>„Весели игри с цветовете“ – сортиране на определен цвят.</a:t>
            </a: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2038595" y="8914739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0" name="Картина 9" descr="Картина, която съдържа под, на закрито, топка, маса&#10;&#10;Описанието е генерирано автоматично">
            <a:extLst>
              <a:ext uri="{FF2B5EF4-FFF2-40B4-BE49-F238E27FC236}">
                <a16:creationId xmlns:a16="http://schemas.microsoft.com/office/drawing/2014/main" id="{4237EAB2-ECAB-0625-C74B-E8EA3695EC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2432" y="1882076"/>
            <a:ext cx="2558605" cy="4548631"/>
          </a:xfrm>
          <a:prstGeom prst="rect">
            <a:avLst/>
          </a:prstGeom>
        </p:spPr>
      </p:pic>
      <p:pic>
        <p:nvPicPr>
          <p:cNvPr id="12" name="Картина 11" descr="Картина, която съдържа под, на закрито, маса, плод&#10;&#10;Описанието е генерирано автоматично">
            <a:extLst>
              <a:ext uri="{FF2B5EF4-FFF2-40B4-BE49-F238E27FC236}">
                <a16:creationId xmlns:a16="http://schemas.microsoft.com/office/drawing/2014/main" id="{F2612BC2-00F7-64BB-3F77-290E8DD066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9054" y="4243836"/>
            <a:ext cx="2558604" cy="4548629"/>
          </a:xfrm>
          <a:prstGeom prst="rect">
            <a:avLst/>
          </a:prstGeom>
        </p:spPr>
      </p:pic>
      <p:sp>
        <p:nvSpPr>
          <p:cNvPr id="14" name="Freeform 10">
            <a:extLst>
              <a:ext uri="{FF2B5EF4-FFF2-40B4-BE49-F238E27FC236}">
                <a16:creationId xmlns:a16="http://schemas.microsoft.com/office/drawing/2014/main" id="{D715A2A3-089D-832C-8A4B-6A4B916963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4545498" y="9266930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11D18561-E5B3-23CF-A322-3BEC3687F1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579785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1" name="Картина 10" descr="Картина, която съдържа на закрито, площадка за игра, Комплект за игра, Блок за игра&#10;&#10;Описанието е генерирано автоматично">
            <a:extLst>
              <a:ext uri="{FF2B5EF4-FFF2-40B4-BE49-F238E27FC236}">
                <a16:creationId xmlns:a16="http://schemas.microsoft.com/office/drawing/2014/main" id="{7CFEB337-5076-10DD-592B-A2A99BD5185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734" y="2053544"/>
            <a:ext cx="2986440" cy="4329084"/>
          </a:xfrm>
          <a:prstGeom prst="rect">
            <a:avLst/>
          </a:prstGeom>
        </p:spPr>
      </p:pic>
      <p:pic>
        <p:nvPicPr>
          <p:cNvPr id="17" name="Картина 16" descr="Картина, която съдържа на закрито, дрехи, момче, игра&#10;&#10;Описанието е генерирано автоматично">
            <a:extLst>
              <a:ext uri="{FF2B5EF4-FFF2-40B4-BE49-F238E27FC236}">
                <a16:creationId xmlns:a16="http://schemas.microsoft.com/office/drawing/2014/main" id="{99D0E1DC-FAFC-D325-5C0F-D1F843221B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295" y="4517487"/>
            <a:ext cx="2986440" cy="4345078"/>
          </a:xfrm>
          <a:prstGeom prst="rect">
            <a:avLst/>
          </a:prstGeom>
        </p:spPr>
      </p:pic>
      <p:pic>
        <p:nvPicPr>
          <p:cNvPr id="19" name="Картина 18" descr="Картина, която съдържа дрехи, на закрито, играчка, площадка за игра&#10;&#10;Описанието е генерирано автоматично">
            <a:extLst>
              <a:ext uri="{FF2B5EF4-FFF2-40B4-BE49-F238E27FC236}">
                <a16:creationId xmlns:a16="http://schemas.microsoft.com/office/drawing/2014/main" id="{192B0076-F230-0A9B-99FB-92660FC5E69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977" y="2651351"/>
            <a:ext cx="2986440" cy="404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6060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4724399" y="956871"/>
            <a:ext cx="8839200" cy="1480093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724395" y="1102268"/>
            <a:ext cx="883920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bg-BG" sz="3600" dirty="0">
                <a:solidFill>
                  <a:srgbClr val="6FAF07"/>
                </a:solidFill>
                <a:latin typeface="ADYS Medium" panose="00000600000000000000" pitchFamily="50" charset="0"/>
              </a:rPr>
              <a:t>Формиране на конкретни представи чрез сюжетно-ролева игра  „Лекар – пациент“ </a:t>
            </a: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77496" y="931105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40" name="Картина 39" descr="Картина, която съдържа дрехи, момче, човек, пеленаче&#10;&#10;Описанието е генерирано автоматично">
            <a:extLst>
              <a:ext uri="{FF2B5EF4-FFF2-40B4-BE49-F238E27FC236}">
                <a16:creationId xmlns:a16="http://schemas.microsoft.com/office/drawing/2014/main" id="{6DD85E1B-36A4-A46F-A19A-76FECA010F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2135">
            <a:off x="13055823" y="5191442"/>
            <a:ext cx="2724767" cy="36330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4" name="Картина 43" descr="Картина, която съдържа дрехи, човек, пеленаче, на за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D9BB31BA-03F4-62BD-004C-AEB7BED3F2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9344" y="3105713"/>
            <a:ext cx="2719351" cy="36258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5" name="Картина 44" descr="Картина, която съдържа дрехи, човек, на закрито, Човешко лице&#10;&#10;Описанието е генерирано автоматично">
            <a:extLst>
              <a:ext uri="{FF2B5EF4-FFF2-40B4-BE49-F238E27FC236}">
                <a16:creationId xmlns:a16="http://schemas.microsoft.com/office/drawing/2014/main" id="{6FCC3B2F-6296-97B5-6265-54E8D442F5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952" y="3284886"/>
            <a:ext cx="4844030" cy="36330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6" name="Картина 45" descr="Картина, която съдържа дрехи, човек, Човешко лице, на за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6486D2AB-DAF7-83DB-ED8E-6326557C99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319" y="4963749"/>
            <a:ext cx="2719351" cy="36258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Freeform 10">
            <a:extLst>
              <a:ext uri="{FF2B5EF4-FFF2-40B4-BE49-F238E27FC236}">
                <a16:creationId xmlns:a16="http://schemas.microsoft.com/office/drawing/2014/main" id="{35BE5C7A-C477-EDB7-B3AC-AC48678D4A1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4545498" y="9266930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0" name="Freeform 13">
            <a:extLst>
              <a:ext uri="{FF2B5EF4-FFF2-40B4-BE49-F238E27FC236}">
                <a16:creationId xmlns:a16="http://schemas.microsoft.com/office/drawing/2014/main" id="{9FD166DA-987A-44C8-E276-05621B09A0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579785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1" name="Freeform 14">
            <a:extLst>
              <a:ext uri="{FF2B5EF4-FFF2-40B4-BE49-F238E27FC236}">
                <a16:creationId xmlns:a16="http://schemas.microsoft.com/office/drawing/2014/main" id="{27B7E058-30F9-33A5-0B9F-FAF3CD9CCA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3851237" y="1017042"/>
            <a:ext cx="1364125" cy="1128664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Картина 12" descr="Картина, която съдържа играчка, анимирана рисунка, статуетка, усмивка&#10;&#10;Описанието е генерирано автоматично">
            <a:extLst>
              <a:ext uri="{FF2B5EF4-FFF2-40B4-BE49-F238E27FC236}">
                <a16:creationId xmlns:a16="http://schemas.microsoft.com/office/drawing/2014/main" id="{2823AE04-1739-91DD-C92C-E6D9AAA62B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6551" y="1525224"/>
            <a:ext cx="320992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16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5840956" y="929326"/>
            <a:ext cx="6629400" cy="1480093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56001" y="1178492"/>
            <a:ext cx="5775996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r>
              <a:rPr lang="bg-BG" sz="6000" dirty="0">
                <a:solidFill>
                  <a:srgbClr val="6FAF07"/>
                </a:solidFill>
                <a:latin typeface="ADYS Medium" panose="00000600000000000000" pitchFamily="50" charset="0"/>
              </a:rPr>
              <a:t>„</a:t>
            </a:r>
            <a:r>
              <a:rPr lang="ru-RU" sz="6000" dirty="0">
                <a:solidFill>
                  <a:srgbClr val="6FAF07"/>
                </a:solidFill>
                <a:latin typeface="ADYS Medium" panose="00000600000000000000" pitchFamily="50" charset="0"/>
              </a:rPr>
              <a:t>Весели маски” </a:t>
            </a:r>
            <a:endParaRPr lang="bg-BG" sz="36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77496" y="931105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48" name="Картина 47" descr="Картина, която съдържа на закрито, обзавеждане, стена, под&#10;&#10;Описанието е генерирано автоматично">
            <a:extLst>
              <a:ext uri="{FF2B5EF4-FFF2-40B4-BE49-F238E27FC236}">
                <a16:creationId xmlns:a16="http://schemas.microsoft.com/office/drawing/2014/main" id="{B4AC4F9C-469C-588A-41FF-4B659AB782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737" y="3303930"/>
            <a:ext cx="3854025" cy="5138700"/>
          </a:xfrm>
          <a:prstGeom prst="rect">
            <a:avLst/>
          </a:prstGeom>
        </p:spPr>
      </p:pic>
      <p:pic>
        <p:nvPicPr>
          <p:cNvPr id="50" name="Картина 49" descr="Картина, която съдържа на закрито, Човешко лице, дрехи, пеленаче&#10;&#10;Описанието е генерирано автоматично">
            <a:extLst>
              <a:ext uri="{FF2B5EF4-FFF2-40B4-BE49-F238E27FC236}">
                <a16:creationId xmlns:a16="http://schemas.microsoft.com/office/drawing/2014/main" id="{589F61ED-92A4-5861-D0BD-03A59FBD8C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813" y="3226409"/>
            <a:ext cx="3854025" cy="5138700"/>
          </a:xfrm>
          <a:prstGeom prst="rect">
            <a:avLst/>
          </a:prstGeom>
        </p:spPr>
      </p:pic>
      <p:pic>
        <p:nvPicPr>
          <p:cNvPr id="52" name="Картина 51" descr="Картина, която съдържа на закрито, обзавеждане, дрехи, под&#10;&#10;Описанието е генерирано автоматично">
            <a:extLst>
              <a:ext uri="{FF2B5EF4-FFF2-40B4-BE49-F238E27FC236}">
                <a16:creationId xmlns:a16="http://schemas.microsoft.com/office/drawing/2014/main" id="{371B19A2-F4CA-5F32-4B3D-D643EE17B1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6889" y="3114235"/>
            <a:ext cx="3854025" cy="5138700"/>
          </a:xfrm>
          <a:prstGeom prst="rect">
            <a:avLst/>
          </a:prstGeom>
        </p:spPr>
      </p:pic>
      <p:sp>
        <p:nvSpPr>
          <p:cNvPr id="53" name="Freeform 14">
            <a:extLst>
              <a:ext uri="{FF2B5EF4-FFF2-40B4-BE49-F238E27FC236}">
                <a16:creationId xmlns:a16="http://schemas.microsoft.com/office/drawing/2014/main" id="{21F61FDF-3CE0-E896-8885-D11EAB35E8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182881" y="1246183"/>
            <a:ext cx="1364125" cy="1128664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Freeform 14">
            <a:extLst>
              <a:ext uri="{FF2B5EF4-FFF2-40B4-BE49-F238E27FC236}">
                <a16:creationId xmlns:a16="http://schemas.microsoft.com/office/drawing/2014/main" id="{A114EEF7-E8E0-8C23-E3FD-8942A57DFD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764307" y="1105040"/>
            <a:ext cx="1364125" cy="1128664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Freeform 10">
            <a:extLst>
              <a:ext uri="{FF2B5EF4-FFF2-40B4-BE49-F238E27FC236}">
                <a16:creationId xmlns:a16="http://schemas.microsoft.com/office/drawing/2014/main" id="{2FDC18D4-E336-5FF9-B316-77DFC915F6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4545498" y="9266930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56" name="Freeform 13">
            <a:extLst>
              <a:ext uri="{FF2B5EF4-FFF2-40B4-BE49-F238E27FC236}">
                <a16:creationId xmlns:a16="http://schemas.microsoft.com/office/drawing/2014/main" id="{F5D50C23-0549-DB10-9962-05CFF821661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579785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0" name="Картина 9" descr="Картина, която съдържа графична колекция, рисунка, Фигура на животно, анимирана рисунка&#10;&#10;Описанието е генерирано автоматично">
            <a:extLst>
              <a:ext uri="{FF2B5EF4-FFF2-40B4-BE49-F238E27FC236}">
                <a16:creationId xmlns:a16="http://schemas.microsoft.com/office/drawing/2014/main" id="{F03217E7-55BA-0D12-3987-DEC9B8C36E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6828" y="6824689"/>
            <a:ext cx="1824745" cy="323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770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3783556" y="952186"/>
            <a:ext cx="10744200" cy="1480093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16122" y="1340435"/>
            <a:ext cx="10279068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ru-RU" sz="36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Изработка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 на  “</a:t>
            </a:r>
            <a:r>
              <a:rPr lang="ru-RU" sz="36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Китеник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” с декоративна </a:t>
            </a:r>
            <a:r>
              <a:rPr lang="ru-RU" sz="36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апликация</a:t>
            </a:r>
            <a:endParaRPr lang="bg-BG" sz="36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77496" y="931105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0" name="Картина 9" descr="Картина, която съдържа Тъкачен стан, тъкачество, изкуство, на за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197DD7E1-9A6D-686B-C9E0-A0E81B4B1B0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041" y="2657898"/>
            <a:ext cx="2825400" cy="2825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Картина 11" descr="Картина, която съдържа торта за рожден ден, на за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1B313806-2E56-E33A-CA73-CA626B9AE54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3526" y="2634569"/>
            <a:ext cx="2213833" cy="27998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Картина 13" descr="Картина, която съдържа дрехи, Човешко лице, човек, пеленаче&#10;&#10;Описанието е генерирано автоматично">
            <a:extLst>
              <a:ext uri="{FF2B5EF4-FFF2-40B4-BE49-F238E27FC236}">
                <a16:creationId xmlns:a16="http://schemas.microsoft.com/office/drawing/2014/main" id="{D505A4A2-F6F0-3669-0ABB-DBC7E715669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898" y="4553229"/>
            <a:ext cx="2380352" cy="42317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Картина 15" descr="Картина, която съдържа дрехи, човек, Човешко лице, момче&#10;&#10;Описанието е генерирано автоматично">
            <a:extLst>
              <a:ext uri="{FF2B5EF4-FFF2-40B4-BE49-F238E27FC236}">
                <a16:creationId xmlns:a16="http://schemas.microsoft.com/office/drawing/2014/main" id="{BA234B81-4F18-9D07-2EBB-E39EB9EE48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5810" y="4656505"/>
            <a:ext cx="2357537" cy="41911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Картина 17" descr="Картина, която съдържа дрехи, пеленаче, човек, Човешко лице&#10;&#10;Описанието е генерирано автоматично">
            <a:extLst>
              <a:ext uri="{FF2B5EF4-FFF2-40B4-BE49-F238E27FC236}">
                <a16:creationId xmlns:a16="http://schemas.microsoft.com/office/drawing/2014/main" id="{F32255E2-2E0C-1AFA-D201-42CDA43EC0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907" y="4656505"/>
            <a:ext cx="2329544" cy="41414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Картина 19" descr="Картина, която съдържа дрехи, Обучение, човек, пеленаче&#10;&#10;Описанието е генерирано автоматично">
            <a:extLst>
              <a:ext uri="{FF2B5EF4-FFF2-40B4-BE49-F238E27FC236}">
                <a16:creationId xmlns:a16="http://schemas.microsoft.com/office/drawing/2014/main" id="{E8909476-12C7-48EB-0EBB-8427C51F80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600" y="5722724"/>
            <a:ext cx="5650800" cy="31785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43821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106299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4399767" y="975943"/>
            <a:ext cx="9511778" cy="1348157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16122" y="1340435"/>
            <a:ext cx="10279068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ru-RU" sz="36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Изработка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 на  “</a:t>
            </a:r>
            <a:r>
              <a:rPr lang="ru-RU" sz="36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Гердачне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” чрез </a:t>
            </a:r>
            <a:r>
              <a:rPr lang="ru-RU" sz="36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нанизване</a:t>
            </a:r>
            <a:endParaRPr lang="bg-BG" sz="36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77496" y="931105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1" name="Картина 10" descr="Картина, която съдържа дрехи, момче, Човешко лице, пеленаче&#10;&#10;Описанието е генерирано автоматично">
            <a:extLst>
              <a:ext uri="{FF2B5EF4-FFF2-40B4-BE49-F238E27FC236}">
                <a16:creationId xmlns:a16="http://schemas.microsoft.com/office/drawing/2014/main" id="{27E024F0-204E-DB9E-CF22-8FC8B20806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794" y="2601700"/>
            <a:ext cx="4646292" cy="34847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Картина 14" descr="Картина, която съдържа дрехи, момче, човек, на за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2D13A374-54B1-6A9B-C498-BE4E64D1D3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876" y="4578963"/>
            <a:ext cx="4646292" cy="34847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Картина 18" descr="Картина, която съдържа дрехи, момче, пеленаче, Човешко лице&#10;&#10;Описанието е генерирано автоматично">
            <a:extLst>
              <a:ext uri="{FF2B5EF4-FFF2-40B4-BE49-F238E27FC236}">
                <a16:creationId xmlns:a16="http://schemas.microsoft.com/office/drawing/2014/main" id="{FED171D0-4CCA-C08E-C819-334877039AE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6652" y="5267858"/>
            <a:ext cx="4646292" cy="34847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Картина 21" descr="Картина, която съдържа Човешко лице, на закрито, дрехи, пеленаче&#10;&#10;Описанието е генерирано автоматично">
            <a:extLst>
              <a:ext uri="{FF2B5EF4-FFF2-40B4-BE49-F238E27FC236}">
                <a16:creationId xmlns:a16="http://schemas.microsoft.com/office/drawing/2014/main" id="{C5CD77DC-1502-B367-7619-CB1BB0998A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766" y="6226015"/>
            <a:ext cx="3634803" cy="2726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7" name="Freeform 13">
            <a:extLst>
              <a:ext uri="{FF2B5EF4-FFF2-40B4-BE49-F238E27FC236}">
                <a16:creationId xmlns:a16="http://schemas.microsoft.com/office/drawing/2014/main" id="{96A3E388-6877-1B5F-7EA6-37F0D51531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577242" y="7447249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8" name="Freeform 14">
            <a:extLst>
              <a:ext uri="{FF2B5EF4-FFF2-40B4-BE49-F238E27FC236}">
                <a16:creationId xmlns:a16="http://schemas.microsoft.com/office/drawing/2014/main" id="{20BC076E-D78B-3469-F8EA-8C2FED2FB2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435505" y="621388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" name="Картина 29" descr="Картина, която съдържа графична колекция, анимирана рисунка, илюстрация&#10;&#10;Описанието е генерирано автоматично">
            <a:extLst>
              <a:ext uri="{FF2B5EF4-FFF2-40B4-BE49-F238E27FC236}">
                <a16:creationId xmlns:a16="http://schemas.microsoft.com/office/drawing/2014/main" id="{ED062A1A-D407-C2C2-946C-4928129562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054" y="1894703"/>
            <a:ext cx="2339146" cy="336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7026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2735270" y="795993"/>
            <a:ext cx="12840772" cy="1377563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19400" y="926179"/>
            <a:ext cx="12353097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ru-RU" sz="3200" dirty="0">
                <a:solidFill>
                  <a:srgbClr val="6FAF07"/>
                </a:solidFill>
                <a:latin typeface="ADYS Medium" panose="00000600000000000000" pitchFamily="50" charset="0"/>
              </a:rPr>
              <a:t>,,От </a:t>
            </a:r>
            <a:r>
              <a:rPr lang="bg-BG" sz="3200" dirty="0">
                <a:solidFill>
                  <a:srgbClr val="6FAF07"/>
                </a:solidFill>
                <a:latin typeface="ADYS Medium" panose="00000600000000000000" pitchFamily="50" charset="0"/>
              </a:rPr>
              <a:t>любов към професията“</a:t>
            </a:r>
            <a:r>
              <a:rPr lang="ru-RU" sz="3200" dirty="0">
                <a:solidFill>
                  <a:srgbClr val="6FAF07"/>
                </a:solidFill>
                <a:latin typeface="ADYS Medium" panose="00000600000000000000" pitchFamily="50" charset="0"/>
              </a:rPr>
              <a:t> –</a:t>
            </a:r>
            <a:r>
              <a:rPr lang="bg-BG" sz="3200" dirty="0">
                <a:solidFill>
                  <a:srgbClr val="6FAF07"/>
                </a:solidFill>
                <a:latin typeface="ADYS Medium" panose="00000600000000000000" pitchFamily="50" charset="0"/>
              </a:rPr>
              <a:t>ситуация по музика, която бе проведена от директора на детската градина г-жа С. Сотирова.</a:t>
            </a: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77496" y="931105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166A5406-E89E-D310-E5B7-08753832DBE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721" y="2443767"/>
            <a:ext cx="4799525" cy="2699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DFBF847C-4401-1E53-4E0A-BBA506917C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263" y="5184957"/>
            <a:ext cx="6819093" cy="3835740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B3498E2E-777F-8C1D-6B91-D4E09C8A4F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5120" y="2837152"/>
            <a:ext cx="5653677" cy="5578963"/>
          </a:xfrm>
          <a:prstGeom prst="rect">
            <a:avLst/>
          </a:prstGeom>
        </p:spPr>
      </p:pic>
      <p:sp>
        <p:nvSpPr>
          <p:cNvPr id="18" name="Freeform 14">
            <a:extLst>
              <a:ext uri="{FF2B5EF4-FFF2-40B4-BE49-F238E27FC236}">
                <a16:creationId xmlns:a16="http://schemas.microsoft.com/office/drawing/2014/main" id="{A8DC3164-B66F-6B09-9327-12CF0A3F14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727024" y="8527790"/>
            <a:ext cx="1272942" cy="985814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7FA58C18-C407-3146-5C66-781C26A14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766582" y="876975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Картина 11" descr="Картина, която съдържа безгръбначно, насекомо, илюстрация&#10;&#10;Описанието е генерирано автоматично">
            <a:extLst>
              <a:ext uri="{FF2B5EF4-FFF2-40B4-BE49-F238E27FC236}">
                <a16:creationId xmlns:a16="http://schemas.microsoft.com/office/drawing/2014/main" id="{02250B4A-8022-0FA5-494A-CA24871061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0845" y="2270492"/>
            <a:ext cx="2163467" cy="293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7368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444"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3485642" y="478853"/>
            <a:ext cx="14192758" cy="9329295"/>
            <a:chOff x="0" y="0"/>
            <a:chExt cx="3416913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16913" cy="2310463"/>
            </a:xfrm>
            <a:custGeom>
              <a:avLst/>
              <a:gdLst/>
              <a:ahLst/>
              <a:cxnLst/>
              <a:rect l="l" t="t" r="r" b="b"/>
              <a:pathLst>
                <a:path w="3416913" h="2310463">
                  <a:moveTo>
                    <a:pt x="28057" y="0"/>
                  </a:moveTo>
                  <a:lnTo>
                    <a:pt x="3388857" y="0"/>
                  </a:lnTo>
                  <a:cubicBezTo>
                    <a:pt x="3396298" y="0"/>
                    <a:pt x="3403434" y="2956"/>
                    <a:pt x="3408695" y="8218"/>
                  </a:cubicBezTo>
                  <a:cubicBezTo>
                    <a:pt x="3413957" y="13479"/>
                    <a:pt x="3416913" y="20616"/>
                    <a:pt x="3416913" y="28057"/>
                  </a:cubicBezTo>
                  <a:lnTo>
                    <a:pt x="3416913" y="2282406"/>
                  </a:lnTo>
                  <a:cubicBezTo>
                    <a:pt x="3416913" y="2289847"/>
                    <a:pt x="3413957" y="2296984"/>
                    <a:pt x="3408695" y="2302245"/>
                  </a:cubicBezTo>
                  <a:cubicBezTo>
                    <a:pt x="3403434" y="2307507"/>
                    <a:pt x="3396298" y="2310463"/>
                    <a:pt x="3388857" y="2310463"/>
                  </a:cubicBezTo>
                  <a:lnTo>
                    <a:pt x="28057" y="2310463"/>
                  </a:lnTo>
                  <a:cubicBezTo>
                    <a:pt x="20616" y="2310463"/>
                    <a:pt x="13479" y="2307507"/>
                    <a:pt x="8218" y="2302245"/>
                  </a:cubicBezTo>
                  <a:cubicBezTo>
                    <a:pt x="2956" y="2296984"/>
                    <a:pt x="0" y="2289847"/>
                    <a:pt x="0" y="2282406"/>
                  </a:cubicBezTo>
                  <a:lnTo>
                    <a:pt x="0" y="28057"/>
                  </a:lnTo>
                  <a:cubicBezTo>
                    <a:pt x="0" y="20616"/>
                    <a:pt x="2956" y="13479"/>
                    <a:pt x="8218" y="8218"/>
                  </a:cubicBezTo>
                  <a:cubicBezTo>
                    <a:pt x="13479" y="2956"/>
                    <a:pt x="20616" y="0"/>
                    <a:pt x="28057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16913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4247589" y="1154010"/>
            <a:ext cx="12885593" cy="7978980"/>
            <a:chOff x="0" y="0"/>
            <a:chExt cx="3241622" cy="2101460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241622" cy="2101460"/>
            </a:xfrm>
            <a:custGeom>
              <a:avLst/>
              <a:gdLst/>
              <a:ahLst/>
              <a:cxnLst/>
              <a:rect l="l" t="t" r="r" b="b"/>
              <a:pathLst>
                <a:path w="3241622" h="2101460">
                  <a:moveTo>
                    <a:pt x="31451" y="0"/>
                  </a:moveTo>
                  <a:lnTo>
                    <a:pt x="3210171" y="0"/>
                  </a:lnTo>
                  <a:cubicBezTo>
                    <a:pt x="3227541" y="0"/>
                    <a:pt x="3241622" y="14081"/>
                    <a:pt x="3241622" y="31451"/>
                  </a:cubicBezTo>
                  <a:lnTo>
                    <a:pt x="3241622" y="2070009"/>
                  </a:lnTo>
                  <a:cubicBezTo>
                    <a:pt x="3241622" y="2078350"/>
                    <a:pt x="3238308" y="2086350"/>
                    <a:pt x="3232410" y="2092248"/>
                  </a:cubicBezTo>
                  <a:cubicBezTo>
                    <a:pt x="3226512" y="2098146"/>
                    <a:pt x="3218512" y="2101460"/>
                    <a:pt x="3210171" y="2101460"/>
                  </a:cubicBezTo>
                  <a:lnTo>
                    <a:pt x="31451" y="2101460"/>
                  </a:lnTo>
                  <a:cubicBezTo>
                    <a:pt x="23109" y="2101460"/>
                    <a:pt x="15110" y="2098146"/>
                    <a:pt x="9212" y="2092248"/>
                  </a:cubicBezTo>
                  <a:cubicBezTo>
                    <a:pt x="3314" y="2086350"/>
                    <a:pt x="0" y="2078350"/>
                    <a:pt x="0" y="2070009"/>
                  </a:cubicBezTo>
                  <a:lnTo>
                    <a:pt x="0" y="31451"/>
                  </a:lnTo>
                  <a:cubicBezTo>
                    <a:pt x="0" y="23109"/>
                    <a:pt x="3314" y="15110"/>
                    <a:pt x="9212" y="9212"/>
                  </a:cubicBezTo>
                  <a:cubicBezTo>
                    <a:pt x="15110" y="3314"/>
                    <a:pt x="23109" y="0"/>
                    <a:pt x="31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241622" cy="21300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316398" y="130700"/>
            <a:ext cx="9290946" cy="9792828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735829" y="7991560"/>
            <a:ext cx="3016980" cy="2376983"/>
          </a:xfrm>
          <a:custGeom>
            <a:avLst/>
            <a:gdLst/>
            <a:ahLst/>
            <a:cxnLst/>
            <a:rect l="l" t="t" r="r" b="b"/>
            <a:pathLst>
              <a:path w="4158793" h="3508509">
                <a:moveTo>
                  <a:pt x="0" y="0"/>
                </a:moveTo>
                <a:lnTo>
                  <a:pt x="4158793" y="0"/>
                </a:lnTo>
                <a:lnTo>
                  <a:pt x="4158793" y="3508509"/>
                </a:lnTo>
                <a:lnTo>
                  <a:pt x="0" y="35085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06161" y="8593481"/>
            <a:ext cx="1769877" cy="1493133"/>
          </a:xfrm>
          <a:custGeom>
            <a:avLst/>
            <a:gdLst/>
            <a:ahLst/>
            <a:cxnLst/>
            <a:rect l="l" t="t" r="r" b="b"/>
            <a:pathLst>
              <a:path w="1769877" h="1493133">
                <a:moveTo>
                  <a:pt x="0" y="0"/>
                </a:moveTo>
                <a:lnTo>
                  <a:pt x="1769878" y="0"/>
                </a:lnTo>
                <a:lnTo>
                  <a:pt x="1769878" y="1493133"/>
                </a:lnTo>
                <a:lnTo>
                  <a:pt x="0" y="14931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2360219" y="9354181"/>
            <a:ext cx="936540" cy="810532"/>
          </a:xfrm>
          <a:custGeom>
            <a:avLst/>
            <a:gdLst/>
            <a:ahLst/>
            <a:cxnLst/>
            <a:rect l="l" t="t" r="r" b="b"/>
            <a:pathLst>
              <a:path w="936540" h="810532">
                <a:moveTo>
                  <a:pt x="0" y="0"/>
                </a:moveTo>
                <a:lnTo>
                  <a:pt x="936540" y="0"/>
                </a:lnTo>
                <a:lnTo>
                  <a:pt x="936540" y="810532"/>
                </a:lnTo>
                <a:lnTo>
                  <a:pt x="0" y="81053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6" name="TextBox 1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220345" y="1475643"/>
            <a:ext cx="10912837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>
              <a:lnSpc>
                <a:spcPts val="7620"/>
              </a:lnSpc>
            </a:pPr>
            <a:r>
              <a:rPr lang="bg-BG" sz="6803" b="1" dirty="0">
                <a:ln>
                  <a:solidFill>
                    <a:schemeClr val="tx1"/>
                  </a:solidFill>
                </a:ln>
                <a:solidFill>
                  <a:srgbClr val="6FAF07"/>
                </a:solidFill>
                <a:latin typeface="Genty Sans"/>
              </a:rPr>
              <a:t>НАШИЯТ ДНЕВЕН РЕЖИМ</a:t>
            </a:r>
            <a:endParaRPr lang="en-US" sz="6803" b="1" dirty="0">
              <a:ln>
                <a:solidFill>
                  <a:schemeClr val="tx1"/>
                </a:solidFill>
              </a:ln>
              <a:solidFill>
                <a:srgbClr val="6FAF07"/>
              </a:solidFill>
              <a:latin typeface="Genty Sans"/>
            </a:endParaRPr>
          </a:p>
        </p:txBody>
      </p:sp>
      <p:graphicFrame>
        <p:nvGraphicFramePr>
          <p:cNvPr id="20" name="Таблица 19">
            <a:extLst>
              <a:ext uri="{FF2B5EF4-FFF2-40B4-BE49-F238E27FC236}">
                <a16:creationId xmlns:a16="http://schemas.microsoft.com/office/drawing/2014/main" id="{7DC0AE50-CA27-37D9-195E-1824371A53A1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1534697800"/>
              </p:ext>
            </p:extLst>
          </p:nvPr>
        </p:nvGraphicFramePr>
        <p:xfrm>
          <a:off x="7170474" y="2813739"/>
          <a:ext cx="9517326" cy="577974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437716">
                  <a:extLst>
                    <a:ext uri="{9D8B030D-6E8A-4147-A177-3AD203B41FA5}">
                      <a16:colId xmlns:a16="http://schemas.microsoft.com/office/drawing/2014/main" val="1998664776"/>
                    </a:ext>
                  </a:extLst>
                </a:gridCol>
                <a:gridCol w="7079610">
                  <a:extLst>
                    <a:ext uri="{9D8B030D-6E8A-4147-A177-3AD203B41FA5}">
                      <a16:colId xmlns:a16="http://schemas.microsoft.com/office/drawing/2014/main" val="2897683174"/>
                    </a:ext>
                  </a:extLst>
                </a:gridCol>
              </a:tblGrid>
              <a:tr h="7224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bg-BG" sz="1600" b="1" dirty="0">
                          <a:solidFill>
                            <a:srgbClr val="000000"/>
                          </a:solidFill>
                          <a:effectLst/>
                        </a:rPr>
                        <a:t>Часови интервал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70AD47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bg-BG" sz="1600" b="1" dirty="0">
                          <a:solidFill>
                            <a:srgbClr val="000000"/>
                          </a:solidFill>
                          <a:effectLst/>
                        </a:rPr>
                        <a:t>Основни и допълнителни форми на педагогическо взаимодействие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4646553"/>
                  </a:ext>
                </a:extLst>
              </a:tr>
              <a:tr h="632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6:00 – 8: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70AD47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Прием на децата; дейности по избор на децата; дейности, организирани от детския учител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0370516"/>
                  </a:ext>
                </a:extLst>
              </a:tr>
              <a:tr h="316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8:45 – 8:55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70AD47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Утринно раздвижване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5276314"/>
                  </a:ext>
                </a:extLst>
              </a:tr>
              <a:tr h="316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8:55 – 9:30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70AD47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Подготовка за закуска и закуска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8719143"/>
                  </a:ext>
                </a:extLst>
              </a:tr>
              <a:tr h="316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9:30 – 10:00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70AD47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Педагогически ситуации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570447"/>
                  </a:ext>
                </a:extLst>
              </a:tr>
              <a:tr h="316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10:00 – 10:15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70AD47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Подкрепителна закуска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077207"/>
                  </a:ext>
                </a:extLst>
              </a:tr>
              <a:tr h="316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10:15 – 11:45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70AD47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Дейности по избор на децата; разходки и игри на открито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109276"/>
                  </a:ext>
                </a:extLst>
              </a:tr>
              <a:tr h="316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11:45 – 12:00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70AD47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Подготовка за обяд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8761114"/>
                  </a:ext>
                </a:extLst>
              </a:tr>
              <a:tr h="316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12:00 – 13:00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70AD47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Обяд и подготовка за сън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875452"/>
                  </a:ext>
                </a:extLst>
              </a:tr>
              <a:tr h="316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13:00 – 15:10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70AD47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Следобеден сън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537968"/>
                  </a:ext>
                </a:extLst>
              </a:tr>
              <a:tr h="316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15:10 – 15:40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70AD47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Събуждане и тоалет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6053"/>
                  </a:ext>
                </a:extLst>
              </a:tr>
              <a:tr h="316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15:40 – 16:10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70AD47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Следобедна закуска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1005692"/>
                  </a:ext>
                </a:extLst>
              </a:tr>
              <a:tr h="632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16:10 – 18:00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70AD47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70AD47"/>
                      </a:solidFill>
                    </a:lnT>
                    <a:lnB w="50800" cmpd="dbl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Дейности по избор на децата; игри на открито (при възможност); изпращане на децата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mpd="sng">
                      <a:solidFill>
                        <a:srgbClr val="70AD47"/>
                      </a:solidFill>
                    </a:lnR>
                    <a:lnT w="12700" cmpd="sng">
                      <a:solidFill>
                        <a:srgbClr val="70AD47"/>
                      </a:solidFill>
                    </a:lnT>
                    <a:lnB w="50800" cmpd="dbl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89358"/>
                  </a:ext>
                </a:extLst>
              </a:tr>
              <a:tr h="632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18:00 – 18:45 </a:t>
                      </a:r>
                      <a:endParaRPr lang="bg-BG" sz="1200" dirty="0">
                        <a:effectLst/>
                      </a:endParaRPr>
                    </a:p>
                    <a:p>
                      <a:pPr algn="ctr"/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(всяка сряда)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70AD47"/>
                      </a:solidFill>
                    </a:lnL>
                    <a:lnR>
                      <a:noFill/>
                    </a:lnR>
                    <a:lnT w="50800" cmpd="dbl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bg-BG" sz="1400" dirty="0">
                          <a:solidFill>
                            <a:srgbClr val="000000"/>
                          </a:solidFill>
                          <a:effectLst/>
                        </a:rPr>
                        <a:t>Консултации с родителите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mpd="sng">
                      <a:solidFill>
                        <a:srgbClr val="70AD47"/>
                      </a:solidFill>
                    </a:lnR>
                    <a:lnT w="50800" cmpd="dbl">
                      <a:solidFill>
                        <a:srgbClr val="70AD47"/>
                      </a:solidFill>
                    </a:lnT>
                    <a:lnB w="12700" cmpd="sng">
                      <a:solidFill>
                        <a:srgbClr val="70AD4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084717"/>
                  </a:ext>
                </a:extLst>
              </a:tr>
            </a:tbl>
          </a:graphicData>
        </a:graphic>
      </p:graphicFrame>
      <p:pic>
        <p:nvPicPr>
          <p:cNvPr id="21" name="Картина 20" descr="Картина, която съдържа украсен&#10;&#10;Описанието е генерирано автоматично">
            <a:extLst>
              <a:ext uri="{FF2B5EF4-FFF2-40B4-BE49-F238E27FC236}">
                <a16:creationId xmlns:a16="http://schemas.microsoft.com/office/drawing/2014/main" id="{5E5CC008-98AC-22BA-18D1-4ACE700591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1151" y="6468351"/>
            <a:ext cx="5602877" cy="4182119"/>
          </a:xfrm>
          <a:prstGeom prst="rect">
            <a:avLst/>
          </a:prstGeom>
        </p:spPr>
      </p:pic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760752" y="7977664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D38921D3-590E-179A-153A-C154001488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7210129" y="4822512"/>
            <a:ext cx="936540" cy="810532"/>
          </a:xfrm>
          <a:custGeom>
            <a:avLst/>
            <a:gdLst/>
            <a:ahLst/>
            <a:cxnLst/>
            <a:rect l="l" t="t" r="r" b="b"/>
            <a:pathLst>
              <a:path w="936540" h="810532">
                <a:moveTo>
                  <a:pt x="0" y="0"/>
                </a:moveTo>
                <a:lnTo>
                  <a:pt x="936540" y="0"/>
                </a:lnTo>
                <a:lnTo>
                  <a:pt x="936540" y="810532"/>
                </a:lnTo>
                <a:lnTo>
                  <a:pt x="0" y="81053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24457" y="8203012"/>
            <a:ext cx="2547554" cy="1993831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25094" y="9199928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2735270" y="795993"/>
            <a:ext cx="12840772" cy="1377563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19400" y="926179"/>
            <a:ext cx="1273333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,,</a:t>
            </a:r>
            <a:r>
              <a:rPr lang="bg-BG" sz="3600" dirty="0">
                <a:solidFill>
                  <a:srgbClr val="6FAF07"/>
                </a:solidFill>
                <a:latin typeface="ADYS Medium" panose="00000600000000000000" pitchFamily="50" charset="0"/>
              </a:rPr>
              <a:t>Международен ден на пощальона и куриерските услуги“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 –</a:t>
            </a:r>
            <a:r>
              <a:rPr lang="bg-BG" sz="3600" dirty="0">
                <a:solidFill>
                  <a:srgbClr val="6FAF07"/>
                </a:solidFill>
                <a:latin typeface="ADYS Medium" panose="00000600000000000000" pitchFamily="50" charset="0"/>
              </a:rPr>
              <a:t>Запознаване с професията и как се пише писмо, къде отива то?</a:t>
            </a: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77496" y="931105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A8DC3164-B66F-6B09-9327-12CF0A3F14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727024" y="8527790"/>
            <a:ext cx="1272942" cy="985814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7FA58C18-C407-3146-5C66-781C26A14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850712" y="830880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BA493C7C-5AE6-5D68-70C6-E95EBBB46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6140586" y="922691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22" name="Картина 21" descr="Картина, която съдържа текст, меню, хартия&#10;&#10;Описанието е генерирано автоматично">
            <a:extLst>
              <a:ext uri="{FF2B5EF4-FFF2-40B4-BE49-F238E27FC236}">
                <a16:creationId xmlns:a16="http://schemas.microsoft.com/office/drawing/2014/main" id="{4E90B1D0-AC78-2DF5-98FF-AAB47D4E3E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" t="2978"/>
          <a:stretch/>
        </p:blipFill>
        <p:spPr>
          <a:xfrm>
            <a:off x="1744030" y="2465685"/>
            <a:ext cx="4614191" cy="4303255"/>
          </a:xfrm>
          <a:prstGeom prst="rect">
            <a:avLst/>
          </a:prstGeom>
        </p:spPr>
      </p:pic>
      <p:pic>
        <p:nvPicPr>
          <p:cNvPr id="28" name="Картина 27" descr="Картина, която съдържа текст, дрехи, анимирана рисунка, човек&#10;&#10;Описанието е генерирано автоматично">
            <a:extLst>
              <a:ext uri="{FF2B5EF4-FFF2-40B4-BE49-F238E27FC236}">
                <a16:creationId xmlns:a16="http://schemas.microsoft.com/office/drawing/2014/main" id="{7A2005E6-E77B-80E2-038E-E0F1370191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974" y="6953801"/>
            <a:ext cx="2850716" cy="2117829"/>
          </a:xfrm>
          <a:prstGeom prst="rect">
            <a:avLst/>
          </a:prstGeom>
        </p:spPr>
      </p:pic>
      <p:pic>
        <p:nvPicPr>
          <p:cNvPr id="30" name="Картина 29" descr="Картина, която съдържа Сухопътно превозно средство, превозно средство, колело, анимирана рисунка&#10;&#10;Описанието е генерирано автоматично">
            <a:extLst>
              <a:ext uri="{FF2B5EF4-FFF2-40B4-BE49-F238E27FC236}">
                <a16:creationId xmlns:a16="http://schemas.microsoft.com/office/drawing/2014/main" id="{0030F500-2D1B-3C63-AC4D-B07AF1EACE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585" y="2503615"/>
            <a:ext cx="2853410" cy="2120523"/>
          </a:xfrm>
          <a:prstGeom prst="rect">
            <a:avLst/>
          </a:prstGeom>
        </p:spPr>
      </p:pic>
      <p:pic>
        <p:nvPicPr>
          <p:cNvPr id="36" name="Картина 35" descr="Картина, която съдържа Човешко лице, дрехи, пеленаче, момче&#10;&#10;Описанието е генерирано автоматично">
            <a:extLst>
              <a:ext uri="{FF2B5EF4-FFF2-40B4-BE49-F238E27FC236}">
                <a16:creationId xmlns:a16="http://schemas.microsoft.com/office/drawing/2014/main" id="{5D05CD17-AA06-EF5A-444D-9B1A112E574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712" y="4705621"/>
            <a:ext cx="3390970" cy="4521294"/>
          </a:xfrm>
          <a:prstGeom prst="rect">
            <a:avLst/>
          </a:prstGeom>
        </p:spPr>
      </p:pic>
      <p:pic>
        <p:nvPicPr>
          <p:cNvPr id="38" name="Картина 37" descr="Картина, която съдържа на закрито, стена, училище, обзавеждане&#10;&#10;Описанието е генерирано автоматично">
            <a:extLst>
              <a:ext uri="{FF2B5EF4-FFF2-40B4-BE49-F238E27FC236}">
                <a16:creationId xmlns:a16="http://schemas.microsoft.com/office/drawing/2014/main" id="{B9001729-F292-00E3-AE7E-BB006EB642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604" y="4080633"/>
            <a:ext cx="3736200" cy="4981600"/>
          </a:xfrm>
          <a:prstGeom prst="rect">
            <a:avLst/>
          </a:prstGeom>
        </p:spPr>
      </p:pic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32" name="Картина 31" descr="Картина, която съдържа маса, анимирана рисунка, на закрито, стена&#10;&#10;Описанието е генерирано автоматично">
            <a:extLst>
              <a:ext uri="{FF2B5EF4-FFF2-40B4-BE49-F238E27FC236}">
                <a16:creationId xmlns:a16="http://schemas.microsoft.com/office/drawing/2014/main" id="{BC414CE6-04E1-922F-A849-3E120F9716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3596" y="2517086"/>
            <a:ext cx="2866883" cy="209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942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6298156" y="913823"/>
            <a:ext cx="5715000" cy="1070907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76999" y="1010754"/>
            <a:ext cx="53340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ru-RU" sz="4000" dirty="0">
                <a:solidFill>
                  <a:srgbClr val="6FAF07"/>
                </a:solidFill>
                <a:latin typeface="ADYS Medium" panose="00000600000000000000" pitchFamily="50" charset="0"/>
              </a:rPr>
              <a:t>,,</a:t>
            </a:r>
            <a:r>
              <a:rPr lang="bg-BG" sz="4000" dirty="0">
                <a:solidFill>
                  <a:srgbClr val="6FAF07"/>
                </a:solidFill>
                <a:latin typeface="ADYS Medium" panose="00000600000000000000" pitchFamily="50" charset="0"/>
              </a:rPr>
              <a:t>Грижа за растенията“</a:t>
            </a:r>
            <a:r>
              <a:rPr lang="ru-RU" sz="40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endParaRPr lang="bg-BG" sz="40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A8DC3164-B66F-6B09-9327-12CF0A3F14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727024" y="8527790"/>
            <a:ext cx="1272942" cy="985814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7FA58C18-C407-3146-5C66-781C26A14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850712" y="830880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Картина 9" descr="Картина, която съдържа човек, дрехи, Човешко лице, растение&#10;&#10;Описанието е генерирано автоматично">
            <a:extLst>
              <a:ext uri="{FF2B5EF4-FFF2-40B4-BE49-F238E27FC236}">
                <a16:creationId xmlns:a16="http://schemas.microsoft.com/office/drawing/2014/main" id="{942AEF27-5307-F7ED-BC7A-C556A13E1A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053" y="1866193"/>
            <a:ext cx="3275944" cy="5823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Картина 11" descr="Картина, която съдържа дрехи, на закрито, момче, Човешко лице&#10;&#10;Описанието е генерирано автоматично">
            <a:extLst>
              <a:ext uri="{FF2B5EF4-FFF2-40B4-BE49-F238E27FC236}">
                <a16:creationId xmlns:a16="http://schemas.microsoft.com/office/drawing/2014/main" id="{AE139021-7483-E112-152E-49984A88FD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632" y="2384704"/>
            <a:ext cx="2911950" cy="517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Картина 13" descr="Картина, която съдържа дрехи, пеленаче, момче, човек&#10;&#10;Описанието е генерирано автоматично">
            <a:extLst>
              <a:ext uri="{FF2B5EF4-FFF2-40B4-BE49-F238E27FC236}">
                <a16:creationId xmlns:a16="http://schemas.microsoft.com/office/drawing/2014/main" id="{49FECBCE-65AC-15BB-AD25-28AEEB0207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908" y="2891168"/>
            <a:ext cx="2911950" cy="517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Картина 15" descr="Картина, която съдържа дрехи, пеленаче, човек, Човешко лице&#10;&#10;Описанието е генерирано автоматично">
            <a:extLst>
              <a:ext uri="{FF2B5EF4-FFF2-40B4-BE49-F238E27FC236}">
                <a16:creationId xmlns:a16="http://schemas.microsoft.com/office/drawing/2014/main" id="{93F74849-41E4-447B-18D6-63F152832A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2525" y="3219657"/>
            <a:ext cx="3275944" cy="5823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Картина 10" descr="Картина, която съдържа графична колекция, рисунка, анимирана рисунка, Анимационен филм&#10;&#10;Описанието е генерирано автоматично">
            <a:extLst>
              <a:ext uri="{FF2B5EF4-FFF2-40B4-BE49-F238E27FC236}">
                <a16:creationId xmlns:a16="http://schemas.microsoft.com/office/drawing/2014/main" id="{CB47B0C7-0740-A1F5-C127-4269E3F99F3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8387" y="204485"/>
            <a:ext cx="2759406" cy="3323416"/>
          </a:xfrm>
          <a:prstGeom prst="rect">
            <a:avLst/>
          </a:prstGeom>
        </p:spPr>
      </p:pic>
      <p:pic>
        <p:nvPicPr>
          <p:cNvPr id="13" name="Картина 12" descr="Картина, която съдържа цвете, трева, растение, пружина&#10;&#10;Описанието е генерирано автоматично">
            <a:extLst>
              <a:ext uri="{FF2B5EF4-FFF2-40B4-BE49-F238E27FC236}">
                <a16:creationId xmlns:a16="http://schemas.microsoft.com/office/drawing/2014/main" id="{4B53CA73-81B7-A11D-B90C-B7F5F3843B5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68" y="7805474"/>
            <a:ext cx="15269438" cy="1905000"/>
          </a:xfrm>
          <a:prstGeom prst="rect">
            <a:avLst/>
          </a:prstGeom>
        </p:spPr>
      </p:pic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77496" y="931105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BA493C7C-5AE6-5D68-70C6-E95EBBB46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6140586" y="922691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864291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8" name="Freeform 9">
            <a:extLst>
              <a:ext uri="{FF2B5EF4-FFF2-40B4-BE49-F238E27FC236}">
                <a16:creationId xmlns:a16="http://schemas.microsoft.com/office/drawing/2014/main" id="{E4570453-A5A9-53CB-5C0B-F1524EB1C9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327508" y="1430014"/>
            <a:ext cx="7365232" cy="8939220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5654576" y="872844"/>
            <a:ext cx="7002160" cy="1142999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86850" y="1060682"/>
            <a:ext cx="6714297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ru-RU" sz="4800" dirty="0">
                <a:solidFill>
                  <a:srgbClr val="6FAF07"/>
                </a:solidFill>
                <a:latin typeface="ADYS Medium" panose="00000600000000000000" pitchFamily="50" charset="0"/>
              </a:rPr>
              <a:t>,,</a:t>
            </a:r>
            <a:r>
              <a:rPr lang="bg-BG" sz="4800" dirty="0">
                <a:solidFill>
                  <a:srgbClr val="6FAF07"/>
                </a:solidFill>
                <a:latin typeface="ADYS Medium" panose="00000600000000000000" pitchFamily="50" charset="0"/>
              </a:rPr>
              <a:t>Бабо Марто, тук ела“</a:t>
            </a:r>
            <a:r>
              <a:rPr lang="ru-RU" sz="48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endParaRPr lang="bg-BG" sz="48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77496" y="931105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A8DC3164-B66F-6B09-9327-12CF0A3F14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727024" y="8527790"/>
            <a:ext cx="1272942" cy="985814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7FA58C18-C407-3146-5C66-781C26A14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850712" y="830880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BA493C7C-5AE6-5D68-70C6-E95EBBB46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6140586" y="922691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0" name="Картина 9" descr="Картина, която съдържа на закрито, дрехи, момче, стена&#10;&#10;Описанието е генерирано автоматично">
            <a:extLst>
              <a:ext uri="{FF2B5EF4-FFF2-40B4-BE49-F238E27FC236}">
                <a16:creationId xmlns:a16="http://schemas.microsoft.com/office/drawing/2014/main" id="{1B6D678C-6A61-DC8F-89E3-CD8EE059D3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30000" y="6171310"/>
            <a:ext cx="4675628" cy="30236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Картина 20" descr="Картина, която съдържа на закрито, дрехи, момиче, момче&#10;&#10;Описанието е генерирано автоматично">
            <a:extLst>
              <a:ext uri="{FF2B5EF4-FFF2-40B4-BE49-F238E27FC236}">
                <a16:creationId xmlns:a16="http://schemas.microsoft.com/office/drawing/2014/main" id="{83A6A82A-1A20-21DA-DD64-25E8D66F7FC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36271" y="2243870"/>
            <a:ext cx="5092636" cy="39274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Картина 21" descr="Картина, която съдържа дрехи, на закрито, човек, Детско изкуство&#10;&#10;Описанието е генерирано автоматично">
            <a:extLst>
              <a:ext uri="{FF2B5EF4-FFF2-40B4-BE49-F238E27FC236}">
                <a16:creationId xmlns:a16="http://schemas.microsoft.com/office/drawing/2014/main" id="{B4D4FB50-DDBB-46C9-3AE7-472166B55A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850" y="2659134"/>
            <a:ext cx="3330239" cy="5920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Картина 26" descr="Картина, която съдържа дрехи, човек, Човешко лице, пеленаче&#10;&#10;Описанието е генерирано автоматично">
            <a:extLst>
              <a:ext uri="{FF2B5EF4-FFF2-40B4-BE49-F238E27FC236}">
                <a16:creationId xmlns:a16="http://schemas.microsoft.com/office/drawing/2014/main" id="{5FCF2700-AC2E-93B8-2618-B1286D73CA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416" y="2628475"/>
            <a:ext cx="3330239" cy="5920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" name="Картина 29" descr="Картина, която съдържа дрехи, Танц, Човешко лице, Дизайн на костюм&#10;&#10;Описанието е генерирано автоматично">
            <a:extLst>
              <a:ext uri="{FF2B5EF4-FFF2-40B4-BE49-F238E27FC236}">
                <a16:creationId xmlns:a16="http://schemas.microsoft.com/office/drawing/2014/main" id="{216BE275-5D98-6A47-2EA6-51F4F2746F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020" y="1097891"/>
            <a:ext cx="2844227" cy="3629285"/>
          </a:xfrm>
          <a:prstGeom prst="rect">
            <a:avLst/>
          </a:prstGeom>
        </p:spPr>
      </p:pic>
      <p:pic>
        <p:nvPicPr>
          <p:cNvPr id="32" name="Картина 31" descr="Картина, която съдържа водна птица, птица, щъркел, клюн&#10;&#10;Описанието е генерирано автоматично">
            <a:extLst>
              <a:ext uri="{FF2B5EF4-FFF2-40B4-BE49-F238E27FC236}">
                <a16:creationId xmlns:a16="http://schemas.microsoft.com/office/drawing/2014/main" id="{920BE6E4-4D86-69D3-A928-6F1265BE5B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601" y="6466857"/>
            <a:ext cx="3010458" cy="2863463"/>
          </a:xfrm>
          <a:prstGeom prst="rect">
            <a:avLst/>
          </a:prstGeom>
        </p:spPr>
      </p:pic>
      <p:pic>
        <p:nvPicPr>
          <p:cNvPr id="9" name="Картина 8" descr="Картина, която съдържа птица, водна птица, перо, клюн&#10;&#10;Описанието е генерирано автоматично">
            <a:extLst>
              <a:ext uri="{FF2B5EF4-FFF2-40B4-BE49-F238E27FC236}">
                <a16:creationId xmlns:a16="http://schemas.microsoft.com/office/drawing/2014/main" id="{527DBCE8-307F-998F-20D7-9F8239922AD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551" y="213555"/>
            <a:ext cx="1960366" cy="193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77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9586B82-EC69-EDE5-24BD-4278DB07AC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0292" y="1289718"/>
            <a:ext cx="7605708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7EFD3F3-CD47-60E6-1B29-BC7B4BA22B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663043" y="1289718"/>
            <a:ext cx="7291926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343980" y="1400050"/>
            <a:ext cx="15544800" cy="8063554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6049623" y="692920"/>
            <a:ext cx="6095724" cy="1471857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 dirty="0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11771" y="2753074"/>
            <a:ext cx="6469967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ru-RU" sz="4000" dirty="0">
                <a:solidFill>
                  <a:srgbClr val="6FAF07"/>
                </a:solidFill>
                <a:latin typeface="ADYS Medium" panose="00000600000000000000" pitchFamily="50" charset="0"/>
              </a:rPr>
              <a:t>Национален детски конкурс </a:t>
            </a:r>
            <a:r>
              <a:rPr lang="bg-BG" sz="4000" dirty="0">
                <a:solidFill>
                  <a:srgbClr val="6FAF07"/>
                </a:solidFill>
                <a:latin typeface="ADYS Medium" panose="00000600000000000000" pitchFamily="50" charset="0"/>
              </a:rPr>
              <a:t>„</a:t>
            </a:r>
            <a:r>
              <a:rPr lang="ru-RU" sz="40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Картичка</a:t>
            </a:r>
            <a:r>
              <a:rPr lang="ru-RU" sz="4000" dirty="0">
                <a:solidFill>
                  <a:srgbClr val="6FAF07"/>
                </a:solidFill>
                <a:latin typeface="ADYS Medium" panose="00000600000000000000" pitchFamily="50" charset="0"/>
              </a:rPr>
              <a:t> за мама” на</a:t>
            </a:r>
          </a:p>
          <a:p>
            <a:pPr marL="0" lvl="0" indent="0" algn="ctr"/>
            <a:r>
              <a:rPr lang="ru-RU" sz="40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Издателска</a:t>
            </a:r>
            <a:r>
              <a:rPr lang="ru-RU" sz="40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r>
              <a:rPr lang="ru-RU" sz="40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група</a:t>
            </a:r>
            <a:r>
              <a:rPr lang="ru-RU" sz="40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r>
              <a:rPr lang="bg-BG" sz="4000" dirty="0">
                <a:solidFill>
                  <a:srgbClr val="6FAF07"/>
                </a:solidFill>
                <a:latin typeface="ADYS Medium" panose="00000600000000000000" pitchFamily="50" charset="0"/>
              </a:rPr>
              <a:t>„</a:t>
            </a:r>
            <a:r>
              <a:rPr lang="ru-RU" sz="4000" dirty="0">
                <a:solidFill>
                  <a:srgbClr val="6FAF07"/>
                </a:solidFill>
                <a:latin typeface="ADYS Medium" panose="00000600000000000000" pitchFamily="50" charset="0"/>
              </a:rPr>
              <a:t>Просвета”.</a:t>
            </a:r>
            <a:endParaRPr lang="bg-BG" sz="40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7FA58C18-C407-3146-5C66-781C26A14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850712" y="830880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BA493C7C-5AE6-5D68-70C6-E95EBBB46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6140586" y="922691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77496" y="931105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2" name="Картина 11" descr="Картина, която съдържа текст, цвете, книга, постер&#10;&#10;Описанието е генерирано автоматично">
            <a:extLst>
              <a:ext uri="{FF2B5EF4-FFF2-40B4-BE49-F238E27FC236}">
                <a16:creationId xmlns:a16="http://schemas.microsoft.com/office/drawing/2014/main" id="{C1D0FC40-7017-A492-0094-922F53292C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67" y="2337588"/>
            <a:ext cx="2719817" cy="2731391"/>
          </a:xfrm>
          <a:prstGeom prst="rect">
            <a:avLst/>
          </a:prstGeom>
        </p:spPr>
      </p:pic>
      <p:pic>
        <p:nvPicPr>
          <p:cNvPr id="16" name="Картина 15" descr="Картина, която съдържа Буркан, Контейнери за съхранение на храна, буркан, изкуство&#10;&#10;Описанието е генерирано автоматично">
            <a:extLst>
              <a:ext uri="{FF2B5EF4-FFF2-40B4-BE49-F238E27FC236}">
                <a16:creationId xmlns:a16="http://schemas.microsoft.com/office/drawing/2014/main" id="{0D666133-156D-C2B8-62C2-1E17BA3BE7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8151" y="5904498"/>
            <a:ext cx="2163747" cy="3108160"/>
          </a:xfrm>
          <a:prstGeom prst="rect">
            <a:avLst/>
          </a:prstGeom>
        </p:spPr>
      </p:pic>
      <p:pic>
        <p:nvPicPr>
          <p:cNvPr id="21" name="Картина 20" descr="Картина, която съдържа рисунка, цвете, изкуство, скица&#10;&#10;Описанието е генерирано автоматично">
            <a:extLst>
              <a:ext uri="{FF2B5EF4-FFF2-40B4-BE49-F238E27FC236}">
                <a16:creationId xmlns:a16="http://schemas.microsoft.com/office/drawing/2014/main" id="{1A0C0D5C-D28E-8425-71B6-65F758DD8EA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9704" y="5915274"/>
            <a:ext cx="2069188" cy="3116310"/>
          </a:xfrm>
          <a:prstGeom prst="rect">
            <a:avLst/>
          </a:prstGeom>
        </p:spPr>
      </p:pic>
      <p:pic>
        <p:nvPicPr>
          <p:cNvPr id="27" name="Картина 26" descr="Картина, която съдържа писмо, цвете, текст, Художествена хартия&#10;&#10;Описанието е генерирано автоматично">
            <a:extLst>
              <a:ext uri="{FF2B5EF4-FFF2-40B4-BE49-F238E27FC236}">
                <a16:creationId xmlns:a16="http://schemas.microsoft.com/office/drawing/2014/main" id="{8F12C24B-EF80-C2C3-E58A-9B5A31E2D6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4429" y="5895048"/>
            <a:ext cx="1999347" cy="3108294"/>
          </a:xfrm>
          <a:prstGeom prst="rect">
            <a:avLst/>
          </a:prstGeom>
        </p:spPr>
      </p:pic>
      <p:pic>
        <p:nvPicPr>
          <p:cNvPr id="29" name="Картина 28" descr="Картина, която съдържа дрехи, на закрито, стена, цвете&#10;&#10;Описанието е генерирано автоматично">
            <a:extLst>
              <a:ext uri="{FF2B5EF4-FFF2-40B4-BE49-F238E27FC236}">
                <a16:creationId xmlns:a16="http://schemas.microsoft.com/office/drawing/2014/main" id="{1D31F787-6D14-6500-521F-9A739963DD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60535" y="2428019"/>
            <a:ext cx="5653378" cy="6647534"/>
          </a:xfrm>
          <a:prstGeom prst="rect">
            <a:avLst/>
          </a:prstGeom>
        </p:spPr>
      </p:pic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4" name="Картина 13" descr="Картина, която съдържа текст, цвете, поздравителна картичка, постер&#10;&#10;Описанието е генерирано автоматично">
            <a:extLst>
              <a:ext uri="{FF2B5EF4-FFF2-40B4-BE49-F238E27FC236}">
                <a16:creationId xmlns:a16="http://schemas.microsoft.com/office/drawing/2014/main" id="{524E1E0F-AA99-4C53-7794-29C7602BB1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6698" y="5895048"/>
            <a:ext cx="2043883" cy="3116310"/>
          </a:xfrm>
          <a:prstGeom prst="rect">
            <a:avLst/>
          </a:prstGeom>
        </p:spPr>
      </p:pic>
      <p:sp>
        <p:nvSpPr>
          <p:cNvPr id="18" name="Freeform 14">
            <a:extLst>
              <a:ext uri="{FF2B5EF4-FFF2-40B4-BE49-F238E27FC236}">
                <a16:creationId xmlns:a16="http://schemas.microsoft.com/office/drawing/2014/main" id="{A8DC3164-B66F-6B09-9327-12CF0A3F14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889168" y="8638311"/>
            <a:ext cx="1272942" cy="985814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Правоъгълник 29">
            <a:extLst>
              <a:ext uri="{FF2B5EF4-FFF2-40B4-BE49-F238E27FC236}">
                <a16:creationId xmlns:a16="http://schemas.microsoft.com/office/drawing/2014/main" id="{B043A393-D562-D0A9-96BB-5E0A4D254B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912958" y="811753"/>
            <a:ext cx="448539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g-BG" sz="8000" b="1" cap="none" spc="0" dirty="0">
                <a:ln/>
                <a:solidFill>
                  <a:schemeClr val="accent3"/>
                </a:solidFill>
                <a:effectLst/>
              </a:rPr>
              <a:t>ГРАМОТИ</a:t>
            </a:r>
            <a:endParaRPr lang="bg-BG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32" name="Картина 31" descr="Картина, която съдържа пеперуда, Молци и пеперуди, безгръбначно, насекомо&#10;&#10;Описанието е генерирано автоматично">
            <a:extLst>
              <a:ext uri="{FF2B5EF4-FFF2-40B4-BE49-F238E27FC236}">
                <a16:creationId xmlns:a16="http://schemas.microsoft.com/office/drawing/2014/main" id="{61605371-A9AF-3885-568B-37A275E4401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81308">
            <a:off x="13210172" y="1078016"/>
            <a:ext cx="1291476" cy="1049324"/>
          </a:xfrm>
          <a:prstGeom prst="rect">
            <a:avLst/>
          </a:prstGeom>
        </p:spPr>
      </p:pic>
      <p:pic>
        <p:nvPicPr>
          <p:cNvPr id="38" name="Картина 37" descr="Картина, която съдържа черно и бяло, монохромен, луна&#10;&#10;Описанието е генерирано автоматично със средна достоверност">
            <a:extLst>
              <a:ext uri="{FF2B5EF4-FFF2-40B4-BE49-F238E27FC236}">
                <a16:creationId xmlns:a16="http://schemas.microsoft.com/office/drawing/2014/main" id="{39DF640E-B8FF-84AB-A410-24D990E745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68" y="3282661"/>
            <a:ext cx="3777830" cy="153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876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2750509" y="835650"/>
            <a:ext cx="12840772" cy="1070907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67450" y="1100669"/>
            <a:ext cx="12353097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bg-BG" sz="3600" dirty="0">
                <a:solidFill>
                  <a:srgbClr val="6FAF07"/>
                </a:solidFill>
                <a:latin typeface="ADYS Medium" panose="00000600000000000000" pitchFamily="50" charset="0"/>
              </a:rPr>
              <a:t>Празникът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 на мама – 8 март ,,</a:t>
            </a:r>
            <a:r>
              <a:rPr lang="bg-BG" sz="3600" dirty="0">
                <a:solidFill>
                  <a:srgbClr val="6FAF07"/>
                </a:solidFill>
                <a:latin typeface="ADYS Medium" panose="00000600000000000000" pitchFamily="50" charset="0"/>
              </a:rPr>
              <a:t>Международен ден на жената“</a:t>
            </a:r>
            <a:r>
              <a:rPr lang="ru-RU" sz="36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endParaRPr lang="bg-BG" sz="36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A8DC3164-B66F-6B09-9327-12CF0A3F14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727024" y="8527790"/>
            <a:ext cx="1272942" cy="985814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BA493C7C-5AE6-5D68-70C6-E95EBBB46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6140586" y="922691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7FA58C18-C407-3146-5C66-781C26A14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850712" y="830880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C483C321-ACE9-A028-F239-6184D25742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1212" y="2036083"/>
            <a:ext cx="4079892" cy="5893176"/>
          </a:xfrm>
          <a:prstGeom prst="rect">
            <a:avLst/>
          </a:prstGeom>
        </p:spPr>
      </p:pic>
      <p:pic>
        <p:nvPicPr>
          <p:cNvPr id="21" name="Картина 20" descr="Картина, която съдържа на закрито, стена, дрехи, под&#10;&#10;Описанието е генерирано автоматично">
            <a:extLst>
              <a:ext uri="{FF2B5EF4-FFF2-40B4-BE49-F238E27FC236}">
                <a16:creationId xmlns:a16="http://schemas.microsoft.com/office/drawing/2014/main" id="{446A0BF0-3B76-32DA-C19C-F46C3E8E7F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58" y="2212164"/>
            <a:ext cx="5280572" cy="3960429"/>
          </a:xfrm>
          <a:prstGeom prst="rect">
            <a:avLst/>
          </a:prstGeom>
        </p:spPr>
      </p:pic>
      <p:pic>
        <p:nvPicPr>
          <p:cNvPr id="16" name="Картина 15" descr="Картина, която съдържа на закрито, стена, под, дрехи&#10;&#10;Описанието е генерирано автоматично">
            <a:extLst>
              <a:ext uri="{FF2B5EF4-FFF2-40B4-BE49-F238E27FC236}">
                <a16:creationId xmlns:a16="http://schemas.microsoft.com/office/drawing/2014/main" id="{703C4A52-9006-F9EC-608B-1819B5B6AB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033" y="5012912"/>
            <a:ext cx="5280571" cy="3960428"/>
          </a:xfrm>
          <a:prstGeom prst="rect">
            <a:avLst/>
          </a:prstGeom>
        </p:spPr>
      </p:pic>
      <p:pic>
        <p:nvPicPr>
          <p:cNvPr id="27" name="Картина 26" descr="Картина, която съдържа кръг, изкуство&#10;&#10;Описанието е генерирано автоматично">
            <a:extLst>
              <a:ext uri="{FF2B5EF4-FFF2-40B4-BE49-F238E27FC236}">
                <a16:creationId xmlns:a16="http://schemas.microsoft.com/office/drawing/2014/main" id="{540A0CB1-3AAA-5AE7-8BC2-D0E007DBD64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304" y="2249985"/>
            <a:ext cx="3650149" cy="2623544"/>
          </a:xfrm>
          <a:prstGeom prst="rect">
            <a:avLst/>
          </a:prstGeom>
        </p:spPr>
      </p:pic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838136" y="929379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0" name="Картина 9" descr="Картина, която съдържа анимирана рисунка, графична колекция, Анимационен филм, усмихнат&#10;&#10;Описанието е генерирано автоматично">
            <a:extLst>
              <a:ext uri="{FF2B5EF4-FFF2-40B4-BE49-F238E27FC236}">
                <a16:creationId xmlns:a16="http://schemas.microsoft.com/office/drawing/2014/main" id="{23C6DF50-1B7F-FCFE-8B5E-CBD1501BD5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979" y="5946702"/>
            <a:ext cx="2730978" cy="436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790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50" name="Freeform 9">
            <a:extLst>
              <a:ext uri="{FF2B5EF4-FFF2-40B4-BE49-F238E27FC236}">
                <a16:creationId xmlns:a16="http://schemas.microsoft.com/office/drawing/2014/main" id="{39DFF1E5-EEBE-C62C-D2FF-DB9EB8515C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721281" y="1907924"/>
            <a:ext cx="6919855" cy="830522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502034"/>
            <a:ext cx="14799931" cy="7756266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4050039" y="768948"/>
            <a:ext cx="10106153" cy="1086219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72638" y="913065"/>
            <a:ext cx="1010615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bg-BG" sz="4800" dirty="0">
                <a:solidFill>
                  <a:srgbClr val="6FAF07"/>
                </a:solidFill>
                <a:latin typeface="ADYS Medium" panose="00000600000000000000" pitchFamily="50" charset="0"/>
              </a:rPr>
              <a:t>Аз съм цветето на мама - фотосесия</a:t>
            </a:r>
            <a:r>
              <a:rPr lang="ru-RU" sz="48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endParaRPr lang="bg-BG" sz="48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77496" y="931105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2" name="Картина 11" descr="Картина, която съдържа роза, рамка за картина, Флорален дизайн, торта за рожден ден&#10;&#10;Описанието е генерирано автоматично">
            <a:extLst>
              <a:ext uri="{FF2B5EF4-FFF2-40B4-BE49-F238E27FC236}">
                <a16:creationId xmlns:a16="http://schemas.microsoft.com/office/drawing/2014/main" id="{F3115BC9-A60C-AFDB-5A56-857CDF6EED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105" y="2042969"/>
            <a:ext cx="2372929" cy="3427563"/>
          </a:xfrm>
          <a:prstGeom prst="rect">
            <a:avLst/>
          </a:prstGeom>
        </p:spPr>
      </p:pic>
      <p:pic>
        <p:nvPicPr>
          <p:cNvPr id="14" name="Картина 13" descr="Картина, която съдържа роза, рамка за картина, Флорален дизайн, розово&#10;&#10;Описанието е генерирано автоматично">
            <a:extLst>
              <a:ext uri="{FF2B5EF4-FFF2-40B4-BE49-F238E27FC236}">
                <a16:creationId xmlns:a16="http://schemas.microsoft.com/office/drawing/2014/main" id="{45A9E70C-E08A-B10E-9BF3-B686171E0E7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205" y="2042969"/>
            <a:ext cx="2372929" cy="3427563"/>
          </a:xfrm>
          <a:prstGeom prst="rect">
            <a:avLst/>
          </a:prstGeom>
        </p:spPr>
      </p:pic>
      <p:pic>
        <p:nvPicPr>
          <p:cNvPr id="16" name="Картина 15" descr="Картина, която съдържа роза, рамка за картина, розово, Флорален дизайн&#10;&#10;Описанието е генерирано автоматично">
            <a:extLst>
              <a:ext uri="{FF2B5EF4-FFF2-40B4-BE49-F238E27FC236}">
                <a16:creationId xmlns:a16="http://schemas.microsoft.com/office/drawing/2014/main" id="{84C34B1C-CB57-BA36-9603-26CB668BDC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305" y="2056489"/>
            <a:ext cx="2320334" cy="3351594"/>
          </a:xfrm>
          <a:prstGeom prst="rect">
            <a:avLst/>
          </a:prstGeom>
        </p:spPr>
      </p:pic>
      <p:pic>
        <p:nvPicPr>
          <p:cNvPr id="21" name="Картина 20" descr="Картина, която съдържа роза, рамка за картина, розово, Флорален дизайн&#10;&#10;Описанието е генерирано автоматично">
            <a:extLst>
              <a:ext uri="{FF2B5EF4-FFF2-40B4-BE49-F238E27FC236}">
                <a16:creationId xmlns:a16="http://schemas.microsoft.com/office/drawing/2014/main" id="{8752C6CC-674C-116F-96ED-0CAFEE26140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255" y="2110737"/>
            <a:ext cx="2320334" cy="3351594"/>
          </a:xfrm>
          <a:prstGeom prst="rect">
            <a:avLst/>
          </a:prstGeom>
        </p:spPr>
      </p:pic>
      <p:pic>
        <p:nvPicPr>
          <p:cNvPr id="27" name="Картина 26" descr="Картина, която съдържа роза, торта за рожден ден, розово, поздравителна картичка&#10;&#10;Описанието е генерирано автоматично">
            <a:extLst>
              <a:ext uri="{FF2B5EF4-FFF2-40B4-BE49-F238E27FC236}">
                <a16:creationId xmlns:a16="http://schemas.microsoft.com/office/drawing/2014/main" id="{36EC29FC-282B-0347-AA46-46522897969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665" y="5665140"/>
            <a:ext cx="2320334" cy="3351594"/>
          </a:xfrm>
          <a:prstGeom prst="rect">
            <a:avLst/>
          </a:prstGeom>
        </p:spPr>
      </p:pic>
      <p:pic>
        <p:nvPicPr>
          <p:cNvPr id="29" name="Картина 28" descr="Картина, която съдържа роза, рамка за картина, розово, Флорален дизайн&#10;&#10;Описанието е генерирано автоматично">
            <a:extLst>
              <a:ext uri="{FF2B5EF4-FFF2-40B4-BE49-F238E27FC236}">
                <a16:creationId xmlns:a16="http://schemas.microsoft.com/office/drawing/2014/main" id="{60E36F5D-9A0C-18CD-B47A-F7CF5F15CF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245" y="5663653"/>
            <a:ext cx="2320334" cy="3351594"/>
          </a:xfrm>
          <a:prstGeom prst="rect">
            <a:avLst/>
          </a:prstGeom>
        </p:spPr>
      </p:pic>
      <p:pic>
        <p:nvPicPr>
          <p:cNvPr id="31" name="Картина 30" descr="Картина, която съдържа роза, рамка за картина, розово, Флорален дизайн&#10;&#10;Описанието е генерирано автоматично">
            <a:extLst>
              <a:ext uri="{FF2B5EF4-FFF2-40B4-BE49-F238E27FC236}">
                <a16:creationId xmlns:a16="http://schemas.microsoft.com/office/drawing/2014/main" id="{7516A301-8C0C-C41C-6AE8-7B1B15D9C4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925" y="5665140"/>
            <a:ext cx="2320334" cy="3351594"/>
          </a:xfrm>
          <a:prstGeom prst="rect">
            <a:avLst/>
          </a:prstGeom>
        </p:spPr>
      </p:pic>
      <p:sp>
        <p:nvSpPr>
          <p:cNvPr id="19" name="Freeform 14">
            <a:extLst>
              <a:ext uri="{FF2B5EF4-FFF2-40B4-BE49-F238E27FC236}">
                <a16:creationId xmlns:a16="http://schemas.microsoft.com/office/drawing/2014/main" id="{7FA58C18-C407-3146-5C66-781C26A14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850712" y="830880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Картина 34" descr="Картина, която съдържа роза, рамка за картина, поздравителна картичка, торта за рожден ден&#10;&#10;Описанието е генерирано автоматично">
            <a:extLst>
              <a:ext uri="{FF2B5EF4-FFF2-40B4-BE49-F238E27FC236}">
                <a16:creationId xmlns:a16="http://schemas.microsoft.com/office/drawing/2014/main" id="{CD037239-FE5E-D9B7-66DD-5307A0CE57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0726" y="2173831"/>
            <a:ext cx="2320335" cy="3351595"/>
          </a:xfrm>
          <a:prstGeom prst="rect">
            <a:avLst/>
          </a:prstGeom>
        </p:spPr>
      </p:pic>
      <p:pic>
        <p:nvPicPr>
          <p:cNvPr id="37" name="Картина 36" descr="Картина, която съдържа рамка за картина, роза, Флорален дизайн, човек&#10;&#10;Описанието е генерирано автоматично">
            <a:extLst>
              <a:ext uri="{FF2B5EF4-FFF2-40B4-BE49-F238E27FC236}">
                <a16:creationId xmlns:a16="http://schemas.microsoft.com/office/drawing/2014/main" id="{737992F8-D74C-1BA1-36F2-002622F83C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9031" y="2270029"/>
            <a:ext cx="2262541" cy="3268115"/>
          </a:xfrm>
          <a:prstGeom prst="rect">
            <a:avLst/>
          </a:prstGeom>
        </p:spPr>
      </p:pic>
      <p:pic>
        <p:nvPicPr>
          <p:cNvPr id="40" name="Картина 39" descr="Картина, която съдържа роза, рамка за картина, Флорален дизайн, розово&#10;&#10;Описанието е генерирано автоматично">
            <a:extLst>
              <a:ext uri="{FF2B5EF4-FFF2-40B4-BE49-F238E27FC236}">
                <a16:creationId xmlns:a16="http://schemas.microsoft.com/office/drawing/2014/main" id="{454C6C83-3A1A-F32E-DFF1-6FCE2270219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7298" y="5587684"/>
            <a:ext cx="2372928" cy="3427563"/>
          </a:xfrm>
          <a:prstGeom prst="rect">
            <a:avLst/>
          </a:prstGeom>
        </p:spPr>
      </p:pic>
      <p:pic>
        <p:nvPicPr>
          <p:cNvPr id="42" name="Картина 41" descr="Картина, която съдържа роза, рамка за картина, човек, розово&#10;&#10;Описанието е генерирано автоматично">
            <a:extLst>
              <a:ext uri="{FF2B5EF4-FFF2-40B4-BE49-F238E27FC236}">
                <a16:creationId xmlns:a16="http://schemas.microsoft.com/office/drawing/2014/main" id="{B50CF5A1-4E28-DF81-DC39-D4853C6E8B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089" y="5663653"/>
            <a:ext cx="2320334" cy="3351594"/>
          </a:xfrm>
          <a:prstGeom prst="rect">
            <a:avLst/>
          </a:prstGeom>
        </p:spPr>
      </p:pic>
      <p:pic>
        <p:nvPicPr>
          <p:cNvPr id="48" name="Картина 47" descr="Картина, която съдържа рамка за картина, роза, Флорален дизайн, торта за рожден ден&#10;&#10;Описанието е генерирано автоматично">
            <a:extLst>
              <a:ext uri="{FF2B5EF4-FFF2-40B4-BE49-F238E27FC236}">
                <a16:creationId xmlns:a16="http://schemas.microsoft.com/office/drawing/2014/main" id="{61F65149-E726-7E5B-C9AF-321C939760D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0134" y="5693585"/>
            <a:ext cx="2320334" cy="3351594"/>
          </a:xfrm>
          <a:prstGeom prst="rect">
            <a:avLst/>
          </a:prstGeom>
        </p:spPr>
      </p:pic>
      <p:sp>
        <p:nvSpPr>
          <p:cNvPr id="18" name="Freeform 14">
            <a:extLst>
              <a:ext uri="{FF2B5EF4-FFF2-40B4-BE49-F238E27FC236}">
                <a16:creationId xmlns:a16="http://schemas.microsoft.com/office/drawing/2014/main" id="{A8DC3164-B66F-6B09-9327-12CF0A3F14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727024" y="8527790"/>
            <a:ext cx="1272942" cy="985814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BA493C7C-5AE6-5D68-70C6-E95EBBB46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6123598" y="9054372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568240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9586B82-EC69-EDE5-24BD-4278DB07AC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0292" y="1289718"/>
            <a:ext cx="7605708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7EFD3F3-CD47-60E6-1B29-BC7B4BA22B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663043" y="1289718"/>
            <a:ext cx="7291926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029701" y="4697022"/>
            <a:ext cx="6212136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ru-RU" sz="4400" dirty="0">
                <a:solidFill>
                  <a:srgbClr val="2B8F17"/>
                </a:solidFill>
                <a:latin typeface="ADYS Medium" panose="00000600000000000000" pitchFamily="50" charset="0"/>
              </a:rPr>
              <a:t>,,</a:t>
            </a:r>
            <a:r>
              <a:rPr lang="bg-BG" sz="4400" dirty="0">
                <a:solidFill>
                  <a:srgbClr val="2B8F17"/>
                </a:solidFill>
                <a:latin typeface="ADYS Medium" panose="00000600000000000000" pitchFamily="50" charset="0"/>
              </a:rPr>
              <a:t>Пролетна</a:t>
            </a:r>
            <a:r>
              <a:rPr lang="ru-RU" sz="4400" dirty="0">
                <a:solidFill>
                  <a:srgbClr val="2B8F17"/>
                </a:solidFill>
                <a:latin typeface="ADYS Medium" panose="00000600000000000000" pitchFamily="50" charset="0"/>
              </a:rPr>
              <a:t> феерия</a:t>
            </a:r>
            <a:r>
              <a:rPr lang="bg-BG" sz="4400" dirty="0">
                <a:solidFill>
                  <a:srgbClr val="2B8F17"/>
                </a:solidFill>
                <a:latin typeface="ADYS Medium" panose="00000600000000000000" pitchFamily="50" charset="0"/>
              </a:rPr>
              <a:t>“</a:t>
            </a:r>
            <a:r>
              <a:rPr lang="ru-RU" sz="4400" dirty="0">
                <a:solidFill>
                  <a:srgbClr val="2B8F17"/>
                </a:solidFill>
                <a:latin typeface="ADYS Medium" panose="00000600000000000000" pitchFamily="50" charset="0"/>
              </a:rPr>
              <a:t> –</a:t>
            </a:r>
            <a:r>
              <a:rPr lang="bg-BG" sz="4400" dirty="0">
                <a:solidFill>
                  <a:srgbClr val="2B8F17"/>
                </a:solidFill>
                <a:latin typeface="ADYS Medium" panose="00000600000000000000" pitchFamily="50" charset="0"/>
              </a:rPr>
              <a:t>тържество на децата</a:t>
            </a: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BA493C7C-5AE6-5D68-70C6-E95EBBB46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6140586" y="922691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4" name="Картина 13" descr="Картина, която съдържа дрехи, човек, на закрито, момиче&#10;&#10;Описанието е генерирано автоматично">
            <a:extLst>
              <a:ext uri="{FF2B5EF4-FFF2-40B4-BE49-F238E27FC236}">
                <a16:creationId xmlns:a16="http://schemas.microsoft.com/office/drawing/2014/main" id="{317E6216-6392-9F0A-8CF5-E01CE0177C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457" y="626750"/>
            <a:ext cx="5169201" cy="2907675"/>
          </a:xfrm>
          <a:prstGeom prst="rect">
            <a:avLst/>
          </a:prstGeom>
        </p:spPr>
      </p:pic>
      <p:pic>
        <p:nvPicPr>
          <p:cNvPr id="16" name="Картина 15" descr="Картина, която съдържа дрехи, момиче, човек, на за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7750ECC0-AA86-BFB9-C018-B573DD87F2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458" y="3682336"/>
            <a:ext cx="5169200" cy="2710175"/>
          </a:xfrm>
          <a:prstGeom prst="rect">
            <a:avLst/>
          </a:prstGeom>
        </p:spPr>
      </p:pic>
      <p:pic>
        <p:nvPicPr>
          <p:cNvPr id="21" name="Картина 20" descr="Картина, която съдържа дрехи, човек, усмивка, на за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7870A3EE-3724-EDF4-F4DB-2AA2C9DC42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6" y="6544543"/>
            <a:ext cx="5217516" cy="2830366"/>
          </a:xfrm>
          <a:prstGeom prst="rect">
            <a:avLst/>
          </a:prstGeom>
        </p:spPr>
      </p:pic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96514" y="8119750"/>
            <a:ext cx="2670724" cy="2119627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29" name="Картина 28" descr="Картина, която съдържа дрехи, човек, Човешко лице, момиче&#10;&#10;Описанието е генерирано автоматично">
            <a:extLst>
              <a:ext uri="{FF2B5EF4-FFF2-40B4-BE49-F238E27FC236}">
                <a16:creationId xmlns:a16="http://schemas.microsoft.com/office/drawing/2014/main" id="{305EC791-D186-5D59-6424-EB5D2B9ED7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385" y="657365"/>
            <a:ext cx="4987887" cy="2843028"/>
          </a:xfrm>
          <a:prstGeom prst="rect">
            <a:avLst/>
          </a:prstGeom>
        </p:spPr>
      </p:pic>
      <p:pic>
        <p:nvPicPr>
          <p:cNvPr id="31" name="Картина 30" descr="Картина, която съдържа дрехи, момиче, на закрито, човек&#10;&#10;Описанието е генерирано автоматично">
            <a:extLst>
              <a:ext uri="{FF2B5EF4-FFF2-40B4-BE49-F238E27FC236}">
                <a16:creationId xmlns:a16="http://schemas.microsoft.com/office/drawing/2014/main" id="{7A02AFE1-C807-EA8A-F004-47E8D73706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1879" y="3675152"/>
            <a:ext cx="5133261" cy="2748926"/>
          </a:xfrm>
          <a:prstGeom prst="rect">
            <a:avLst/>
          </a:prstGeom>
        </p:spPr>
      </p:pic>
      <p:pic>
        <p:nvPicPr>
          <p:cNvPr id="35" name="Картина 34" descr="Картина, която съдържа дрехи, човек, Човешко лице, усмивка&#10;&#10;Описанието е генерирано автоматично">
            <a:extLst>
              <a:ext uri="{FF2B5EF4-FFF2-40B4-BE49-F238E27FC236}">
                <a16:creationId xmlns:a16="http://schemas.microsoft.com/office/drawing/2014/main" id="{3E9F65AE-BD2B-5EA0-EE2E-4D0B2DBEEB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0100" y="6544126"/>
            <a:ext cx="5020523" cy="2810136"/>
          </a:xfrm>
          <a:prstGeom prst="rect">
            <a:avLst/>
          </a:prstGeom>
        </p:spPr>
      </p:pic>
      <p:pic>
        <p:nvPicPr>
          <p:cNvPr id="40" name="Картина 39" descr="Картина, която съдържа дрехи, човек, на закрито, момиче&#10;&#10;Описанието е генерирано автоматично">
            <a:extLst>
              <a:ext uri="{FF2B5EF4-FFF2-40B4-BE49-F238E27FC236}">
                <a16:creationId xmlns:a16="http://schemas.microsoft.com/office/drawing/2014/main" id="{4D2F0C6D-27D2-E79C-2E6B-E449196D71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3181" y="657365"/>
            <a:ext cx="5194362" cy="2907675"/>
          </a:xfrm>
          <a:prstGeom prst="rect">
            <a:avLst/>
          </a:prstGeom>
        </p:spPr>
      </p:pic>
      <p:sp>
        <p:nvSpPr>
          <p:cNvPr id="18" name="Freeform 14">
            <a:extLst>
              <a:ext uri="{FF2B5EF4-FFF2-40B4-BE49-F238E27FC236}">
                <a16:creationId xmlns:a16="http://schemas.microsoft.com/office/drawing/2014/main" id="{A8DC3164-B66F-6B09-9327-12CF0A3F14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6276076" y="3473058"/>
            <a:ext cx="951369" cy="781611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154956" y="9240242"/>
            <a:ext cx="1625414" cy="95519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7FA58C18-C407-3146-5C66-781C26A14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7242609" y="2347920"/>
            <a:ext cx="1266790" cy="1030941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Freeform 14">
            <a:extLst>
              <a:ext uri="{FF2B5EF4-FFF2-40B4-BE49-F238E27FC236}">
                <a16:creationId xmlns:a16="http://schemas.microsoft.com/office/drawing/2014/main" id="{0298ACF3-90C6-B78B-F859-153C0C9F8D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-109796" y="3117202"/>
            <a:ext cx="1299090" cy="978235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Freeform 14">
            <a:extLst>
              <a:ext uri="{FF2B5EF4-FFF2-40B4-BE49-F238E27FC236}">
                <a16:creationId xmlns:a16="http://schemas.microsoft.com/office/drawing/2014/main" id="{B6228CDC-9B19-4EA0-ECED-B843479972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1305535" y="6136061"/>
            <a:ext cx="951369" cy="781611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6" name="Картина 45" descr="Картина, която съдържа цвете, рисунка, анимирана рисунка, растение&#10;&#10;Описанието е генерирано автоматично">
            <a:extLst>
              <a:ext uri="{FF2B5EF4-FFF2-40B4-BE49-F238E27FC236}">
                <a16:creationId xmlns:a16="http://schemas.microsoft.com/office/drawing/2014/main" id="{FE62BA3B-6751-B89E-E525-6FE3F5C0413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677" y="6483394"/>
            <a:ext cx="4924845" cy="350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40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9586B82-EC69-EDE5-24BD-4278DB07ACC3}"/>
              </a:ext>
            </a:extLst>
          </p:cNvPr>
          <p:cNvSpPr>
            <a:spLocks/>
          </p:cNvSpPr>
          <p:nvPr/>
        </p:nvSpPr>
        <p:spPr>
          <a:xfrm>
            <a:off x="13730292" y="1289718"/>
            <a:ext cx="7605708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7EFD3F3-CD47-60E6-1B29-BC7B4BA22B08}"/>
              </a:ext>
            </a:extLst>
          </p:cNvPr>
          <p:cNvSpPr>
            <a:spLocks/>
          </p:cNvSpPr>
          <p:nvPr/>
        </p:nvSpPr>
        <p:spPr>
          <a:xfrm>
            <a:off x="-2663043" y="1289718"/>
            <a:ext cx="7291926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" name="TextBox 5"/>
            <p:cNvSpPr txBox="1">
              <a:spLocks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/>
          </p:cNvSpPr>
          <p:nvPr/>
        </p:nvSpPr>
        <p:spPr>
          <a:xfrm>
            <a:off x="6029701" y="4697022"/>
            <a:ext cx="621213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ru-RU" sz="5400" dirty="0">
                <a:solidFill>
                  <a:srgbClr val="2B8F17"/>
                </a:solidFill>
                <a:latin typeface="ADYS Medium" panose="00000600000000000000" pitchFamily="50" charset="0"/>
              </a:rPr>
              <a:t>22 </a:t>
            </a:r>
            <a:r>
              <a:rPr lang="ru-RU" sz="5400" dirty="0" err="1">
                <a:solidFill>
                  <a:srgbClr val="2B8F17"/>
                </a:solidFill>
                <a:latin typeface="ADYS Medium" panose="00000600000000000000" pitchFamily="50" charset="0"/>
              </a:rPr>
              <a:t>април</a:t>
            </a:r>
            <a:r>
              <a:rPr lang="ru-RU" sz="5400" dirty="0">
                <a:solidFill>
                  <a:srgbClr val="2B8F17"/>
                </a:solidFill>
                <a:latin typeface="ADYS Medium" panose="00000600000000000000" pitchFamily="50" charset="0"/>
              </a:rPr>
              <a:t> – </a:t>
            </a:r>
          </a:p>
          <a:p>
            <a:pPr marL="0" lvl="0" indent="0" algn="ctr"/>
            <a:r>
              <a:rPr lang="ru-RU" sz="5400" dirty="0">
                <a:solidFill>
                  <a:srgbClr val="2B8F17"/>
                </a:solidFill>
                <a:latin typeface="ADYS Medium" panose="00000600000000000000" pitchFamily="50" charset="0"/>
              </a:rPr>
              <a:t>,,</a:t>
            </a:r>
            <a:r>
              <a:rPr lang="bg-BG" sz="5400" dirty="0">
                <a:solidFill>
                  <a:srgbClr val="2B8F17"/>
                </a:solidFill>
                <a:latin typeface="ADYS Medium" panose="00000600000000000000" pitchFamily="50" charset="0"/>
              </a:rPr>
              <a:t>Ден на Земята“</a:t>
            </a:r>
            <a:r>
              <a:rPr lang="ru-RU" sz="5400" dirty="0">
                <a:solidFill>
                  <a:srgbClr val="2B8F17"/>
                </a:solidFill>
                <a:latin typeface="ADYS Medium" panose="00000600000000000000" pitchFamily="50" charset="0"/>
              </a:rPr>
              <a:t> </a:t>
            </a: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BA493C7C-5AE6-5D68-70C6-E95EBBB46D5F}"/>
              </a:ext>
            </a:extLst>
          </p:cNvPr>
          <p:cNvSpPr>
            <a:spLocks/>
          </p:cNvSpPr>
          <p:nvPr/>
        </p:nvSpPr>
        <p:spPr>
          <a:xfrm flipH="1">
            <a:off x="16140586" y="922691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7750ECC0-AA86-BFB9-C018-B573DD87F2A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6014" y="3682336"/>
            <a:ext cx="4818088" cy="2710175"/>
          </a:xfrm>
          <a:prstGeom prst="rect">
            <a:avLst/>
          </a:prstGeom>
        </p:spPr>
      </p:pic>
      <p:pic>
        <p:nvPicPr>
          <p:cNvPr id="21" name="Картина 20">
            <a:extLst>
              <a:ext uri="{FF2B5EF4-FFF2-40B4-BE49-F238E27FC236}">
                <a16:creationId xmlns:a16="http://schemas.microsoft.com/office/drawing/2014/main" id="{7870A3EE-3724-EDF4-F4DB-2AA2C9DC42B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7833" y="6544543"/>
            <a:ext cx="5031761" cy="2830366"/>
          </a:xfrm>
          <a:prstGeom prst="rect">
            <a:avLst/>
          </a:prstGeom>
        </p:spPr>
      </p:pic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/>
          </p:cNvSpPr>
          <p:nvPr/>
        </p:nvSpPr>
        <p:spPr>
          <a:xfrm>
            <a:off x="-496514" y="8119750"/>
            <a:ext cx="2670724" cy="2119627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29" name="Картина 28">
            <a:extLst>
              <a:ext uri="{FF2B5EF4-FFF2-40B4-BE49-F238E27FC236}">
                <a16:creationId xmlns:a16="http://schemas.microsoft.com/office/drawing/2014/main" id="{305EC791-D186-5D59-6424-EB5D2B9ED7B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5446" y="640415"/>
            <a:ext cx="5316426" cy="3498208"/>
          </a:xfrm>
          <a:prstGeom prst="rect">
            <a:avLst/>
          </a:prstGeom>
        </p:spPr>
      </p:pic>
      <p:pic>
        <p:nvPicPr>
          <p:cNvPr id="31" name="Картина 30">
            <a:extLst>
              <a:ext uri="{FF2B5EF4-FFF2-40B4-BE49-F238E27FC236}">
                <a16:creationId xmlns:a16="http://schemas.microsoft.com/office/drawing/2014/main" id="{7A02AFE1-C807-EA8A-F004-47E8D737060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47929" y="3675152"/>
            <a:ext cx="4881161" cy="2748926"/>
          </a:xfrm>
          <a:prstGeom prst="rect">
            <a:avLst/>
          </a:prstGeom>
        </p:spPr>
      </p:pic>
      <p:pic>
        <p:nvPicPr>
          <p:cNvPr id="35" name="Картина 34">
            <a:extLst>
              <a:ext uri="{FF2B5EF4-FFF2-40B4-BE49-F238E27FC236}">
                <a16:creationId xmlns:a16="http://schemas.microsoft.com/office/drawing/2014/main" id="{3E9F65AE-BD2B-5EA0-EE2E-4D0B2DBEEB3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5437" y="6544126"/>
            <a:ext cx="4989849" cy="2810136"/>
          </a:xfrm>
          <a:prstGeom prst="rect">
            <a:avLst/>
          </a:prstGeom>
        </p:spPr>
      </p:pic>
      <p:pic>
        <p:nvPicPr>
          <p:cNvPr id="40" name="Картина 39">
            <a:extLst>
              <a:ext uri="{FF2B5EF4-FFF2-40B4-BE49-F238E27FC236}">
                <a16:creationId xmlns:a16="http://schemas.microsoft.com/office/drawing/2014/main" id="{4D2F0C6D-27D2-E79C-2E6B-E449196D712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30377" y="657365"/>
            <a:ext cx="5159969" cy="2907675"/>
          </a:xfrm>
          <a:prstGeom prst="rect">
            <a:avLst/>
          </a:prstGeom>
        </p:spPr>
      </p:pic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/>
          </p:cNvSpPr>
          <p:nvPr/>
        </p:nvSpPr>
        <p:spPr>
          <a:xfrm flipH="1">
            <a:off x="1154956" y="9240242"/>
            <a:ext cx="1625414" cy="95519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7FA58C18-C407-3146-5C66-781C26A14912}"/>
              </a:ext>
            </a:extLst>
          </p:cNvPr>
          <p:cNvSpPr>
            <a:spLocks/>
          </p:cNvSpPr>
          <p:nvPr/>
        </p:nvSpPr>
        <p:spPr>
          <a:xfrm rot="-1545913">
            <a:off x="17242609" y="2347920"/>
            <a:ext cx="1266790" cy="1030941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Freeform 14">
            <a:extLst>
              <a:ext uri="{FF2B5EF4-FFF2-40B4-BE49-F238E27FC236}">
                <a16:creationId xmlns:a16="http://schemas.microsoft.com/office/drawing/2014/main" id="{0298ACF3-90C6-B78B-F859-153C0C9F8D33}"/>
              </a:ext>
            </a:extLst>
          </p:cNvPr>
          <p:cNvSpPr>
            <a:spLocks/>
          </p:cNvSpPr>
          <p:nvPr/>
        </p:nvSpPr>
        <p:spPr>
          <a:xfrm rot="-1545913">
            <a:off x="-109796" y="3117202"/>
            <a:ext cx="1299090" cy="978235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0BCB7033-8446-19F0-D06E-ABC243778A3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5972" y="6786607"/>
            <a:ext cx="3790704" cy="2843028"/>
          </a:xfrm>
          <a:prstGeom prst="rect">
            <a:avLst/>
          </a:prstGeom>
        </p:spPr>
      </p:pic>
      <p:pic>
        <p:nvPicPr>
          <p:cNvPr id="8" name="Картина 7" descr="Картина, която съдържа на закрито, ваза, Кофа за боклук, стена&#10;&#10;Описанието е генерирано автоматично">
            <a:extLst>
              <a:ext uri="{FF2B5EF4-FFF2-40B4-BE49-F238E27FC236}">
                <a16:creationId xmlns:a16="http://schemas.microsoft.com/office/drawing/2014/main" id="{98105EF6-889C-9C85-E423-4ED6CE4E3FC9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4221" y="607217"/>
            <a:ext cx="2189053" cy="2943324"/>
          </a:xfrm>
          <a:prstGeom prst="rect">
            <a:avLst/>
          </a:prstGeom>
        </p:spPr>
      </p:pic>
      <p:pic>
        <p:nvPicPr>
          <p:cNvPr id="12" name="Картина 11" descr="Картина, която съдържа пеленаче, бебе, момче, дрехи&#10;&#10;Описанието е генерирано автоматично">
            <a:extLst>
              <a:ext uri="{FF2B5EF4-FFF2-40B4-BE49-F238E27FC236}">
                <a16:creationId xmlns:a16="http://schemas.microsoft.com/office/drawing/2014/main" id="{E142521E-56B0-C130-2677-6C8F4E01517B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1021" y="586062"/>
            <a:ext cx="2130110" cy="2907675"/>
          </a:xfrm>
          <a:prstGeom prst="rect">
            <a:avLst/>
          </a:prstGeom>
        </p:spPr>
      </p:pic>
      <p:sp>
        <p:nvSpPr>
          <p:cNvPr id="18" name="Freeform 14">
            <a:extLst>
              <a:ext uri="{FF2B5EF4-FFF2-40B4-BE49-F238E27FC236}">
                <a16:creationId xmlns:a16="http://schemas.microsoft.com/office/drawing/2014/main" id="{A8DC3164-B66F-6B09-9327-12CF0A3F14C8}"/>
              </a:ext>
            </a:extLst>
          </p:cNvPr>
          <p:cNvSpPr>
            <a:spLocks/>
          </p:cNvSpPr>
          <p:nvPr/>
        </p:nvSpPr>
        <p:spPr>
          <a:xfrm rot="-1545913">
            <a:off x="5409505" y="2960758"/>
            <a:ext cx="1314227" cy="1060884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Freeform 14">
            <a:extLst>
              <a:ext uri="{FF2B5EF4-FFF2-40B4-BE49-F238E27FC236}">
                <a16:creationId xmlns:a16="http://schemas.microsoft.com/office/drawing/2014/main" id="{B6228CDC-9B19-4EA0-ECED-B843479972D9}"/>
              </a:ext>
            </a:extLst>
          </p:cNvPr>
          <p:cNvSpPr>
            <a:spLocks/>
          </p:cNvSpPr>
          <p:nvPr/>
        </p:nvSpPr>
        <p:spPr>
          <a:xfrm rot="-1545913">
            <a:off x="11638215" y="6039738"/>
            <a:ext cx="951369" cy="781611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047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9586B82-EC69-EDE5-24BD-4278DB07AC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0292" y="1289718"/>
            <a:ext cx="7605708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7EFD3F3-CD47-60E6-1B29-BC7B4BA22B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663043" y="1289718"/>
            <a:ext cx="7291926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343980" y="1400050"/>
            <a:ext cx="15544800" cy="8063554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6224733" y="856859"/>
            <a:ext cx="5909707" cy="1109968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39831" y="996416"/>
            <a:ext cx="12353097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,,При нас е весело’’</a:t>
            </a:r>
            <a:endParaRPr lang="bg-BG" sz="44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A8DC3164-B66F-6B09-9327-12CF0A3F14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889168" y="8638311"/>
            <a:ext cx="1272942" cy="985814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7FA58C18-C407-3146-5C66-781C26A14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850712" y="830880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BA493C7C-5AE6-5D68-70C6-E95EBBB46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6140586" y="922691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77496" y="931105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3" name="видео">
            <a:hlinkClick r:id="" action="ppaction://media"/>
            <a:extLst>
              <a:ext uri="{FF2B5EF4-FFF2-40B4-BE49-F238E27FC236}">
                <a16:creationId xmlns:a16="http://schemas.microsoft.com/office/drawing/2014/main" id="{564E7560-EAB6-A2DC-1DF4-D3A92919E21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134680" y="2378533"/>
            <a:ext cx="12001401" cy="6750788"/>
          </a:xfrm>
          <a:prstGeom prst="rect">
            <a:avLst/>
          </a:prstGeom>
          <a:ln w="127000" cap="flat">
            <a:solidFill>
              <a:srgbClr val="D9D9D9"/>
            </a:solidFill>
            <a:miter lim="800000"/>
          </a:ln>
          <a:effectLst>
            <a:outerShdw blurRad="190500" dist="25400" dir="5400000" sx="104000" sy="104000" kx="100000" ky="100000" algn="t" rotWithShape="0">
              <a:srgbClr val="000000">
                <a:alpha val="18000"/>
              </a:srgbClr>
            </a:outerShdw>
          </a:effectLst>
          <a:scene3d>
            <a:camera prst="orthographicFront"/>
            <a:lightRig rig="threePt" dir="t"/>
          </a:scene3d>
          <a:sp3d contourW="25400"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015524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8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9586B82-EC69-EDE5-24BD-4278DB07AC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0292" y="1289718"/>
            <a:ext cx="7605708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7EFD3F3-CD47-60E6-1B29-BC7B4BA22B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663043" y="1289718"/>
            <a:ext cx="7291926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343980" y="1400050"/>
            <a:ext cx="15544800" cy="8063554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2819400" y="692920"/>
            <a:ext cx="12785279" cy="1471857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39831" y="692920"/>
            <a:ext cx="12353097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,,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Великден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иде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!</a:t>
            </a:r>
            <a:r>
              <a:rPr lang="bg-BG" sz="4400" dirty="0">
                <a:solidFill>
                  <a:srgbClr val="6FAF07"/>
                </a:solidFill>
                <a:latin typeface="ADYS Medium" panose="00000600000000000000" pitchFamily="50" charset="0"/>
              </a:rPr>
              <a:t>“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 –</a:t>
            </a:r>
            <a:r>
              <a:rPr lang="bg-BG" sz="4400" dirty="0">
                <a:solidFill>
                  <a:srgbClr val="6FAF07"/>
                </a:solidFill>
                <a:latin typeface="ADYS Medium" panose="00000600000000000000" pitchFamily="50" charset="0"/>
              </a:rPr>
              <a:t>изработване на кошничка за яйце с участието на родителите</a:t>
            </a: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A8DC3164-B66F-6B09-9327-12CF0A3F14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889168" y="8638311"/>
            <a:ext cx="1272942" cy="985814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7FA58C18-C407-3146-5C66-781C26A14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850712" y="830880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BA493C7C-5AE6-5D68-70C6-E95EBBB46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6140586" y="922691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77496" y="931105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2" name="Картина 11" descr="Картина, която съдържа дрехи, човек, момче, Човешко лице&#10;&#10;Описанието е генерирано автоматично">
            <a:extLst>
              <a:ext uri="{FF2B5EF4-FFF2-40B4-BE49-F238E27FC236}">
                <a16:creationId xmlns:a16="http://schemas.microsoft.com/office/drawing/2014/main" id="{A543E098-C912-4A27-06FF-9F51733D48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0685" y="5306549"/>
            <a:ext cx="4284000" cy="2409750"/>
          </a:xfrm>
          <a:prstGeom prst="rect">
            <a:avLst/>
          </a:prstGeom>
        </p:spPr>
      </p:pic>
      <p:pic>
        <p:nvPicPr>
          <p:cNvPr id="14" name="Картина 13" descr="Картина, която съдържа дрехи, момче, Човешко лице, човек&#10;&#10;Описанието е генерирано автоматично">
            <a:extLst>
              <a:ext uri="{FF2B5EF4-FFF2-40B4-BE49-F238E27FC236}">
                <a16:creationId xmlns:a16="http://schemas.microsoft.com/office/drawing/2014/main" id="{83C81C9E-2D5F-3638-AF15-3D60AF6174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015" y="5320038"/>
            <a:ext cx="4284000" cy="2409750"/>
          </a:xfrm>
          <a:prstGeom prst="rect">
            <a:avLst/>
          </a:prstGeom>
        </p:spPr>
      </p:pic>
      <p:pic>
        <p:nvPicPr>
          <p:cNvPr id="16" name="Картина 15" descr="Картина, която съдържа Човешко лице, човек, дрехи, на за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E6746301-2ED9-2688-62D2-7E51584A8A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0685" y="2643630"/>
            <a:ext cx="4284000" cy="2409750"/>
          </a:xfrm>
          <a:prstGeom prst="rect">
            <a:avLst/>
          </a:prstGeom>
        </p:spPr>
      </p:pic>
      <p:pic>
        <p:nvPicPr>
          <p:cNvPr id="21" name="Картина 20" descr="Картина, която съдържа дрехи, човек, момче, Човешко лице&#10;&#10;Описанието е генерирано автоматично">
            <a:extLst>
              <a:ext uri="{FF2B5EF4-FFF2-40B4-BE49-F238E27FC236}">
                <a16:creationId xmlns:a16="http://schemas.microsoft.com/office/drawing/2014/main" id="{42C80CD7-C935-063A-BC25-E81FEB97DD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000" y="2643630"/>
            <a:ext cx="4284000" cy="2409750"/>
          </a:xfrm>
          <a:prstGeom prst="rect">
            <a:avLst/>
          </a:prstGeom>
        </p:spPr>
      </p:pic>
      <p:pic>
        <p:nvPicPr>
          <p:cNvPr id="27" name="Картина 26" descr="Картина, която съдържа човек, Човешко лице, дрехи, на за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17981D2C-C82C-C370-589A-A774B74F65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453" y="2597351"/>
            <a:ext cx="4284000" cy="2409750"/>
          </a:xfrm>
          <a:prstGeom prst="rect">
            <a:avLst/>
          </a:prstGeom>
        </p:spPr>
      </p:pic>
      <p:pic>
        <p:nvPicPr>
          <p:cNvPr id="29" name="Картина 28">
            <a:extLst>
              <a:ext uri="{FF2B5EF4-FFF2-40B4-BE49-F238E27FC236}">
                <a16:creationId xmlns:a16="http://schemas.microsoft.com/office/drawing/2014/main" id="{0BF6379A-2311-3119-5A99-9B435ABAFF7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4500" y="5233621"/>
            <a:ext cx="4413613" cy="566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424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-3121641" y="15319"/>
            <a:ext cx="9290946" cy="9792828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-1345429" y="6907574"/>
            <a:ext cx="4158793" cy="3508509"/>
          </a:xfrm>
          <a:custGeom>
            <a:avLst/>
            <a:gdLst/>
            <a:ahLst/>
            <a:cxnLst/>
            <a:rect l="l" t="t" r="r" b="b"/>
            <a:pathLst>
              <a:path w="4158793" h="3508509">
                <a:moveTo>
                  <a:pt x="0" y="0"/>
                </a:moveTo>
                <a:lnTo>
                  <a:pt x="4158793" y="0"/>
                </a:lnTo>
                <a:lnTo>
                  <a:pt x="4158793" y="3508509"/>
                </a:lnTo>
                <a:lnTo>
                  <a:pt x="0" y="35085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2824515" y="8574972"/>
            <a:ext cx="1769877" cy="1493133"/>
          </a:xfrm>
          <a:custGeom>
            <a:avLst/>
            <a:gdLst/>
            <a:ahLst/>
            <a:cxnLst/>
            <a:rect l="l" t="t" r="r" b="b"/>
            <a:pathLst>
              <a:path w="1769877" h="1493133">
                <a:moveTo>
                  <a:pt x="0" y="0"/>
                </a:moveTo>
                <a:lnTo>
                  <a:pt x="1769878" y="0"/>
                </a:lnTo>
                <a:lnTo>
                  <a:pt x="1769878" y="1493133"/>
                </a:lnTo>
                <a:lnTo>
                  <a:pt x="0" y="14931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2650935" y="582747"/>
            <a:ext cx="14192758" cy="9329295"/>
            <a:chOff x="0" y="0"/>
            <a:chExt cx="3416913" cy="231046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16913" cy="2310463"/>
            </a:xfrm>
            <a:custGeom>
              <a:avLst/>
              <a:gdLst/>
              <a:ahLst/>
              <a:cxnLst/>
              <a:rect l="l" t="t" r="r" b="b"/>
              <a:pathLst>
                <a:path w="3416913" h="2310463">
                  <a:moveTo>
                    <a:pt x="28057" y="0"/>
                  </a:moveTo>
                  <a:lnTo>
                    <a:pt x="3388857" y="0"/>
                  </a:lnTo>
                  <a:cubicBezTo>
                    <a:pt x="3396298" y="0"/>
                    <a:pt x="3403434" y="2956"/>
                    <a:pt x="3408695" y="8218"/>
                  </a:cubicBezTo>
                  <a:cubicBezTo>
                    <a:pt x="3413957" y="13479"/>
                    <a:pt x="3416913" y="20616"/>
                    <a:pt x="3416913" y="28057"/>
                  </a:cubicBezTo>
                  <a:lnTo>
                    <a:pt x="3416913" y="2282406"/>
                  </a:lnTo>
                  <a:cubicBezTo>
                    <a:pt x="3416913" y="2289847"/>
                    <a:pt x="3413957" y="2296984"/>
                    <a:pt x="3408695" y="2302245"/>
                  </a:cubicBezTo>
                  <a:cubicBezTo>
                    <a:pt x="3403434" y="2307507"/>
                    <a:pt x="3396298" y="2310463"/>
                    <a:pt x="3388857" y="2310463"/>
                  </a:cubicBezTo>
                  <a:lnTo>
                    <a:pt x="28057" y="2310463"/>
                  </a:lnTo>
                  <a:cubicBezTo>
                    <a:pt x="20616" y="2310463"/>
                    <a:pt x="13479" y="2307507"/>
                    <a:pt x="8218" y="2302245"/>
                  </a:cubicBezTo>
                  <a:cubicBezTo>
                    <a:pt x="2956" y="2296984"/>
                    <a:pt x="0" y="2289847"/>
                    <a:pt x="0" y="2282406"/>
                  </a:cubicBezTo>
                  <a:lnTo>
                    <a:pt x="0" y="28057"/>
                  </a:lnTo>
                  <a:cubicBezTo>
                    <a:pt x="0" y="20616"/>
                    <a:pt x="2956" y="13479"/>
                    <a:pt x="8218" y="8218"/>
                  </a:cubicBezTo>
                  <a:cubicBezTo>
                    <a:pt x="13479" y="2956"/>
                    <a:pt x="20616" y="0"/>
                    <a:pt x="28057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3416913" cy="2339038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076999" y="1257904"/>
            <a:ext cx="13221477" cy="7978980"/>
            <a:chOff x="0" y="0"/>
            <a:chExt cx="3241622" cy="2101460"/>
          </a:xfrm>
          <a:solidFill>
            <a:schemeClr val="accent6">
              <a:lumMod val="20000"/>
              <a:lumOff val="80000"/>
              <a:alpha val="33000"/>
            </a:schemeClr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3241622" cy="2101460"/>
            </a:xfrm>
            <a:custGeom>
              <a:avLst/>
              <a:gdLst/>
              <a:ahLst/>
              <a:cxnLst/>
              <a:rect l="l" t="t" r="r" b="b"/>
              <a:pathLst>
                <a:path w="3241622" h="2101460">
                  <a:moveTo>
                    <a:pt x="31451" y="0"/>
                  </a:moveTo>
                  <a:lnTo>
                    <a:pt x="3210171" y="0"/>
                  </a:lnTo>
                  <a:cubicBezTo>
                    <a:pt x="3227541" y="0"/>
                    <a:pt x="3241622" y="14081"/>
                    <a:pt x="3241622" y="31451"/>
                  </a:cubicBezTo>
                  <a:lnTo>
                    <a:pt x="3241622" y="2070009"/>
                  </a:lnTo>
                  <a:cubicBezTo>
                    <a:pt x="3241622" y="2078350"/>
                    <a:pt x="3238308" y="2086350"/>
                    <a:pt x="3232410" y="2092248"/>
                  </a:cubicBezTo>
                  <a:cubicBezTo>
                    <a:pt x="3226512" y="2098146"/>
                    <a:pt x="3218512" y="2101460"/>
                    <a:pt x="3210171" y="2101460"/>
                  </a:cubicBezTo>
                  <a:lnTo>
                    <a:pt x="31451" y="2101460"/>
                  </a:lnTo>
                  <a:cubicBezTo>
                    <a:pt x="23109" y="2101460"/>
                    <a:pt x="15110" y="2098146"/>
                    <a:pt x="9212" y="2092248"/>
                  </a:cubicBezTo>
                  <a:cubicBezTo>
                    <a:pt x="3314" y="2086350"/>
                    <a:pt x="0" y="2078350"/>
                    <a:pt x="0" y="2070009"/>
                  </a:cubicBezTo>
                  <a:lnTo>
                    <a:pt x="0" y="31451"/>
                  </a:lnTo>
                  <a:cubicBezTo>
                    <a:pt x="0" y="23109"/>
                    <a:pt x="3314" y="15110"/>
                    <a:pt x="9212" y="9212"/>
                  </a:cubicBezTo>
                  <a:cubicBezTo>
                    <a:pt x="15110" y="3314"/>
                    <a:pt x="23109" y="0"/>
                    <a:pt x="31451" y="0"/>
                  </a:cubicBezTo>
                  <a:close/>
                </a:path>
              </a:pathLst>
            </a:custGeom>
            <a:grpFill/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3241622" cy="213003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 rot="-1545913">
            <a:off x="15777544" y="937709"/>
            <a:ext cx="936540" cy="810532"/>
          </a:xfrm>
          <a:custGeom>
            <a:avLst/>
            <a:gdLst/>
            <a:ahLst/>
            <a:cxnLst/>
            <a:rect l="l" t="t" r="r" b="b"/>
            <a:pathLst>
              <a:path w="936540" h="810532">
                <a:moveTo>
                  <a:pt x="0" y="0"/>
                </a:moveTo>
                <a:lnTo>
                  <a:pt x="936540" y="0"/>
                </a:lnTo>
                <a:lnTo>
                  <a:pt x="936540" y="810532"/>
                </a:lnTo>
                <a:lnTo>
                  <a:pt x="0" y="81053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2704777" y="9201971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674833" y="7942057"/>
            <a:ext cx="2856070" cy="2409484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rot="-1545913">
            <a:off x="2048449" y="7343097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7" name="Картина 26">
            <a:extLst>
              <a:ext uri="{FF2B5EF4-FFF2-40B4-BE49-F238E27FC236}">
                <a16:creationId xmlns:a16="http://schemas.microsoft.com/office/drawing/2014/main" id="{05D938C6-EF90-4311-B547-6393EC65459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14037" y="2452284"/>
            <a:ext cx="4184721" cy="31186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pSp>
        <p:nvGrpSpPr>
          <p:cNvPr id="38" name="Group 23">
            <a:extLst>
              <a:ext uri="{FF2B5EF4-FFF2-40B4-BE49-F238E27FC236}">
                <a16:creationId xmlns:a16="http://schemas.microsoft.com/office/drawing/2014/main" id="{D5BCF67A-9E80-9E64-31FD-CE5B9528DB52}"/>
              </a:ext>
            </a:extLst>
          </p:cNvPr>
          <p:cNvGrpSpPr/>
          <p:nvPr/>
        </p:nvGrpSpPr>
        <p:grpSpPr>
          <a:xfrm>
            <a:off x="6377233" y="854321"/>
            <a:ext cx="5533534" cy="1370997"/>
            <a:chOff x="0" y="0"/>
            <a:chExt cx="3425420" cy="406080"/>
          </a:xfrm>
        </p:grpSpPr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1EAEA6B8-F975-5276-A01C-1B53BEA9F523}"/>
                </a:ext>
              </a:extLst>
            </p:cNvPr>
            <p:cNvSpPr/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40" name="TextBox 25">
              <a:extLst>
                <a:ext uri="{FF2B5EF4-FFF2-40B4-BE49-F238E27FC236}">
                  <a16:creationId xmlns:a16="http://schemas.microsoft.com/office/drawing/2014/main" id="{30916FDC-0CEC-2FB5-6D2F-A869FB7E489E}"/>
                </a:ext>
              </a:extLst>
            </p:cNvPr>
            <p:cNvSpPr txBox="1"/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6839017" y="1059516"/>
            <a:ext cx="4903857" cy="998671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ts val="76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8000" b="1" dirty="0">
                <a:ln>
                  <a:solidFill>
                    <a:prstClr val="black"/>
                  </a:solidFill>
                </a:ln>
                <a:solidFill>
                  <a:srgbClr val="6FAF07"/>
                </a:solidFill>
                <a:latin typeface="Genty Sans"/>
              </a:rPr>
              <a:t>ГРАМОТИ</a:t>
            </a:r>
            <a:endParaRPr kumimoji="0" lang="en-US" sz="80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6FAF07"/>
              </a:solidFill>
              <a:effectLst/>
              <a:uLnTx/>
              <a:uFillTx/>
              <a:latin typeface="Genty Sans"/>
              <a:ea typeface="+mn-ea"/>
              <a:cs typeface="+mn-cs"/>
            </a:endParaRPr>
          </a:p>
        </p:txBody>
      </p:sp>
      <p:pic>
        <p:nvPicPr>
          <p:cNvPr id="42" name="Картина 41" descr="Картина, която съдържа текст, писмо, меню, хартия&#10;&#10;Описанието е генерирано автоматично">
            <a:extLst>
              <a:ext uri="{FF2B5EF4-FFF2-40B4-BE49-F238E27FC236}">
                <a16:creationId xmlns:a16="http://schemas.microsoft.com/office/drawing/2014/main" id="{98EE7425-4D5C-751F-8B46-C7888EAE3675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858984" y="1708663"/>
            <a:ext cx="3201566" cy="46058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pSp>
        <p:nvGrpSpPr>
          <p:cNvPr id="20" name="Групиране 19">
            <a:extLst>
              <a:ext uri="{FF2B5EF4-FFF2-40B4-BE49-F238E27FC236}">
                <a16:creationId xmlns:a16="http://schemas.microsoft.com/office/drawing/2014/main" id="{8D64A551-20AA-90A8-7A6E-0C4971919271}"/>
              </a:ext>
            </a:extLst>
          </p:cNvPr>
          <p:cNvGrpSpPr/>
          <p:nvPr/>
        </p:nvGrpSpPr>
        <p:grpSpPr>
          <a:xfrm>
            <a:off x="7702166" y="2430513"/>
            <a:ext cx="4853410" cy="3224634"/>
            <a:chOff x="3796735" y="5781183"/>
            <a:chExt cx="4453527" cy="3125101"/>
          </a:xfrm>
        </p:grpSpPr>
        <p:pic>
          <p:nvPicPr>
            <p:cNvPr id="18" name="Картина 17" descr="Картина, която съдържа дрехи, на закрито, стена, цвете&#10;&#10;Описанието е генерирано автоматично">
              <a:extLst>
                <a:ext uri="{FF2B5EF4-FFF2-40B4-BE49-F238E27FC236}">
                  <a16:creationId xmlns:a16="http://schemas.microsoft.com/office/drawing/2014/main" id="{4D540DFB-292E-C5EC-0664-58B503BB58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96735" y="5781183"/>
              <a:ext cx="4453527" cy="3125101"/>
            </a:xfrm>
            <a:prstGeom prst="rect">
              <a:avLst/>
            </a:prstGeom>
            <a:ln w="190500" cap="sq">
              <a:solidFill>
                <a:srgbClr val="C8C6BD"/>
              </a:solidFill>
              <a:prstDash val="solid"/>
              <a:miter lim="800000"/>
            </a:ln>
            <a:effectLst>
              <a:outerShdw blurRad="254000" algn="bl" rotWithShape="0">
                <a:srgbClr val="000000">
                  <a:alpha val="43000"/>
                </a:srgbClr>
              </a:outerShdw>
            </a:effectLst>
            <a:scene3d>
              <a:camera prst="perspectiveFront" fov="5400000"/>
              <a:lightRig rig="threePt" dir="t">
                <a:rot lat="0" lon="0" rev="21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19" name="Превъртане: хоризонтално 18">
              <a:extLst>
                <a:ext uri="{FF2B5EF4-FFF2-40B4-BE49-F238E27FC236}">
                  <a16:creationId xmlns:a16="http://schemas.microsoft.com/office/drawing/2014/main" id="{AC106947-F2B5-DED5-32A1-C81D01B10F32}"/>
                </a:ext>
              </a:extLst>
            </p:cNvPr>
            <p:cNvSpPr/>
            <p:nvPr/>
          </p:nvSpPr>
          <p:spPr>
            <a:xfrm>
              <a:off x="4729172" y="8021957"/>
              <a:ext cx="2403948" cy="611065"/>
            </a:xfrm>
            <a:prstGeom prst="horizontalScroll">
              <a:avLst>
                <a:gd name="adj" fmla="val 20460"/>
              </a:avLst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g-BG" dirty="0">
                  <a:solidFill>
                    <a:schemeClr val="tx1"/>
                  </a:solidFill>
                  <a:latin typeface="ADYS Medium" panose="00000600000000000000" pitchFamily="50" charset="0"/>
                </a:rPr>
                <a:t>„Картичка за мама“</a:t>
              </a:r>
            </a:p>
          </p:txBody>
        </p:sp>
      </p:grpSp>
      <p:sp>
        <p:nvSpPr>
          <p:cNvPr id="22" name="Freeform 15">
            <a:extLst>
              <a:ext uri="{FF2B5EF4-FFF2-40B4-BE49-F238E27FC236}">
                <a16:creationId xmlns:a16="http://schemas.microsoft.com/office/drawing/2014/main" id="{D38921D3-590E-179A-153A-C154001488F6}"/>
              </a:ext>
            </a:extLst>
          </p:cNvPr>
          <p:cNvSpPr/>
          <p:nvPr/>
        </p:nvSpPr>
        <p:spPr>
          <a:xfrm rot="-1545913">
            <a:off x="3206608" y="8650271"/>
            <a:ext cx="936540" cy="810532"/>
          </a:xfrm>
          <a:custGeom>
            <a:avLst/>
            <a:gdLst/>
            <a:ahLst/>
            <a:cxnLst/>
            <a:rect l="l" t="t" r="r" b="b"/>
            <a:pathLst>
              <a:path w="936540" h="810532">
                <a:moveTo>
                  <a:pt x="0" y="0"/>
                </a:moveTo>
                <a:lnTo>
                  <a:pt x="936540" y="0"/>
                </a:lnTo>
                <a:lnTo>
                  <a:pt x="936540" y="810532"/>
                </a:lnTo>
                <a:lnTo>
                  <a:pt x="0" y="81053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Картина 20" descr="Картина, която съдържа текст, етикет, меню, лого&#10;&#10;Описанието е генерирано автоматично">
            <a:extLst>
              <a:ext uri="{FF2B5EF4-FFF2-40B4-BE49-F238E27FC236}">
                <a16:creationId xmlns:a16="http://schemas.microsoft.com/office/drawing/2014/main" id="{9F5E475F-FF21-BC1F-E61D-5C018664FD2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51020" y="5383816"/>
            <a:ext cx="2745343" cy="3884395"/>
          </a:xfrm>
          <a:prstGeom prst="rect">
            <a:avLst/>
          </a:prstGeom>
        </p:spPr>
      </p:pic>
      <p:pic>
        <p:nvPicPr>
          <p:cNvPr id="24" name="Картина 23" descr="Картина, която съдържа текст, лосион, жълто, на за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B68DB83F-B1F9-D171-D41A-E60A127D092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926" y="5825229"/>
            <a:ext cx="2171452" cy="328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493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9586B82-EC69-EDE5-24BD-4278DB07AC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0292" y="1289718"/>
            <a:ext cx="7605708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7EFD3F3-CD47-60E6-1B29-BC7B4BA22B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663043" y="1289718"/>
            <a:ext cx="7291926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343980" y="1400050"/>
            <a:ext cx="15544800" cy="8063554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6224733" y="856859"/>
            <a:ext cx="5909707" cy="1109968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39831" y="996416"/>
            <a:ext cx="12353097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,,Капитан’’</a:t>
            </a:r>
            <a:endParaRPr lang="bg-BG" sz="44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A8DC3164-B66F-6B09-9327-12CF0A3F14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889168" y="8638311"/>
            <a:ext cx="1272942" cy="985814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7FA58C18-C407-3146-5C66-781C26A14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850712" y="830880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BA493C7C-5AE6-5D68-70C6-E95EBBB46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6140586" y="922691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77496" y="931105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3" name="Картина 12" descr="Картина, която съдържа анимирана рисунка, Анимационен филм, Анимация, графична колекция&#10;&#10;Описанието е генерирано автоматично">
            <a:extLst>
              <a:ext uri="{FF2B5EF4-FFF2-40B4-BE49-F238E27FC236}">
                <a16:creationId xmlns:a16="http://schemas.microsoft.com/office/drawing/2014/main" id="{2C27465B-DE5E-735E-94D7-AEB22EBBCB8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738" y="2233298"/>
            <a:ext cx="5604115" cy="3110792"/>
          </a:xfrm>
          <a:prstGeom prst="rect">
            <a:avLst/>
          </a:prstGeom>
        </p:spPr>
      </p:pic>
      <p:pic>
        <p:nvPicPr>
          <p:cNvPr id="15" name="Картина 14" descr="Картина, която съдържа Човешко лице, дрехи, човек, момче&#10;&#10;Описанието е генерирано автоматично">
            <a:extLst>
              <a:ext uri="{FF2B5EF4-FFF2-40B4-BE49-F238E27FC236}">
                <a16:creationId xmlns:a16="http://schemas.microsoft.com/office/drawing/2014/main" id="{C0DF13B4-6598-5F10-ABA6-EFA585D31C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34" y="5726459"/>
            <a:ext cx="5572852" cy="3118608"/>
          </a:xfrm>
          <a:prstGeom prst="rect">
            <a:avLst/>
          </a:prstGeom>
        </p:spPr>
      </p:pic>
      <p:pic>
        <p:nvPicPr>
          <p:cNvPr id="17" name="Картина 16" descr="Картина, която съдържа Човешко лице, момче, човек, бебе&#10;&#10;Описанието е генерирано автоматично">
            <a:extLst>
              <a:ext uri="{FF2B5EF4-FFF2-40B4-BE49-F238E27FC236}">
                <a16:creationId xmlns:a16="http://schemas.microsoft.com/office/drawing/2014/main" id="{FA904DD0-693F-3999-74EE-DA7CC1F18B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764" y="5766739"/>
            <a:ext cx="5643196" cy="3142056"/>
          </a:xfrm>
          <a:prstGeom prst="rect">
            <a:avLst/>
          </a:prstGeom>
        </p:spPr>
      </p:pic>
      <p:pic>
        <p:nvPicPr>
          <p:cNvPr id="22" name="Картина 21" descr="Картина, която съдържа човек, дрехи, Човешко лице, момче&#10;&#10;Описанието е генерирано автоматично">
            <a:extLst>
              <a:ext uri="{FF2B5EF4-FFF2-40B4-BE49-F238E27FC236}">
                <a16:creationId xmlns:a16="http://schemas.microsoft.com/office/drawing/2014/main" id="{E8BE84B5-3AAA-2194-BFB7-B0E77EA52E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044" y="2260129"/>
            <a:ext cx="5619747" cy="310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1451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9586B82-EC69-EDE5-24BD-4278DB07AC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0292" y="1289718"/>
            <a:ext cx="7605708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7EFD3F3-CD47-60E6-1B29-BC7B4BA22B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663043" y="1289718"/>
            <a:ext cx="7291926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356813" y="1444693"/>
            <a:ext cx="15544800" cy="8063554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3628026" y="856859"/>
            <a:ext cx="11002374" cy="1109968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39831" y="996416"/>
            <a:ext cx="12353097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,,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Забавни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игри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 по 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физическо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възпитание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’’</a:t>
            </a:r>
            <a:endParaRPr lang="bg-BG" sz="44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A8DC3164-B66F-6B09-9327-12CF0A3F14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889168" y="8638311"/>
            <a:ext cx="1272942" cy="985814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7FA58C18-C407-3146-5C66-781C26A14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850712" y="830880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BA493C7C-5AE6-5D68-70C6-E95EBBB46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6140586" y="9226915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77496" y="931105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2" name="Картина 11" descr="Картина, която съдържа балон, бебе, Парти украса, пеленаче&#10;&#10;Описанието е генерирано автоматично">
            <a:extLst>
              <a:ext uri="{FF2B5EF4-FFF2-40B4-BE49-F238E27FC236}">
                <a16:creationId xmlns:a16="http://schemas.microsoft.com/office/drawing/2014/main" id="{C46C4859-1877-F165-FEAE-7C3C835B9E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064" y="2426731"/>
            <a:ext cx="2128672" cy="2798211"/>
          </a:xfrm>
          <a:prstGeom prst="rect">
            <a:avLst/>
          </a:prstGeom>
        </p:spPr>
      </p:pic>
      <p:pic>
        <p:nvPicPr>
          <p:cNvPr id="16" name="Картина 15" descr="Картина, която съдържа балон, Парти украса, бебе, на за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A7074BF9-6EED-C540-740C-12A4D701E46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476" y="5379917"/>
            <a:ext cx="2128673" cy="2947978"/>
          </a:xfrm>
          <a:prstGeom prst="rect">
            <a:avLst/>
          </a:prstGeom>
        </p:spPr>
      </p:pic>
      <p:pic>
        <p:nvPicPr>
          <p:cNvPr id="29" name="Картина 28" descr="Картина, която съдържа на закрито, дрехи, момче, игра&#10;&#10;Описанието е генерирано автоматично">
            <a:extLst>
              <a:ext uri="{FF2B5EF4-FFF2-40B4-BE49-F238E27FC236}">
                <a16:creationId xmlns:a16="http://schemas.microsoft.com/office/drawing/2014/main" id="{50AF2DA8-FA16-95C9-E0C3-BA1D9D35E6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0"/>
          <a:stretch/>
        </p:blipFill>
        <p:spPr>
          <a:xfrm>
            <a:off x="6806025" y="2345396"/>
            <a:ext cx="2489398" cy="2879546"/>
          </a:xfrm>
          <a:prstGeom prst="rect">
            <a:avLst/>
          </a:prstGeom>
        </p:spPr>
      </p:pic>
      <p:pic>
        <p:nvPicPr>
          <p:cNvPr id="35" name="Картина 34" descr="Картина, която съдържа на закрито, стена, игра, дрехи&#10;&#10;Описанието е генерирано автоматично">
            <a:extLst>
              <a:ext uri="{FF2B5EF4-FFF2-40B4-BE49-F238E27FC236}">
                <a16:creationId xmlns:a16="http://schemas.microsoft.com/office/drawing/2014/main" id="{4F3EC05E-C26C-53CB-7F24-2281250577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36"/>
          <a:stretch/>
        </p:blipFill>
        <p:spPr>
          <a:xfrm>
            <a:off x="4191484" y="2368399"/>
            <a:ext cx="2389290" cy="2856543"/>
          </a:xfrm>
          <a:prstGeom prst="rect">
            <a:avLst/>
          </a:prstGeom>
        </p:spPr>
      </p:pic>
      <p:pic>
        <p:nvPicPr>
          <p:cNvPr id="31" name="Картина 30" descr="Картина, която съдържа на закрито, пеленаче, дрехи, игра&#10;&#10;Описанието е генерирано автоматично">
            <a:extLst>
              <a:ext uri="{FF2B5EF4-FFF2-40B4-BE49-F238E27FC236}">
                <a16:creationId xmlns:a16="http://schemas.microsoft.com/office/drawing/2014/main" id="{7DB82E17-D83A-C9C5-2F48-2D8F51B53DD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96"/>
          <a:stretch/>
        </p:blipFill>
        <p:spPr>
          <a:xfrm>
            <a:off x="5211781" y="5312823"/>
            <a:ext cx="2401511" cy="2933850"/>
          </a:xfrm>
          <a:prstGeom prst="rect">
            <a:avLst/>
          </a:prstGeom>
        </p:spPr>
      </p:pic>
      <p:pic>
        <p:nvPicPr>
          <p:cNvPr id="37" name="Картина 36" descr="Картина, която съдържа дрехи, на закрито, момче, човек&#10;&#10;Описанието е генерирано автоматично">
            <a:extLst>
              <a:ext uri="{FF2B5EF4-FFF2-40B4-BE49-F238E27FC236}">
                <a16:creationId xmlns:a16="http://schemas.microsoft.com/office/drawing/2014/main" id="{9573228F-0DAC-8CF2-49A8-D247368A32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292" y="2212663"/>
            <a:ext cx="2326359" cy="2876132"/>
          </a:xfrm>
          <a:prstGeom prst="rect">
            <a:avLst/>
          </a:prstGeom>
        </p:spPr>
      </p:pic>
      <p:pic>
        <p:nvPicPr>
          <p:cNvPr id="40" name="Картина 39" descr="Картина, която съдържа дрехи, момче, игра, на закрито&#10;&#10;Описанието е генерирано автоматично">
            <a:extLst>
              <a:ext uri="{FF2B5EF4-FFF2-40B4-BE49-F238E27FC236}">
                <a16:creationId xmlns:a16="http://schemas.microsoft.com/office/drawing/2014/main" id="{48C5AF8C-8211-FFC9-D215-966661060A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6"/>
          <a:stretch/>
        </p:blipFill>
        <p:spPr>
          <a:xfrm>
            <a:off x="13387151" y="2214620"/>
            <a:ext cx="2279792" cy="2917503"/>
          </a:xfrm>
          <a:prstGeom prst="rect">
            <a:avLst/>
          </a:prstGeom>
        </p:spPr>
      </p:pic>
      <p:sp>
        <p:nvSpPr>
          <p:cNvPr id="41" name="Текстово поле 40">
            <a:extLst>
              <a:ext uri="{FF2B5EF4-FFF2-40B4-BE49-F238E27FC236}">
                <a16:creationId xmlns:a16="http://schemas.microsoft.com/office/drawing/2014/main" id="{82480C0E-F1D0-2765-DB8E-1EC1456B4B2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711193" y="7882958"/>
            <a:ext cx="45364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bg-BG" sz="2000" b="1" dirty="0"/>
              <a:t>Ловкост и издръжливост;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bg-BG" sz="2000" b="1" dirty="0"/>
              <a:t>Подскок на място с два крака;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bg-BG" sz="2000" b="1" dirty="0"/>
              <a:t>Хвърляне в цел, подскок и </a:t>
            </a:r>
            <a:r>
              <a:rPr lang="bg-BG" sz="2000" b="1" dirty="0" err="1"/>
              <a:t>тичне</a:t>
            </a:r>
            <a:r>
              <a:rPr lang="bg-BG" sz="2000" b="1" dirty="0"/>
              <a:t>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bg-BG" sz="2000" b="1" dirty="0"/>
              <a:t>Ходене и катерене. </a:t>
            </a:r>
          </a:p>
        </p:txBody>
      </p:sp>
      <p:pic>
        <p:nvPicPr>
          <p:cNvPr id="43" name="Картина 42" descr="Картина, която съдържа на закрито, обзавеждане, под, човек&#10;&#10;Описанието е генерирано автоматично">
            <a:extLst>
              <a:ext uri="{FF2B5EF4-FFF2-40B4-BE49-F238E27FC236}">
                <a16:creationId xmlns:a16="http://schemas.microsoft.com/office/drawing/2014/main" id="{1F681CE8-DB36-A0ED-F4B5-29B1C253F8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334" y="5337736"/>
            <a:ext cx="3592176" cy="2342018"/>
          </a:xfrm>
          <a:prstGeom prst="rect">
            <a:avLst/>
          </a:prstGeom>
        </p:spPr>
      </p:pic>
      <p:pic>
        <p:nvPicPr>
          <p:cNvPr id="45" name="Картина 44" descr="Картина, която съдържа обзавеждане, на закрито, дрехи, под&#10;&#10;Описанието е генерирано автоматично">
            <a:extLst>
              <a:ext uri="{FF2B5EF4-FFF2-40B4-BE49-F238E27FC236}">
                <a16:creationId xmlns:a16="http://schemas.microsoft.com/office/drawing/2014/main" id="{4F82BA3D-8AC4-A842-BC0B-2A907352A9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6167" y="5285236"/>
            <a:ext cx="3592176" cy="2401721"/>
          </a:xfrm>
          <a:prstGeom prst="rect">
            <a:avLst/>
          </a:prstGeom>
        </p:spPr>
      </p:pic>
      <p:sp>
        <p:nvSpPr>
          <p:cNvPr id="48" name="Блоксхема: съединение 47">
            <a:extLst>
              <a:ext uri="{FF2B5EF4-FFF2-40B4-BE49-F238E27FC236}">
                <a16:creationId xmlns:a16="http://schemas.microsoft.com/office/drawing/2014/main" id="{2C8ADFBF-CD00-C5DD-2B93-120F0143A1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30946" y="4905357"/>
            <a:ext cx="730076" cy="700628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2800" b="1" dirty="0"/>
              <a:t>1</a:t>
            </a:r>
          </a:p>
        </p:txBody>
      </p:sp>
      <p:sp>
        <p:nvSpPr>
          <p:cNvPr id="49" name="Блоксхема: съединение 48">
            <a:extLst>
              <a:ext uri="{FF2B5EF4-FFF2-40B4-BE49-F238E27FC236}">
                <a16:creationId xmlns:a16="http://schemas.microsoft.com/office/drawing/2014/main" id="{BE376FCE-5AD8-8401-216F-B8AD71BBC5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277078" y="4833971"/>
            <a:ext cx="730076" cy="700628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2800" b="1" dirty="0"/>
              <a:t>2</a:t>
            </a:r>
          </a:p>
        </p:txBody>
      </p:sp>
      <p:sp>
        <p:nvSpPr>
          <p:cNvPr id="50" name="Блоксхема: съединение 49">
            <a:extLst>
              <a:ext uri="{FF2B5EF4-FFF2-40B4-BE49-F238E27FC236}">
                <a16:creationId xmlns:a16="http://schemas.microsoft.com/office/drawing/2014/main" id="{05C8E518-89D5-7A12-B595-EB530CB4F11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810966" y="2699771"/>
            <a:ext cx="730076" cy="700628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2800" b="1" dirty="0"/>
              <a:t>3</a:t>
            </a:r>
          </a:p>
        </p:txBody>
      </p:sp>
      <p:sp>
        <p:nvSpPr>
          <p:cNvPr id="51" name="Блоксхема: съединение 50">
            <a:extLst>
              <a:ext uri="{FF2B5EF4-FFF2-40B4-BE49-F238E27FC236}">
                <a16:creationId xmlns:a16="http://schemas.microsoft.com/office/drawing/2014/main" id="{64F5DF45-A2F0-9E96-C978-4173CEB360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048161" y="5535309"/>
            <a:ext cx="730076" cy="700628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28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35409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9586B82-EC69-EDE5-24BD-4278DB07AC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0292" y="1289718"/>
            <a:ext cx="7605708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7EFD3F3-CD47-60E6-1B29-BC7B4BA22B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663043" y="1289718"/>
            <a:ext cx="7291926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143000" y="601254"/>
            <a:ext cx="15745780" cy="8862350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2770616" y="126172"/>
            <a:ext cx="12828830" cy="2472287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67451" y="343956"/>
            <a:ext cx="12353097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24 май –</a:t>
            </a:r>
            <a:r>
              <a:rPr lang="bg-BG" sz="4400" dirty="0">
                <a:solidFill>
                  <a:srgbClr val="6FAF07"/>
                </a:solidFill>
                <a:latin typeface="ADYS Medium" panose="00000600000000000000" pitchFamily="50" charset="0"/>
              </a:rPr>
              <a:t>,,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Ден на светите 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братя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Кирил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 и 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Методий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, на 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българската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 азбука, просвета и 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култура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 и на 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славянската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 </a:t>
            </a:r>
            <a:r>
              <a:rPr lang="ru-RU" sz="4400" dirty="0" err="1">
                <a:solidFill>
                  <a:srgbClr val="6FAF07"/>
                </a:solidFill>
                <a:latin typeface="ADYS Medium" panose="00000600000000000000" pitchFamily="50" charset="0"/>
              </a:rPr>
              <a:t>книжовност</a:t>
            </a:r>
            <a:r>
              <a:rPr lang="ru-RU" sz="4400" dirty="0">
                <a:solidFill>
                  <a:srgbClr val="6FAF07"/>
                </a:solidFill>
                <a:latin typeface="ADYS Medium" panose="00000600000000000000" pitchFamily="50" charset="0"/>
              </a:rPr>
              <a:t> ’’</a:t>
            </a:r>
            <a:endParaRPr lang="bg-BG" sz="44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A8DC3164-B66F-6B09-9327-12CF0A3F14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6201401" y="8834099"/>
            <a:ext cx="1272942" cy="985814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7FA58C18-C407-3146-5C66-781C26A14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42082" y="-78502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BA493C7C-5AE6-5D68-70C6-E95EBBB46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6484194" y="9223143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844273" y="929379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2" name="Картина 11" descr="Картина, която съдържа дрехи, човек, на закрито, момче&#10;&#10;Описанието е генерирано автоматично">
            <a:extLst>
              <a:ext uri="{FF2B5EF4-FFF2-40B4-BE49-F238E27FC236}">
                <a16:creationId xmlns:a16="http://schemas.microsoft.com/office/drawing/2014/main" id="{C7BF5442-5B42-79BF-36F6-F56F928E21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" t="1311" r="1419" b="3049"/>
          <a:stretch/>
        </p:blipFill>
        <p:spPr>
          <a:xfrm>
            <a:off x="2938716" y="3030488"/>
            <a:ext cx="6106065" cy="2901282"/>
          </a:xfrm>
          <a:prstGeom prst="rect">
            <a:avLst/>
          </a:prstGeom>
        </p:spPr>
      </p:pic>
      <p:pic>
        <p:nvPicPr>
          <p:cNvPr id="14" name="Картина 13" descr="Картина, която съдържа дрехи, човек, на закрито, момиче&#10;&#10;Описанието е генерирано автоматично">
            <a:extLst>
              <a:ext uri="{FF2B5EF4-FFF2-40B4-BE49-F238E27FC236}">
                <a16:creationId xmlns:a16="http://schemas.microsoft.com/office/drawing/2014/main" id="{8F259E66-54F4-23F7-36D4-E2B68CE893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"/>
          <a:stretch/>
        </p:blipFill>
        <p:spPr>
          <a:xfrm>
            <a:off x="2972759" y="6039383"/>
            <a:ext cx="6072021" cy="3242430"/>
          </a:xfrm>
          <a:prstGeom prst="rect">
            <a:avLst/>
          </a:prstGeom>
        </p:spPr>
      </p:pic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810500"/>
            <a:ext cx="2696232" cy="2485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6" name="Картина 15" descr="Картина, която съдържа дрехи, човек, на закрито, момче&#10;&#10;Описанието е генерирано автоматично">
            <a:extLst>
              <a:ext uri="{FF2B5EF4-FFF2-40B4-BE49-F238E27FC236}">
                <a16:creationId xmlns:a16="http://schemas.microsoft.com/office/drawing/2014/main" id="{B5853874-EAFC-D732-7472-D0BF15551C1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0" b="4766"/>
          <a:stretch/>
        </p:blipFill>
        <p:spPr>
          <a:xfrm>
            <a:off x="9187265" y="2933873"/>
            <a:ext cx="5709534" cy="3003053"/>
          </a:xfrm>
          <a:prstGeom prst="rect">
            <a:avLst/>
          </a:prstGeom>
        </p:spPr>
      </p:pic>
      <p:pic>
        <p:nvPicPr>
          <p:cNvPr id="21" name="Картина 20" descr="Картина, която съдържа храна, тестени изделия, Леко хранене, печене&#10;&#10;Описанието е генерирано автоматично">
            <a:extLst>
              <a:ext uri="{FF2B5EF4-FFF2-40B4-BE49-F238E27FC236}">
                <a16:creationId xmlns:a16="http://schemas.microsoft.com/office/drawing/2014/main" id="{78242D69-9893-D6AB-A7FD-92E6DC366A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60278" y="6059327"/>
            <a:ext cx="2563959" cy="3096702"/>
          </a:xfrm>
          <a:prstGeom prst="rect">
            <a:avLst/>
          </a:prstGeom>
        </p:spPr>
      </p:pic>
      <p:pic>
        <p:nvPicPr>
          <p:cNvPr id="27" name="Картина 26" descr="Картина, която съдържа храна, на закрито, Леко хранене, жълто&#10;&#10;Описанието е генерирано автоматично">
            <a:extLst>
              <a:ext uri="{FF2B5EF4-FFF2-40B4-BE49-F238E27FC236}">
                <a16:creationId xmlns:a16="http://schemas.microsoft.com/office/drawing/2014/main" id="{F367F4A6-19DE-388B-F233-27448F04EC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17952" y="6056444"/>
            <a:ext cx="2917783" cy="309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2676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9586B82-EC69-EDE5-24BD-4278DB07AC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0292" y="1289718"/>
            <a:ext cx="7605708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7EFD3F3-CD47-60E6-1B29-BC7B4BA22B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663043" y="1289718"/>
            <a:ext cx="7291926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Freeform 13">
            <a:extLst>
              <a:ext uri="{FF2B5EF4-FFF2-40B4-BE49-F238E27FC236}">
                <a16:creationId xmlns:a16="http://schemas.microsoft.com/office/drawing/2014/main" id="{AE84FFCC-79DE-F838-C780-4427A6DB2C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911310" y="8215989"/>
            <a:ext cx="1646614" cy="1609418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143000" y="601254"/>
            <a:ext cx="15745780" cy="8862350"/>
            <a:chOff x="0" y="-28575"/>
            <a:chExt cx="3897924" cy="2042802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4114800" y="241623"/>
            <a:ext cx="10744200" cy="1163546"/>
            <a:chOff x="0" y="0"/>
            <a:chExt cx="3425420" cy="40608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25420" cy="406080"/>
            </a:xfrm>
            <a:custGeom>
              <a:avLst/>
              <a:gdLst/>
              <a:ahLst/>
              <a:cxnLst/>
              <a:rect l="l" t="t" r="r" b="b"/>
              <a:pathLst>
                <a:path w="3425420" h="406080">
                  <a:moveTo>
                    <a:pt x="69451" y="0"/>
                  </a:moveTo>
                  <a:lnTo>
                    <a:pt x="3355969" y="0"/>
                  </a:lnTo>
                  <a:cubicBezTo>
                    <a:pt x="3374388" y="0"/>
                    <a:pt x="3392053" y="7317"/>
                    <a:pt x="3405078" y="20342"/>
                  </a:cubicBezTo>
                  <a:cubicBezTo>
                    <a:pt x="3418103" y="33366"/>
                    <a:pt x="3425420" y="51032"/>
                    <a:pt x="3425420" y="69451"/>
                  </a:cubicBezTo>
                  <a:lnTo>
                    <a:pt x="3425420" y="336629"/>
                  </a:lnTo>
                  <a:cubicBezTo>
                    <a:pt x="3425420" y="355049"/>
                    <a:pt x="3418103" y="372714"/>
                    <a:pt x="3405078" y="385738"/>
                  </a:cubicBezTo>
                  <a:cubicBezTo>
                    <a:pt x="3392053" y="398763"/>
                    <a:pt x="3374388" y="406080"/>
                    <a:pt x="3355969" y="406080"/>
                  </a:cubicBezTo>
                  <a:lnTo>
                    <a:pt x="69451" y="406080"/>
                  </a:lnTo>
                  <a:cubicBezTo>
                    <a:pt x="31094" y="406080"/>
                    <a:pt x="0" y="374986"/>
                    <a:pt x="0" y="336629"/>
                  </a:cubicBezTo>
                  <a:lnTo>
                    <a:pt x="0" y="69451"/>
                  </a:lnTo>
                  <a:cubicBezTo>
                    <a:pt x="0" y="51032"/>
                    <a:pt x="7317" y="33366"/>
                    <a:pt x="20342" y="20342"/>
                  </a:cubicBezTo>
                  <a:cubicBezTo>
                    <a:pt x="33366" y="7317"/>
                    <a:pt x="51032" y="0"/>
                    <a:pt x="69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pPr algn="ctr"/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25420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65025" y="430874"/>
            <a:ext cx="10289175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/>
            <a:r>
              <a:rPr lang="bg-BG" sz="4400" dirty="0">
                <a:solidFill>
                  <a:srgbClr val="6FAF07"/>
                </a:solidFill>
                <a:latin typeface="ADYS Medium" panose="00000600000000000000" pitchFamily="50" charset="0"/>
              </a:rPr>
              <a:t>„1 юни – Ден на детето“/ Ваканция, ура!</a:t>
            </a: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A8DC3164-B66F-6B09-9327-12CF0A3F14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6201401" y="8834099"/>
            <a:ext cx="1272942" cy="985814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7FA58C18-C407-3146-5C66-781C26A14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42082" y="-78502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BA493C7C-5AE6-5D68-70C6-E95EBBB46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6484194" y="9223143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3" name="Freeform 10">
            <a:extLst>
              <a:ext uri="{FF2B5EF4-FFF2-40B4-BE49-F238E27FC236}">
                <a16:creationId xmlns:a16="http://schemas.microsoft.com/office/drawing/2014/main" id="{4A181C93-D5BF-C46F-E83D-A28922827E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844273" y="929379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BE0E8016-73AD-AAF3-476F-AAB31194F5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810500"/>
            <a:ext cx="2696232" cy="2485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2" name="Картина 11" descr="Картина, която съдържа на открито, дърво, дрехи, човек&#10;&#10;Описанието е генерирано автоматично">
            <a:extLst>
              <a:ext uri="{FF2B5EF4-FFF2-40B4-BE49-F238E27FC236}">
                <a16:creationId xmlns:a16="http://schemas.microsoft.com/office/drawing/2014/main" id="{1ED9D9A2-DCA5-D5E0-7D8C-4BD92B5FDD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872" y="1768641"/>
            <a:ext cx="5211200" cy="2931300"/>
          </a:xfrm>
          <a:prstGeom prst="rect">
            <a:avLst/>
          </a:prstGeom>
        </p:spPr>
      </p:pic>
      <p:pic>
        <p:nvPicPr>
          <p:cNvPr id="14" name="Картина 13" descr="Картина, която съдържа Човешко лице, човек, дрехи, усмивка&#10;&#10;Описанието е генерирано автоматично">
            <a:extLst>
              <a:ext uri="{FF2B5EF4-FFF2-40B4-BE49-F238E27FC236}">
                <a16:creationId xmlns:a16="http://schemas.microsoft.com/office/drawing/2014/main" id="{705507A9-6667-F0C1-C397-12EDCE65925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7374" y="1808753"/>
            <a:ext cx="5211200" cy="2931300"/>
          </a:xfrm>
          <a:prstGeom prst="rect">
            <a:avLst/>
          </a:prstGeom>
        </p:spPr>
      </p:pic>
      <p:pic>
        <p:nvPicPr>
          <p:cNvPr id="16" name="Картина 15" descr="Картина, която съдържа на открито, транспорт, превозно средство, Сухопътно превозно средство&#10;&#10;Описанието е генерирано автоматично">
            <a:extLst>
              <a:ext uri="{FF2B5EF4-FFF2-40B4-BE49-F238E27FC236}">
                <a16:creationId xmlns:a16="http://schemas.microsoft.com/office/drawing/2014/main" id="{D4A4D074-57DA-7F9A-5C8F-A44099AC9B6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000" y="1819520"/>
            <a:ext cx="5211200" cy="2931300"/>
          </a:xfrm>
          <a:prstGeom prst="rect">
            <a:avLst/>
          </a:prstGeom>
        </p:spPr>
      </p:pic>
      <p:pic>
        <p:nvPicPr>
          <p:cNvPr id="21" name="Картина 20" descr="Картина, която съдържа на открито, дрехи, дърво, човек&#10;&#10;Описанието е генерирано автоматично">
            <a:extLst>
              <a:ext uri="{FF2B5EF4-FFF2-40B4-BE49-F238E27FC236}">
                <a16:creationId xmlns:a16="http://schemas.microsoft.com/office/drawing/2014/main" id="{D3CC8988-588D-874F-FB34-F7531A9272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2854" y="5030428"/>
            <a:ext cx="2929082" cy="4279698"/>
          </a:xfrm>
          <a:prstGeom prst="rect">
            <a:avLst/>
          </a:prstGeom>
        </p:spPr>
      </p:pic>
      <p:pic>
        <p:nvPicPr>
          <p:cNvPr id="27" name="Картина 26" descr="Картина, която съдържа дрехи, дърво, на открито, обувки&#10;&#10;Описанието е генерирано автоматично">
            <a:extLst>
              <a:ext uri="{FF2B5EF4-FFF2-40B4-BE49-F238E27FC236}">
                <a16:creationId xmlns:a16="http://schemas.microsoft.com/office/drawing/2014/main" id="{53FFE807-528F-AEFB-831A-269AFE7493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5035" y="5024109"/>
            <a:ext cx="2929082" cy="4269688"/>
          </a:xfrm>
          <a:prstGeom prst="rect">
            <a:avLst/>
          </a:prstGeom>
        </p:spPr>
      </p:pic>
      <p:pic>
        <p:nvPicPr>
          <p:cNvPr id="29" name="Картина 28" descr="Картина, която съдържа на открито, дърво, земя, растение&#10;&#10;Описанието е генерирано автоматично">
            <a:extLst>
              <a:ext uri="{FF2B5EF4-FFF2-40B4-BE49-F238E27FC236}">
                <a16:creationId xmlns:a16="http://schemas.microsoft.com/office/drawing/2014/main" id="{D2A770E1-A5B6-AE7E-77EE-0874CCCEBBC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238" y="5024109"/>
            <a:ext cx="2929082" cy="4269688"/>
          </a:xfrm>
          <a:prstGeom prst="rect">
            <a:avLst/>
          </a:prstGeom>
        </p:spPr>
      </p:pic>
      <p:sp>
        <p:nvSpPr>
          <p:cNvPr id="31" name="Текстово поле 30">
            <a:extLst>
              <a:ext uri="{FF2B5EF4-FFF2-40B4-BE49-F238E27FC236}">
                <a16:creationId xmlns:a16="http://schemas.microsoft.com/office/drawing/2014/main" id="{B06A474D-FC83-A952-7AC5-62F907F708B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429229" y="4943778"/>
            <a:ext cx="3508917" cy="4401205"/>
          </a:xfrm>
          <a:custGeom>
            <a:avLst/>
            <a:gdLst>
              <a:gd name="connsiteX0" fmla="*/ 0 w 3508917"/>
              <a:gd name="connsiteY0" fmla="*/ 0 h 4401205"/>
              <a:gd name="connsiteX1" fmla="*/ 584820 w 3508917"/>
              <a:gd name="connsiteY1" fmla="*/ 0 h 4401205"/>
              <a:gd name="connsiteX2" fmla="*/ 1099461 w 3508917"/>
              <a:gd name="connsiteY2" fmla="*/ 0 h 4401205"/>
              <a:gd name="connsiteX3" fmla="*/ 1649191 w 3508917"/>
              <a:gd name="connsiteY3" fmla="*/ 0 h 4401205"/>
              <a:gd name="connsiteX4" fmla="*/ 2163832 w 3508917"/>
              <a:gd name="connsiteY4" fmla="*/ 0 h 4401205"/>
              <a:gd name="connsiteX5" fmla="*/ 2783741 w 3508917"/>
              <a:gd name="connsiteY5" fmla="*/ 0 h 4401205"/>
              <a:gd name="connsiteX6" fmla="*/ 3508917 w 3508917"/>
              <a:gd name="connsiteY6" fmla="*/ 0 h 4401205"/>
              <a:gd name="connsiteX7" fmla="*/ 3508917 w 3508917"/>
              <a:gd name="connsiteY7" fmla="*/ 506139 h 4401205"/>
              <a:gd name="connsiteX8" fmla="*/ 3508917 w 3508917"/>
              <a:gd name="connsiteY8" fmla="*/ 1056289 h 4401205"/>
              <a:gd name="connsiteX9" fmla="*/ 3508917 w 3508917"/>
              <a:gd name="connsiteY9" fmla="*/ 1694464 h 4401205"/>
              <a:gd name="connsiteX10" fmla="*/ 3508917 w 3508917"/>
              <a:gd name="connsiteY10" fmla="*/ 2112578 h 4401205"/>
              <a:gd name="connsiteX11" fmla="*/ 3508917 w 3508917"/>
              <a:gd name="connsiteY11" fmla="*/ 2574705 h 4401205"/>
              <a:gd name="connsiteX12" fmla="*/ 3508917 w 3508917"/>
              <a:gd name="connsiteY12" fmla="*/ 3124856 h 4401205"/>
              <a:gd name="connsiteX13" fmla="*/ 3508917 w 3508917"/>
              <a:gd name="connsiteY13" fmla="*/ 3675006 h 4401205"/>
              <a:gd name="connsiteX14" fmla="*/ 3508917 w 3508917"/>
              <a:gd name="connsiteY14" fmla="*/ 4401205 h 4401205"/>
              <a:gd name="connsiteX15" fmla="*/ 2994276 w 3508917"/>
              <a:gd name="connsiteY15" fmla="*/ 4401205 h 4401205"/>
              <a:gd name="connsiteX16" fmla="*/ 2374367 w 3508917"/>
              <a:gd name="connsiteY16" fmla="*/ 4401205 h 4401205"/>
              <a:gd name="connsiteX17" fmla="*/ 1789548 w 3508917"/>
              <a:gd name="connsiteY17" fmla="*/ 4401205 h 4401205"/>
              <a:gd name="connsiteX18" fmla="*/ 1134550 w 3508917"/>
              <a:gd name="connsiteY18" fmla="*/ 4401205 h 4401205"/>
              <a:gd name="connsiteX19" fmla="*/ 584820 w 3508917"/>
              <a:gd name="connsiteY19" fmla="*/ 4401205 h 4401205"/>
              <a:gd name="connsiteX20" fmla="*/ 0 w 3508917"/>
              <a:gd name="connsiteY20" fmla="*/ 4401205 h 4401205"/>
              <a:gd name="connsiteX21" fmla="*/ 0 w 3508917"/>
              <a:gd name="connsiteY21" fmla="*/ 3939078 h 4401205"/>
              <a:gd name="connsiteX22" fmla="*/ 0 w 3508917"/>
              <a:gd name="connsiteY22" fmla="*/ 3520964 h 4401205"/>
              <a:gd name="connsiteX23" fmla="*/ 0 w 3508917"/>
              <a:gd name="connsiteY23" fmla="*/ 3058837 h 4401205"/>
              <a:gd name="connsiteX24" fmla="*/ 0 w 3508917"/>
              <a:gd name="connsiteY24" fmla="*/ 2420663 h 4401205"/>
              <a:gd name="connsiteX25" fmla="*/ 0 w 3508917"/>
              <a:gd name="connsiteY25" fmla="*/ 1914524 h 4401205"/>
              <a:gd name="connsiteX26" fmla="*/ 0 w 3508917"/>
              <a:gd name="connsiteY26" fmla="*/ 1364374 h 4401205"/>
              <a:gd name="connsiteX27" fmla="*/ 0 w 3508917"/>
              <a:gd name="connsiteY27" fmla="*/ 902247 h 4401205"/>
              <a:gd name="connsiteX28" fmla="*/ 0 w 3508917"/>
              <a:gd name="connsiteY28" fmla="*/ 0 h 440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508917" h="4401205" fill="none" extrusionOk="0">
                <a:moveTo>
                  <a:pt x="0" y="0"/>
                </a:moveTo>
                <a:cubicBezTo>
                  <a:pt x="226023" y="-50424"/>
                  <a:pt x="435568" y="675"/>
                  <a:pt x="584820" y="0"/>
                </a:cubicBezTo>
                <a:cubicBezTo>
                  <a:pt x="734072" y="-675"/>
                  <a:pt x="939173" y="26619"/>
                  <a:pt x="1099461" y="0"/>
                </a:cubicBezTo>
                <a:cubicBezTo>
                  <a:pt x="1259749" y="-26619"/>
                  <a:pt x="1463540" y="42624"/>
                  <a:pt x="1649191" y="0"/>
                </a:cubicBezTo>
                <a:cubicBezTo>
                  <a:pt x="1834842" y="-42624"/>
                  <a:pt x="2050111" y="28186"/>
                  <a:pt x="2163832" y="0"/>
                </a:cubicBezTo>
                <a:cubicBezTo>
                  <a:pt x="2277553" y="-28186"/>
                  <a:pt x="2624827" y="11281"/>
                  <a:pt x="2783741" y="0"/>
                </a:cubicBezTo>
                <a:cubicBezTo>
                  <a:pt x="2942655" y="-11281"/>
                  <a:pt x="3183794" y="46601"/>
                  <a:pt x="3508917" y="0"/>
                </a:cubicBezTo>
                <a:cubicBezTo>
                  <a:pt x="3520894" y="191241"/>
                  <a:pt x="3467766" y="307512"/>
                  <a:pt x="3508917" y="506139"/>
                </a:cubicBezTo>
                <a:cubicBezTo>
                  <a:pt x="3550068" y="704766"/>
                  <a:pt x="3501559" y="925004"/>
                  <a:pt x="3508917" y="1056289"/>
                </a:cubicBezTo>
                <a:cubicBezTo>
                  <a:pt x="3516275" y="1187574"/>
                  <a:pt x="3432499" y="1425826"/>
                  <a:pt x="3508917" y="1694464"/>
                </a:cubicBezTo>
                <a:cubicBezTo>
                  <a:pt x="3585335" y="1963102"/>
                  <a:pt x="3475291" y="1944432"/>
                  <a:pt x="3508917" y="2112578"/>
                </a:cubicBezTo>
                <a:cubicBezTo>
                  <a:pt x="3542543" y="2280724"/>
                  <a:pt x="3482423" y="2402011"/>
                  <a:pt x="3508917" y="2574705"/>
                </a:cubicBezTo>
                <a:cubicBezTo>
                  <a:pt x="3535411" y="2747399"/>
                  <a:pt x="3454048" y="2962495"/>
                  <a:pt x="3508917" y="3124856"/>
                </a:cubicBezTo>
                <a:cubicBezTo>
                  <a:pt x="3563786" y="3287217"/>
                  <a:pt x="3461073" y="3483280"/>
                  <a:pt x="3508917" y="3675006"/>
                </a:cubicBezTo>
                <a:cubicBezTo>
                  <a:pt x="3556761" y="3866732"/>
                  <a:pt x="3463871" y="4207394"/>
                  <a:pt x="3508917" y="4401205"/>
                </a:cubicBezTo>
                <a:cubicBezTo>
                  <a:pt x="3385836" y="4433047"/>
                  <a:pt x="3231532" y="4394669"/>
                  <a:pt x="2994276" y="4401205"/>
                </a:cubicBezTo>
                <a:cubicBezTo>
                  <a:pt x="2757020" y="4407741"/>
                  <a:pt x="2669314" y="4358807"/>
                  <a:pt x="2374367" y="4401205"/>
                </a:cubicBezTo>
                <a:cubicBezTo>
                  <a:pt x="2079420" y="4443603"/>
                  <a:pt x="1923913" y="4398883"/>
                  <a:pt x="1789548" y="4401205"/>
                </a:cubicBezTo>
                <a:cubicBezTo>
                  <a:pt x="1655183" y="4403527"/>
                  <a:pt x="1306594" y="4364031"/>
                  <a:pt x="1134550" y="4401205"/>
                </a:cubicBezTo>
                <a:cubicBezTo>
                  <a:pt x="962506" y="4438379"/>
                  <a:pt x="787500" y="4381281"/>
                  <a:pt x="584820" y="4401205"/>
                </a:cubicBezTo>
                <a:cubicBezTo>
                  <a:pt x="382140" y="4421129"/>
                  <a:pt x="240515" y="4340162"/>
                  <a:pt x="0" y="4401205"/>
                </a:cubicBezTo>
                <a:cubicBezTo>
                  <a:pt x="-5095" y="4225937"/>
                  <a:pt x="39983" y="4085624"/>
                  <a:pt x="0" y="3939078"/>
                </a:cubicBezTo>
                <a:cubicBezTo>
                  <a:pt x="-39983" y="3792532"/>
                  <a:pt x="48435" y="3638307"/>
                  <a:pt x="0" y="3520964"/>
                </a:cubicBezTo>
                <a:cubicBezTo>
                  <a:pt x="-48435" y="3403621"/>
                  <a:pt x="6414" y="3195239"/>
                  <a:pt x="0" y="3058837"/>
                </a:cubicBezTo>
                <a:cubicBezTo>
                  <a:pt x="-6414" y="2922435"/>
                  <a:pt x="44944" y="2614595"/>
                  <a:pt x="0" y="2420663"/>
                </a:cubicBezTo>
                <a:cubicBezTo>
                  <a:pt x="-44944" y="2226731"/>
                  <a:pt x="2489" y="2149168"/>
                  <a:pt x="0" y="1914524"/>
                </a:cubicBezTo>
                <a:cubicBezTo>
                  <a:pt x="-2489" y="1679880"/>
                  <a:pt x="35860" y="1598716"/>
                  <a:pt x="0" y="1364374"/>
                </a:cubicBezTo>
                <a:cubicBezTo>
                  <a:pt x="-35860" y="1130032"/>
                  <a:pt x="2908" y="1002064"/>
                  <a:pt x="0" y="902247"/>
                </a:cubicBezTo>
                <a:cubicBezTo>
                  <a:pt x="-2908" y="802430"/>
                  <a:pt x="49338" y="322192"/>
                  <a:pt x="0" y="0"/>
                </a:cubicBezTo>
                <a:close/>
              </a:path>
              <a:path w="3508917" h="4401205" stroke="0" extrusionOk="0">
                <a:moveTo>
                  <a:pt x="0" y="0"/>
                </a:moveTo>
                <a:cubicBezTo>
                  <a:pt x="215715" y="-8550"/>
                  <a:pt x="313979" y="35137"/>
                  <a:pt x="479552" y="0"/>
                </a:cubicBezTo>
                <a:cubicBezTo>
                  <a:pt x="645125" y="-35137"/>
                  <a:pt x="869256" y="65537"/>
                  <a:pt x="1064371" y="0"/>
                </a:cubicBezTo>
                <a:cubicBezTo>
                  <a:pt x="1259486" y="-65537"/>
                  <a:pt x="1448550" y="28953"/>
                  <a:pt x="1614102" y="0"/>
                </a:cubicBezTo>
                <a:cubicBezTo>
                  <a:pt x="1779654" y="-28953"/>
                  <a:pt x="1967459" y="30037"/>
                  <a:pt x="2128743" y="0"/>
                </a:cubicBezTo>
                <a:cubicBezTo>
                  <a:pt x="2290027" y="-30037"/>
                  <a:pt x="2401969" y="8789"/>
                  <a:pt x="2643384" y="0"/>
                </a:cubicBezTo>
                <a:cubicBezTo>
                  <a:pt x="2884799" y="-8789"/>
                  <a:pt x="3105326" y="46669"/>
                  <a:pt x="3508917" y="0"/>
                </a:cubicBezTo>
                <a:cubicBezTo>
                  <a:pt x="3569938" y="279342"/>
                  <a:pt x="3481183" y="481055"/>
                  <a:pt x="3508917" y="638175"/>
                </a:cubicBezTo>
                <a:cubicBezTo>
                  <a:pt x="3536651" y="795295"/>
                  <a:pt x="3450232" y="980681"/>
                  <a:pt x="3508917" y="1188325"/>
                </a:cubicBezTo>
                <a:cubicBezTo>
                  <a:pt x="3567602" y="1395969"/>
                  <a:pt x="3498030" y="1533654"/>
                  <a:pt x="3508917" y="1694464"/>
                </a:cubicBezTo>
                <a:cubicBezTo>
                  <a:pt x="3519804" y="1855274"/>
                  <a:pt x="3476430" y="2138093"/>
                  <a:pt x="3508917" y="2288627"/>
                </a:cubicBezTo>
                <a:cubicBezTo>
                  <a:pt x="3541404" y="2439161"/>
                  <a:pt x="3499712" y="2749185"/>
                  <a:pt x="3508917" y="2882789"/>
                </a:cubicBezTo>
                <a:cubicBezTo>
                  <a:pt x="3518122" y="3016393"/>
                  <a:pt x="3454917" y="3162372"/>
                  <a:pt x="3508917" y="3388928"/>
                </a:cubicBezTo>
                <a:cubicBezTo>
                  <a:pt x="3562917" y="3615484"/>
                  <a:pt x="3508387" y="4145794"/>
                  <a:pt x="3508917" y="4401205"/>
                </a:cubicBezTo>
                <a:cubicBezTo>
                  <a:pt x="3276202" y="4427739"/>
                  <a:pt x="3028288" y="4329388"/>
                  <a:pt x="2853919" y="4401205"/>
                </a:cubicBezTo>
                <a:cubicBezTo>
                  <a:pt x="2679550" y="4473022"/>
                  <a:pt x="2363683" y="4335822"/>
                  <a:pt x="2198921" y="4401205"/>
                </a:cubicBezTo>
                <a:cubicBezTo>
                  <a:pt x="2034159" y="4466588"/>
                  <a:pt x="1745029" y="4394603"/>
                  <a:pt x="1614102" y="4401205"/>
                </a:cubicBezTo>
                <a:cubicBezTo>
                  <a:pt x="1483175" y="4407807"/>
                  <a:pt x="1129201" y="4366680"/>
                  <a:pt x="994193" y="4401205"/>
                </a:cubicBezTo>
                <a:cubicBezTo>
                  <a:pt x="859185" y="4435730"/>
                  <a:pt x="312019" y="4287962"/>
                  <a:pt x="0" y="4401205"/>
                </a:cubicBezTo>
                <a:cubicBezTo>
                  <a:pt x="-55667" y="4271133"/>
                  <a:pt x="7804" y="3985440"/>
                  <a:pt x="0" y="3763030"/>
                </a:cubicBezTo>
                <a:cubicBezTo>
                  <a:pt x="-7804" y="3540621"/>
                  <a:pt x="2897" y="3381743"/>
                  <a:pt x="0" y="3256892"/>
                </a:cubicBezTo>
                <a:cubicBezTo>
                  <a:pt x="-2897" y="3132041"/>
                  <a:pt x="3466" y="2844931"/>
                  <a:pt x="0" y="2618717"/>
                </a:cubicBezTo>
                <a:cubicBezTo>
                  <a:pt x="-3466" y="2392504"/>
                  <a:pt x="60570" y="2189052"/>
                  <a:pt x="0" y="2024554"/>
                </a:cubicBezTo>
                <a:cubicBezTo>
                  <a:pt x="-60570" y="1860056"/>
                  <a:pt x="43302" y="1766499"/>
                  <a:pt x="0" y="1562428"/>
                </a:cubicBezTo>
                <a:cubicBezTo>
                  <a:pt x="-43302" y="1358357"/>
                  <a:pt x="16841" y="1111527"/>
                  <a:pt x="0" y="968265"/>
                </a:cubicBezTo>
                <a:cubicBezTo>
                  <a:pt x="-16841" y="825003"/>
                  <a:pt x="105894" y="318125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419648066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g-BG" sz="2000">
                <a:latin typeface="Times New Roman" panose="02020603050405020304" pitchFamily="18" charset="0"/>
                <a:cs typeface="Times New Roman" panose="02020603050405020304" pitchFamily="18" charset="0"/>
              </a:rPr>
              <a:t>Когато децата празнуват</a:t>
            </a:r>
          </a:p>
          <a:p>
            <a:pPr algn="ctr"/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Когато се смеят децата,</a:t>
            </a:r>
          </a:p>
          <a:p>
            <a:pPr algn="ctr"/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градината цъфват цветята</a:t>
            </a:r>
          </a:p>
          <a:p>
            <a:pPr algn="ctr"/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слънцето в китната круша</a:t>
            </a:r>
          </a:p>
          <a:p>
            <a:pPr algn="ctr"/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 спира да гледа и слуша.</a:t>
            </a:r>
          </a:p>
          <a:p>
            <a:pPr algn="ctr"/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Когато децата заплачат,</a:t>
            </a:r>
          </a:p>
          <a:p>
            <a:pPr algn="ctr"/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 къщите спуска се </a:t>
            </a:r>
            <a:r>
              <a:rPr lang="bg-BG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зрачът</a:t>
            </a:r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задухва студеният вятър</a:t>
            </a:r>
          </a:p>
          <a:p>
            <a:pPr algn="ctr"/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брули без жалост листата.</a:t>
            </a:r>
          </a:p>
          <a:p>
            <a:pPr algn="ctr"/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Когато децата мечтаят,</a:t>
            </a:r>
          </a:p>
          <a:p>
            <a:pPr algn="ctr"/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сълзите вижда се краят,</a:t>
            </a:r>
          </a:p>
          <a:p>
            <a:pPr algn="ctr"/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дъги разцъфтяват обилно</a:t>
            </a:r>
          </a:p>
          <a:p>
            <a:pPr algn="ctr"/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злото навред е безсилно!</a:t>
            </a:r>
          </a:p>
          <a:p>
            <a:pPr algn="ctr"/>
            <a:r>
              <a:rPr lang="bg-BG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Когато децата са дружни,</a:t>
            </a:r>
          </a:p>
        </p:txBody>
      </p:sp>
    </p:spTree>
    <p:extLst>
      <p:ext uri="{BB962C8B-B14F-4D97-AF65-F5344CB8AC3E}">
        <p14:creationId xmlns:p14="http://schemas.microsoft.com/office/powerpoint/2010/main" val="3613100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371598" y="856797"/>
            <a:ext cx="15544800" cy="8573406"/>
            <a:chOff x="0" y="0"/>
            <a:chExt cx="3897924" cy="2014227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5688555" y="854973"/>
            <a:ext cx="6934201" cy="1261863"/>
            <a:chOff x="0" y="0"/>
            <a:chExt cx="3697362" cy="406080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697362" cy="406080"/>
            </a:xfrm>
            <a:custGeom>
              <a:avLst/>
              <a:gdLst/>
              <a:ahLst/>
              <a:cxnLst/>
              <a:rect l="l" t="t" r="r" b="b"/>
              <a:pathLst>
                <a:path w="3697362" h="406080">
                  <a:moveTo>
                    <a:pt x="64343" y="0"/>
                  </a:moveTo>
                  <a:lnTo>
                    <a:pt x="3633019" y="0"/>
                  </a:lnTo>
                  <a:cubicBezTo>
                    <a:pt x="3650083" y="0"/>
                    <a:pt x="3666449" y="6779"/>
                    <a:pt x="3678516" y="18846"/>
                  </a:cubicBezTo>
                  <a:cubicBezTo>
                    <a:pt x="3690582" y="30912"/>
                    <a:pt x="3697362" y="47278"/>
                    <a:pt x="3697362" y="64343"/>
                  </a:cubicBezTo>
                  <a:lnTo>
                    <a:pt x="3697362" y="341737"/>
                  </a:lnTo>
                  <a:cubicBezTo>
                    <a:pt x="3697362" y="358802"/>
                    <a:pt x="3690582" y="375168"/>
                    <a:pt x="3678516" y="387235"/>
                  </a:cubicBezTo>
                  <a:cubicBezTo>
                    <a:pt x="3666449" y="399301"/>
                    <a:pt x="3650083" y="406080"/>
                    <a:pt x="3633019" y="406080"/>
                  </a:cubicBezTo>
                  <a:lnTo>
                    <a:pt x="64343" y="406080"/>
                  </a:lnTo>
                  <a:cubicBezTo>
                    <a:pt x="47278" y="406080"/>
                    <a:pt x="30912" y="399301"/>
                    <a:pt x="18846" y="387235"/>
                  </a:cubicBezTo>
                  <a:cubicBezTo>
                    <a:pt x="6779" y="375168"/>
                    <a:pt x="0" y="358802"/>
                    <a:pt x="0" y="341737"/>
                  </a:cubicBezTo>
                  <a:lnTo>
                    <a:pt x="0" y="64343"/>
                  </a:lnTo>
                  <a:cubicBezTo>
                    <a:pt x="0" y="47278"/>
                    <a:pt x="6779" y="30912"/>
                    <a:pt x="18846" y="18846"/>
                  </a:cubicBezTo>
                  <a:cubicBezTo>
                    <a:pt x="30912" y="6779"/>
                    <a:pt x="47278" y="0"/>
                    <a:pt x="64343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697362" cy="434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444053" y="1115271"/>
            <a:ext cx="7399890" cy="839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473"/>
              </a:lnSpc>
            </a:pPr>
            <a:r>
              <a:rPr lang="bg-BG" sz="5780" dirty="0">
                <a:solidFill>
                  <a:srgbClr val="6FAF07"/>
                </a:solidFill>
                <a:latin typeface="ADYS Medium" panose="00000600000000000000" pitchFamily="50" charset="0"/>
              </a:rPr>
              <a:t>ДОБРИ ОТЗИВИ</a:t>
            </a:r>
            <a:endParaRPr lang="en-US" sz="578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pic>
        <p:nvPicPr>
          <p:cNvPr id="13" name="Picture 13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7020" y="3776345"/>
            <a:ext cx="3379208" cy="3379208"/>
          </a:xfrm>
          <a:prstGeom prst="rect">
            <a:avLst/>
          </a:prstGeom>
        </p:spPr>
      </p:pic>
      <p:grpSp>
        <p:nvGrpSpPr>
          <p:cNvPr id="14" name="Group 14"/>
          <p:cNvGrpSpPr>
            <a:grpSpLocks noGrp="1" noUngrp="1" noRot="1" noMove="1" noResize="1"/>
          </p:cNvGrpSpPr>
          <p:nvPr/>
        </p:nvGrpSpPr>
        <p:grpSpPr>
          <a:xfrm>
            <a:off x="11327408" y="3476801"/>
            <a:ext cx="4545280" cy="2275714"/>
            <a:chOff x="0" y="0"/>
            <a:chExt cx="623975" cy="232721"/>
          </a:xfrm>
        </p:grpSpPr>
        <p:sp>
          <p:nvSpPr>
            <p:cNvPr id="1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23975" cy="232721"/>
            </a:xfrm>
            <a:custGeom>
              <a:avLst/>
              <a:gdLst/>
              <a:ahLst/>
              <a:cxnLst/>
              <a:rect l="l" t="t" r="r" b="b"/>
              <a:pathLst>
                <a:path w="623975" h="232721">
                  <a:moveTo>
                    <a:pt x="64725" y="0"/>
                  </a:moveTo>
                  <a:lnTo>
                    <a:pt x="559250" y="0"/>
                  </a:lnTo>
                  <a:cubicBezTo>
                    <a:pt x="594996" y="0"/>
                    <a:pt x="623975" y="28978"/>
                    <a:pt x="623975" y="64725"/>
                  </a:cubicBezTo>
                  <a:lnTo>
                    <a:pt x="623975" y="167996"/>
                  </a:lnTo>
                  <a:cubicBezTo>
                    <a:pt x="623975" y="185162"/>
                    <a:pt x="617155" y="201625"/>
                    <a:pt x="605017" y="213763"/>
                  </a:cubicBezTo>
                  <a:cubicBezTo>
                    <a:pt x="592879" y="225901"/>
                    <a:pt x="576416" y="232721"/>
                    <a:pt x="559250" y="232721"/>
                  </a:cubicBezTo>
                  <a:lnTo>
                    <a:pt x="64725" y="232721"/>
                  </a:lnTo>
                  <a:cubicBezTo>
                    <a:pt x="28978" y="232721"/>
                    <a:pt x="0" y="203742"/>
                    <a:pt x="0" y="167996"/>
                  </a:cubicBezTo>
                  <a:lnTo>
                    <a:pt x="0" y="64725"/>
                  </a:lnTo>
                  <a:cubicBezTo>
                    <a:pt x="0" y="28978"/>
                    <a:pt x="28978" y="0"/>
                    <a:pt x="6472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6" name="TextBox 1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623975" cy="308921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160"/>
                </a:lnSpc>
              </a:pPr>
              <a:endParaRPr/>
            </a:p>
          </p:txBody>
        </p:sp>
      </p:grpSp>
      <p:grpSp>
        <p:nvGrpSpPr>
          <p:cNvPr id="17" name="Group 17"/>
          <p:cNvGrpSpPr>
            <a:grpSpLocks noGrp="1" noUngrp="1" noRot="1" noMove="1" noResize="1"/>
          </p:cNvGrpSpPr>
          <p:nvPr/>
        </p:nvGrpSpPr>
        <p:grpSpPr>
          <a:xfrm>
            <a:off x="10961805" y="3562833"/>
            <a:ext cx="829717" cy="829717"/>
            <a:chOff x="0" y="0"/>
            <a:chExt cx="812800" cy="812800"/>
          </a:xfrm>
        </p:grpSpPr>
        <p:sp>
          <p:nvSpPr>
            <p:cNvPr id="18" name="Freeform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FFFF"/>
            </a:solidFill>
            <a:ln w="47625" cap="sq">
              <a:solidFill>
                <a:srgbClr val="6FAF07"/>
              </a:solidFill>
              <a:prstDash val="lgDash"/>
              <a:miter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9" name="TextBox 1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020"/>
                </a:lnSpc>
              </a:pPr>
              <a:endParaRPr/>
            </a:p>
          </p:txBody>
        </p:sp>
      </p:grpSp>
      <p:grpSp>
        <p:nvGrpSpPr>
          <p:cNvPr id="20" name="Group 20"/>
          <p:cNvGrpSpPr>
            <a:grpSpLocks noGrp="1" noUngrp="1" noRot="1" noMove="1" noResize="1"/>
          </p:cNvGrpSpPr>
          <p:nvPr/>
        </p:nvGrpSpPr>
        <p:grpSpPr>
          <a:xfrm>
            <a:off x="11921504" y="3066985"/>
            <a:ext cx="3531322" cy="670758"/>
            <a:chOff x="0" y="0"/>
            <a:chExt cx="930060" cy="199000"/>
          </a:xfrm>
        </p:grpSpPr>
        <p:sp>
          <p:nvSpPr>
            <p:cNvPr id="21" name="Freeform 2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30060" cy="199000"/>
            </a:xfrm>
            <a:custGeom>
              <a:avLst/>
              <a:gdLst/>
              <a:ahLst/>
              <a:cxnLst/>
              <a:rect l="l" t="t" r="r" b="b"/>
              <a:pathLst>
                <a:path w="930060" h="199000">
                  <a:moveTo>
                    <a:pt x="99500" y="0"/>
                  </a:moveTo>
                  <a:lnTo>
                    <a:pt x="830560" y="0"/>
                  </a:lnTo>
                  <a:cubicBezTo>
                    <a:pt x="885513" y="0"/>
                    <a:pt x="930060" y="44548"/>
                    <a:pt x="930060" y="99500"/>
                  </a:cubicBezTo>
                  <a:lnTo>
                    <a:pt x="930060" y="99500"/>
                  </a:lnTo>
                  <a:cubicBezTo>
                    <a:pt x="930060" y="154452"/>
                    <a:pt x="885513" y="199000"/>
                    <a:pt x="830560" y="199000"/>
                  </a:cubicBezTo>
                  <a:lnTo>
                    <a:pt x="99500" y="199000"/>
                  </a:lnTo>
                  <a:cubicBezTo>
                    <a:pt x="44548" y="199000"/>
                    <a:pt x="0" y="154452"/>
                    <a:pt x="0" y="99500"/>
                  </a:cubicBezTo>
                  <a:lnTo>
                    <a:pt x="0" y="99500"/>
                  </a:lnTo>
                  <a:cubicBezTo>
                    <a:pt x="0" y="44548"/>
                    <a:pt x="44548" y="0"/>
                    <a:pt x="99500" y="0"/>
                  </a:cubicBezTo>
                  <a:close/>
                </a:path>
              </a:pathLst>
            </a:custGeom>
            <a:solidFill>
              <a:srgbClr val="FEFFFF"/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22" name="TextBox 22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930060" cy="227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703248" y="3126335"/>
            <a:ext cx="3840394" cy="516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28"/>
              </a:lnSpc>
              <a:spcBef>
                <a:spcPct val="0"/>
              </a:spcBef>
            </a:pPr>
            <a:r>
              <a:rPr lang="en-US" sz="2885" dirty="0">
                <a:solidFill>
                  <a:srgbClr val="6FAF07"/>
                </a:solidFill>
                <a:latin typeface="Genty Sans"/>
              </a:rPr>
              <a:t> </a:t>
            </a:r>
            <a:r>
              <a:rPr lang="bg-BG" sz="2885" dirty="0">
                <a:solidFill>
                  <a:srgbClr val="6FAF07"/>
                </a:solidFill>
                <a:latin typeface="Genty Sans"/>
              </a:rPr>
              <a:t>ИГРИ</a:t>
            </a:r>
            <a:endParaRPr lang="en-US" sz="2885" dirty="0">
              <a:solidFill>
                <a:srgbClr val="6FAF07"/>
              </a:solidFill>
              <a:latin typeface="Genty Sans"/>
            </a:endParaRPr>
          </a:p>
        </p:txBody>
      </p:sp>
      <p:sp>
        <p:nvSpPr>
          <p:cNvPr id="24" name="TextBox 2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859816" y="3589926"/>
            <a:ext cx="1033695" cy="670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77"/>
              </a:lnSpc>
              <a:spcBef>
                <a:spcPct val="0"/>
              </a:spcBef>
            </a:pPr>
            <a:r>
              <a:rPr lang="en-US" sz="3718">
                <a:solidFill>
                  <a:srgbClr val="6FAF07"/>
                </a:solidFill>
                <a:latin typeface="Genty Sans"/>
              </a:rPr>
              <a:t>2</a:t>
            </a:r>
          </a:p>
        </p:txBody>
      </p:sp>
      <p:grpSp>
        <p:nvGrpSpPr>
          <p:cNvPr id="26" name="Group 26"/>
          <p:cNvGrpSpPr>
            <a:grpSpLocks noGrp="1" noUngrp="1" noRot="1" noMove="1" noResize="1"/>
          </p:cNvGrpSpPr>
          <p:nvPr/>
        </p:nvGrpSpPr>
        <p:grpSpPr>
          <a:xfrm>
            <a:off x="11467087" y="6462448"/>
            <a:ext cx="4545280" cy="2657945"/>
            <a:chOff x="0" y="0"/>
            <a:chExt cx="623975" cy="232721"/>
          </a:xfrm>
        </p:grpSpPr>
        <p:sp>
          <p:nvSpPr>
            <p:cNvPr id="27" name="Freeform 2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23975" cy="232721"/>
            </a:xfrm>
            <a:custGeom>
              <a:avLst/>
              <a:gdLst/>
              <a:ahLst/>
              <a:cxnLst/>
              <a:rect l="l" t="t" r="r" b="b"/>
              <a:pathLst>
                <a:path w="623975" h="232721">
                  <a:moveTo>
                    <a:pt x="64725" y="0"/>
                  </a:moveTo>
                  <a:lnTo>
                    <a:pt x="559250" y="0"/>
                  </a:lnTo>
                  <a:cubicBezTo>
                    <a:pt x="594996" y="0"/>
                    <a:pt x="623975" y="28978"/>
                    <a:pt x="623975" y="64725"/>
                  </a:cubicBezTo>
                  <a:lnTo>
                    <a:pt x="623975" y="167996"/>
                  </a:lnTo>
                  <a:cubicBezTo>
                    <a:pt x="623975" y="185162"/>
                    <a:pt x="617155" y="201625"/>
                    <a:pt x="605017" y="213763"/>
                  </a:cubicBezTo>
                  <a:cubicBezTo>
                    <a:pt x="592879" y="225901"/>
                    <a:pt x="576416" y="232721"/>
                    <a:pt x="559250" y="232721"/>
                  </a:cubicBezTo>
                  <a:lnTo>
                    <a:pt x="64725" y="232721"/>
                  </a:lnTo>
                  <a:cubicBezTo>
                    <a:pt x="28978" y="232721"/>
                    <a:pt x="0" y="203742"/>
                    <a:pt x="0" y="167996"/>
                  </a:cubicBezTo>
                  <a:lnTo>
                    <a:pt x="0" y="64725"/>
                  </a:lnTo>
                  <a:cubicBezTo>
                    <a:pt x="0" y="28978"/>
                    <a:pt x="28978" y="0"/>
                    <a:pt x="6472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28" name="TextBox 2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623975" cy="308921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160"/>
                </a:lnSpc>
              </a:pPr>
              <a:endParaRPr/>
            </a:p>
          </p:txBody>
        </p:sp>
      </p:grpSp>
      <p:grpSp>
        <p:nvGrpSpPr>
          <p:cNvPr id="29" name="Group 29"/>
          <p:cNvGrpSpPr>
            <a:grpSpLocks noGrp="1" noUngrp="1" noRot="1" noMove="1" noResize="1"/>
          </p:cNvGrpSpPr>
          <p:nvPr/>
        </p:nvGrpSpPr>
        <p:grpSpPr>
          <a:xfrm>
            <a:off x="11089561" y="6078299"/>
            <a:ext cx="829717" cy="829717"/>
            <a:chOff x="0" y="0"/>
            <a:chExt cx="812800" cy="812800"/>
          </a:xfrm>
        </p:grpSpPr>
        <p:sp>
          <p:nvSpPr>
            <p:cNvPr id="30" name="Freeform 3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FFFF"/>
            </a:solidFill>
            <a:ln w="47625" cap="sq">
              <a:solidFill>
                <a:srgbClr val="6FAF07"/>
              </a:solidFill>
              <a:prstDash val="lgDash"/>
              <a:miter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31" name="TextBox 3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020"/>
                </a:lnSpc>
              </a:pPr>
              <a:endParaRPr/>
            </a:p>
          </p:txBody>
        </p:sp>
      </p:grpSp>
      <p:grpSp>
        <p:nvGrpSpPr>
          <p:cNvPr id="32" name="Group 32"/>
          <p:cNvGrpSpPr>
            <a:grpSpLocks noGrp="1" noUngrp="1" noRot="1" noMove="1" noResize="1"/>
          </p:cNvGrpSpPr>
          <p:nvPr/>
        </p:nvGrpSpPr>
        <p:grpSpPr>
          <a:xfrm>
            <a:off x="12082305" y="6152438"/>
            <a:ext cx="3712741" cy="771464"/>
            <a:chOff x="0" y="0"/>
            <a:chExt cx="930060" cy="199000"/>
          </a:xfrm>
        </p:grpSpPr>
        <p:sp>
          <p:nvSpPr>
            <p:cNvPr id="33" name="Freeform 3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30060" cy="199000"/>
            </a:xfrm>
            <a:custGeom>
              <a:avLst/>
              <a:gdLst/>
              <a:ahLst/>
              <a:cxnLst/>
              <a:rect l="l" t="t" r="r" b="b"/>
              <a:pathLst>
                <a:path w="930060" h="199000">
                  <a:moveTo>
                    <a:pt x="99500" y="0"/>
                  </a:moveTo>
                  <a:lnTo>
                    <a:pt x="830560" y="0"/>
                  </a:lnTo>
                  <a:cubicBezTo>
                    <a:pt x="885513" y="0"/>
                    <a:pt x="930060" y="44548"/>
                    <a:pt x="930060" y="99500"/>
                  </a:cubicBezTo>
                  <a:lnTo>
                    <a:pt x="930060" y="99500"/>
                  </a:lnTo>
                  <a:cubicBezTo>
                    <a:pt x="930060" y="154452"/>
                    <a:pt x="885513" y="199000"/>
                    <a:pt x="830560" y="199000"/>
                  </a:cubicBezTo>
                  <a:lnTo>
                    <a:pt x="99500" y="199000"/>
                  </a:lnTo>
                  <a:cubicBezTo>
                    <a:pt x="44548" y="199000"/>
                    <a:pt x="0" y="154452"/>
                    <a:pt x="0" y="99500"/>
                  </a:cubicBezTo>
                  <a:lnTo>
                    <a:pt x="0" y="99500"/>
                  </a:lnTo>
                  <a:cubicBezTo>
                    <a:pt x="0" y="44548"/>
                    <a:pt x="44548" y="0"/>
                    <a:pt x="99500" y="0"/>
                  </a:cubicBezTo>
                  <a:close/>
                </a:path>
              </a:pathLst>
            </a:custGeom>
            <a:solidFill>
              <a:srgbClr val="FEFFFF"/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34" name="TextBox 3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930060" cy="227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5" name="TextBox 3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067449" y="6259203"/>
            <a:ext cx="3705616" cy="516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28"/>
              </a:lnSpc>
              <a:spcBef>
                <a:spcPct val="0"/>
              </a:spcBef>
            </a:pPr>
            <a:r>
              <a:rPr lang="en-US" sz="2885" dirty="0">
                <a:solidFill>
                  <a:srgbClr val="6FAF07"/>
                </a:solidFill>
                <a:latin typeface="Genty Sans"/>
              </a:rPr>
              <a:t> </a:t>
            </a:r>
            <a:r>
              <a:rPr lang="bg-BG" sz="2885" dirty="0">
                <a:solidFill>
                  <a:srgbClr val="6FAF07"/>
                </a:solidFill>
                <a:latin typeface="Genty Sans"/>
              </a:rPr>
              <a:t>ДЕЙНОСТИ В ГРУПАТА</a:t>
            </a:r>
            <a:endParaRPr lang="en-US" sz="2885" dirty="0">
              <a:solidFill>
                <a:srgbClr val="6FAF07"/>
              </a:solidFill>
              <a:latin typeface="Genty Sans"/>
            </a:endParaRPr>
          </a:p>
        </p:txBody>
      </p:sp>
      <p:sp>
        <p:nvSpPr>
          <p:cNvPr id="36" name="TextBox 3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987572" y="6105391"/>
            <a:ext cx="1033695" cy="670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77"/>
              </a:lnSpc>
              <a:spcBef>
                <a:spcPct val="0"/>
              </a:spcBef>
            </a:pPr>
            <a:r>
              <a:rPr lang="en-US" sz="3718">
                <a:solidFill>
                  <a:srgbClr val="6FAF07"/>
                </a:solidFill>
                <a:latin typeface="Genty Sans"/>
              </a:rPr>
              <a:t>4</a:t>
            </a:r>
          </a:p>
        </p:txBody>
      </p:sp>
      <p:grpSp>
        <p:nvGrpSpPr>
          <p:cNvPr id="38" name="Group 38"/>
          <p:cNvGrpSpPr>
            <a:grpSpLocks noGrp="1" noUngrp="1" noRot="1" noMove="1" noResize="1"/>
          </p:cNvGrpSpPr>
          <p:nvPr/>
        </p:nvGrpSpPr>
        <p:grpSpPr>
          <a:xfrm>
            <a:off x="2392770" y="3396315"/>
            <a:ext cx="4545280" cy="2368252"/>
            <a:chOff x="0" y="0"/>
            <a:chExt cx="623975" cy="232721"/>
          </a:xfrm>
        </p:grpSpPr>
        <p:sp>
          <p:nvSpPr>
            <p:cNvPr id="39" name="Freeform 3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23975" cy="232721"/>
            </a:xfrm>
            <a:custGeom>
              <a:avLst/>
              <a:gdLst/>
              <a:ahLst/>
              <a:cxnLst/>
              <a:rect l="l" t="t" r="r" b="b"/>
              <a:pathLst>
                <a:path w="623975" h="232721">
                  <a:moveTo>
                    <a:pt x="64725" y="0"/>
                  </a:moveTo>
                  <a:lnTo>
                    <a:pt x="559250" y="0"/>
                  </a:lnTo>
                  <a:cubicBezTo>
                    <a:pt x="594996" y="0"/>
                    <a:pt x="623975" y="28978"/>
                    <a:pt x="623975" y="64725"/>
                  </a:cubicBezTo>
                  <a:lnTo>
                    <a:pt x="623975" y="167996"/>
                  </a:lnTo>
                  <a:cubicBezTo>
                    <a:pt x="623975" y="185162"/>
                    <a:pt x="617155" y="201625"/>
                    <a:pt x="605017" y="213763"/>
                  </a:cubicBezTo>
                  <a:cubicBezTo>
                    <a:pt x="592879" y="225901"/>
                    <a:pt x="576416" y="232721"/>
                    <a:pt x="559250" y="232721"/>
                  </a:cubicBezTo>
                  <a:lnTo>
                    <a:pt x="64725" y="232721"/>
                  </a:lnTo>
                  <a:cubicBezTo>
                    <a:pt x="28978" y="232721"/>
                    <a:pt x="0" y="203742"/>
                    <a:pt x="0" y="167996"/>
                  </a:cubicBezTo>
                  <a:lnTo>
                    <a:pt x="0" y="64725"/>
                  </a:lnTo>
                  <a:cubicBezTo>
                    <a:pt x="0" y="28978"/>
                    <a:pt x="28978" y="0"/>
                    <a:pt x="6472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40" name="TextBox 4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623975" cy="308921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160"/>
                </a:lnSpc>
              </a:pPr>
              <a:endParaRPr/>
            </a:p>
          </p:txBody>
        </p:sp>
      </p:grpSp>
      <p:grpSp>
        <p:nvGrpSpPr>
          <p:cNvPr id="41" name="Group 41"/>
          <p:cNvGrpSpPr>
            <a:grpSpLocks noGrp="1" noUngrp="1" noRot="1" noMove="1" noResize="1"/>
          </p:cNvGrpSpPr>
          <p:nvPr/>
        </p:nvGrpSpPr>
        <p:grpSpPr>
          <a:xfrm>
            <a:off x="2772482" y="2952785"/>
            <a:ext cx="3531322" cy="701781"/>
            <a:chOff x="0" y="0"/>
            <a:chExt cx="930060" cy="199000"/>
          </a:xfrm>
        </p:grpSpPr>
        <p:sp>
          <p:nvSpPr>
            <p:cNvPr id="42" name="Freeform 4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30060" cy="199000"/>
            </a:xfrm>
            <a:custGeom>
              <a:avLst/>
              <a:gdLst/>
              <a:ahLst/>
              <a:cxnLst/>
              <a:rect l="l" t="t" r="r" b="b"/>
              <a:pathLst>
                <a:path w="930060" h="199000">
                  <a:moveTo>
                    <a:pt x="99500" y="0"/>
                  </a:moveTo>
                  <a:lnTo>
                    <a:pt x="830560" y="0"/>
                  </a:lnTo>
                  <a:cubicBezTo>
                    <a:pt x="885513" y="0"/>
                    <a:pt x="930060" y="44548"/>
                    <a:pt x="930060" y="99500"/>
                  </a:cubicBezTo>
                  <a:lnTo>
                    <a:pt x="930060" y="99500"/>
                  </a:lnTo>
                  <a:cubicBezTo>
                    <a:pt x="930060" y="154452"/>
                    <a:pt x="885513" y="199000"/>
                    <a:pt x="830560" y="199000"/>
                  </a:cubicBezTo>
                  <a:lnTo>
                    <a:pt x="99500" y="199000"/>
                  </a:lnTo>
                  <a:cubicBezTo>
                    <a:pt x="44548" y="199000"/>
                    <a:pt x="0" y="154452"/>
                    <a:pt x="0" y="99500"/>
                  </a:cubicBezTo>
                  <a:lnTo>
                    <a:pt x="0" y="99500"/>
                  </a:lnTo>
                  <a:cubicBezTo>
                    <a:pt x="0" y="44548"/>
                    <a:pt x="44548" y="0"/>
                    <a:pt x="99500" y="0"/>
                  </a:cubicBezTo>
                  <a:close/>
                </a:path>
              </a:pathLst>
            </a:custGeom>
            <a:solidFill>
              <a:srgbClr val="FEFFFF"/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43" name="TextBox 4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930060" cy="227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4" name="TextBox 4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548072" y="3043435"/>
            <a:ext cx="3852003" cy="516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28"/>
              </a:lnSpc>
              <a:spcBef>
                <a:spcPct val="0"/>
              </a:spcBef>
            </a:pPr>
            <a:r>
              <a:rPr lang="bg-BG" sz="2885" dirty="0">
                <a:solidFill>
                  <a:srgbClr val="6FAF07"/>
                </a:solidFill>
                <a:latin typeface="Genty Sans"/>
              </a:rPr>
              <a:t>СНИМКИ</a:t>
            </a:r>
            <a:endParaRPr lang="en-US" sz="2885" dirty="0">
              <a:solidFill>
                <a:srgbClr val="6FAF07"/>
              </a:solidFill>
              <a:latin typeface="Genty Sans"/>
            </a:endParaRPr>
          </a:p>
        </p:txBody>
      </p:sp>
      <p:grpSp>
        <p:nvGrpSpPr>
          <p:cNvPr id="45" name="Group 45"/>
          <p:cNvGrpSpPr>
            <a:grpSpLocks noGrp="1" noUngrp="1" noRot="1" noMove="1" noResize="1"/>
          </p:cNvGrpSpPr>
          <p:nvPr/>
        </p:nvGrpSpPr>
        <p:grpSpPr>
          <a:xfrm>
            <a:off x="6470784" y="3454960"/>
            <a:ext cx="829717" cy="829717"/>
            <a:chOff x="0" y="0"/>
            <a:chExt cx="812800" cy="812800"/>
          </a:xfrm>
        </p:grpSpPr>
        <p:sp>
          <p:nvSpPr>
            <p:cNvPr id="46" name="Freeform 4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FFFF"/>
            </a:solidFill>
            <a:ln w="47625" cap="sq">
              <a:solidFill>
                <a:srgbClr val="6FAF07"/>
              </a:solidFill>
              <a:prstDash val="lgDash"/>
              <a:miter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47" name="TextBox 4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020"/>
                </a:lnSpc>
              </a:pPr>
              <a:endParaRPr/>
            </a:p>
          </p:txBody>
        </p:sp>
      </p:grpSp>
      <p:sp>
        <p:nvSpPr>
          <p:cNvPr id="48" name="TextBox 4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368795" y="3482053"/>
            <a:ext cx="1033695" cy="670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77"/>
              </a:lnSpc>
              <a:spcBef>
                <a:spcPct val="0"/>
              </a:spcBef>
            </a:pPr>
            <a:r>
              <a:rPr lang="en-US" sz="3718">
                <a:solidFill>
                  <a:srgbClr val="6FAF07"/>
                </a:solidFill>
                <a:latin typeface="Genty Sans"/>
              </a:rPr>
              <a:t>1</a:t>
            </a:r>
          </a:p>
        </p:txBody>
      </p:sp>
      <p:grpSp>
        <p:nvGrpSpPr>
          <p:cNvPr id="50" name="Group 50"/>
          <p:cNvGrpSpPr>
            <a:grpSpLocks noGrp="1" noUngrp="1" noRot="1" noMove="1" noResize="1"/>
          </p:cNvGrpSpPr>
          <p:nvPr/>
        </p:nvGrpSpPr>
        <p:grpSpPr>
          <a:xfrm>
            <a:off x="2376474" y="6365296"/>
            <a:ext cx="4545280" cy="2657945"/>
            <a:chOff x="0" y="0"/>
            <a:chExt cx="623975" cy="232721"/>
          </a:xfrm>
        </p:grpSpPr>
        <p:sp>
          <p:nvSpPr>
            <p:cNvPr id="51" name="Freeform 5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23975" cy="232721"/>
            </a:xfrm>
            <a:custGeom>
              <a:avLst/>
              <a:gdLst/>
              <a:ahLst/>
              <a:cxnLst/>
              <a:rect l="l" t="t" r="r" b="b"/>
              <a:pathLst>
                <a:path w="623975" h="232721">
                  <a:moveTo>
                    <a:pt x="64725" y="0"/>
                  </a:moveTo>
                  <a:lnTo>
                    <a:pt x="559250" y="0"/>
                  </a:lnTo>
                  <a:cubicBezTo>
                    <a:pt x="594996" y="0"/>
                    <a:pt x="623975" y="28978"/>
                    <a:pt x="623975" y="64725"/>
                  </a:cubicBezTo>
                  <a:lnTo>
                    <a:pt x="623975" y="167996"/>
                  </a:lnTo>
                  <a:cubicBezTo>
                    <a:pt x="623975" y="185162"/>
                    <a:pt x="617155" y="201625"/>
                    <a:pt x="605017" y="213763"/>
                  </a:cubicBezTo>
                  <a:cubicBezTo>
                    <a:pt x="592879" y="225901"/>
                    <a:pt x="576416" y="232721"/>
                    <a:pt x="559250" y="232721"/>
                  </a:cubicBezTo>
                  <a:lnTo>
                    <a:pt x="64725" y="232721"/>
                  </a:lnTo>
                  <a:cubicBezTo>
                    <a:pt x="28978" y="232721"/>
                    <a:pt x="0" y="203742"/>
                    <a:pt x="0" y="167996"/>
                  </a:cubicBezTo>
                  <a:lnTo>
                    <a:pt x="0" y="64725"/>
                  </a:lnTo>
                  <a:cubicBezTo>
                    <a:pt x="0" y="28978"/>
                    <a:pt x="28978" y="0"/>
                    <a:pt x="6472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52" name="TextBox 52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623975" cy="308921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160"/>
                </a:lnSpc>
              </a:pPr>
              <a:endParaRPr/>
            </a:p>
          </p:txBody>
        </p:sp>
      </p:grpSp>
      <p:grpSp>
        <p:nvGrpSpPr>
          <p:cNvPr id="53" name="Group 53"/>
          <p:cNvGrpSpPr>
            <a:grpSpLocks noGrp="1" noUngrp="1" noRot="1" noMove="1" noResize="1"/>
          </p:cNvGrpSpPr>
          <p:nvPr/>
        </p:nvGrpSpPr>
        <p:grpSpPr>
          <a:xfrm>
            <a:off x="2703913" y="6036697"/>
            <a:ext cx="3531322" cy="660780"/>
            <a:chOff x="0" y="0"/>
            <a:chExt cx="930060" cy="199000"/>
          </a:xfrm>
        </p:grpSpPr>
        <p:sp>
          <p:nvSpPr>
            <p:cNvPr id="54" name="Freeform 5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30060" cy="199000"/>
            </a:xfrm>
            <a:custGeom>
              <a:avLst/>
              <a:gdLst/>
              <a:ahLst/>
              <a:cxnLst/>
              <a:rect l="l" t="t" r="r" b="b"/>
              <a:pathLst>
                <a:path w="930060" h="199000">
                  <a:moveTo>
                    <a:pt x="99500" y="0"/>
                  </a:moveTo>
                  <a:lnTo>
                    <a:pt x="830560" y="0"/>
                  </a:lnTo>
                  <a:cubicBezTo>
                    <a:pt x="885513" y="0"/>
                    <a:pt x="930060" y="44548"/>
                    <a:pt x="930060" y="99500"/>
                  </a:cubicBezTo>
                  <a:lnTo>
                    <a:pt x="930060" y="99500"/>
                  </a:lnTo>
                  <a:cubicBezTo>
                    <a:pt x="930060" y="154452"/>
                    <a:pt x="885513" y="199000"/>
                    <a:pt x="830560" y="199000"/>
                  </a:cubicBezTo>
                  <a:lnTo>
                    <a:pt x="99500" y="199000"/>
                  </a:lnTo>
                  <a:cubicBezTo>
                    <a:pt x="44548" y="199000"/>
                    <a:pt x="0" y="154452"/>
                    <a:pt x="0" y="99500"/>
                  </a:cubicBezTo>
                  <a:lnTo>
                    <a:pt x="0" y="99500"/>
                  </a:lnTo>
                  <a:cubicBezTo>
                    <a:pt x="0" y="44548"/>
                    <a:pt x="44548" y="0"/>
                    <a:pt x="99500" y="0"/>
                  </a:cubicBezTo>
                  <a:close/>
                </a:path>
              </a:pathLst>
            </a:custGeom>
            <a:solidFill>
              <a:srgbClr val="FEFFFF"/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55" name="TextBox 5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930060" cy="227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6" name="TextBox 5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573942" y="6127093"/>
            <a:ext cx="3737703" cy="516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28"/>
              </a:lnSpc>
              <a:spcBef>
                <a:spcPct val="0"/>
              </a:spcBef>
            </a:pPr>
            <a:r>
              <a:rPr lang="en-US" sz="2885" dirty="0">
                <a:solidFill>
                  <a:srgbClr val="6FAF07"/>
                </a:solidFill>
                <a:latin typeface="Genty Sans"/>
              </a:rPr>
              <a:t> </a:t>
            </a:r>
            <a:r>
              <a:rPr lang="bg-BG" sz="2885" dirty="0">
                <a:solidFill>
                  <a:srgbClr val="6FAF07"/>
                </a:solidFill>
                <a:latin typeface="Genty Sans"/>
              </a:rPr>
              <a:t>ТЪРЖЕСТВА</a:t>
            </a:r>
            <a:endParaRPr lang="en-US" sz="2885" dirty="0">
              <a:solidFill>
                <a:srgbClr val="6FAF07"/>
              </a:solidFill>
              <a:latin typeface="Genty Sans"/>
            </a:endParaRPr>
          </a:p>
        </p:txBody>
      </p:sp>
      <p:grpSp>
        <p:nvGrpSpPr>
          <p:cNvPr id="57" name="Group 57"/>
          <p:cNvGrpSpPr>
            <a:grpSpLocks noGrp="1" noUngrp="1" noRot="1" noMove="1" noResize="1"/>
          </p:cNvGrpSpPr>
          <p:nvPr/>
        </p:nvGrpSpPr>
        <p:grpSpPr>
          <a:xfrm>
            <a:off x="6470784" y="5999626"/>
            <a:ext cx="829717" cy="829717"/>
            <a:chOff x="0" y="0"/>
            <a:chExt cx="812800" cy="812800"/>
          </a:xfrm>
        </p:grpSpPr>
        <p:sp>
          <p:nvSpPr>
            <p:cNvPr id="58" name="Freeform 5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FFFF"/>
            </a:solidFill>
            <a:ln w="47625" cap="sq">
              <a:solidFill>
                <a:srgbClr val="6FAF07"/>
              </a:solidFill>
              <a:prstDash val="lgDash"/>
              <a:miter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59" name="TextBox 5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020"/>
                </a:lnSpc>
              </a:pPr>
              <a:endParaRPr/>
            </a:p>
          </p:txBody>
        </p:sp>
      </p:grpSp>
      <p:sp>
        <p:nvSpPr>
          <p:cNvPr id="60" name="TextBox 6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368795" y="6026719"/>
            <a:ext cx="1033695" cy="670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77"/>
              </a:lnSpc>
              <a:spcBef>
                <a:spcPct val="0"/>
              </a:spcBef>
            </a:pPr>
            <a:r>
              <a:rPr lang="en-US" sz="3718">
                <a:solidFill>
                  <a:srgbClr val="6FAF07"/>
                </a:solidFill>
                <a:latin typeface="Genty Sans"/>
              </a:rPr>
              <a:t>3</a:t>
            </a:r>
          </a:p>
        </p:txBody>
      </p:sp>
      <p:grpSp>
        <p:nvGrpSpPr>
          <p:cNvPr id="62" name="Group 62"/>
          <p:cNvGrpSpPr>
            <a:grpSpLocks noGrp="1" noUngrp="1" noRot="1" noMove="1" noResize="1"/>
          </p:cNvGrpSpPr>
          <p:nvPr/>
        </p:nvGrpSpPr>
        <p:grpSpPr>
          <a:xfrm>
            <a:off x="10220840" y="4344066"/>
            <a:ext cx="768288" cy="768288"/>
            <a:chOff x="0" y="0"/>
            <a:chExt cx="812800" cy="812800"/>
          </a:xfrm>
        </p:grpSpPr>
        <p:sp>
          <p:nvSpPr>
            <p:cNvPr id="63" name="Freeform 6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BFE651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64" name="TextBox 6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74625"/>
              <a:ext cx="711200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5" name="Group 65"/>
          <p:cNvGrpSpPr>
            <a:grpSpLocks noGrp="1" noUngrp="1" noRot="1" noMove="1" noResize="1"/>
          </p:cNvGrpSpPr>
          <p:nvPr/>
        </p:nvGrpSpPr>
        <p:grpSpPr>
          <a:xfrm>
            <a:off x="10143213" y="5965743"/>
            <a:ext cx="768288" cy="768288"/>
            <a:chOff x="0" y="0"/>
            <a:chExt cx="812800" cy="812800"/>
          </a:xfrm>
        </p:grpSpPr>
        <p:sp>
          <p:nvSpPr>
            <p:cNvPr id="66" name="Freeform 6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4ACF66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67" name="TextBox 6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74625"/>
              <a:ext cx="711200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8" name="Group 68"/>
          <p:cNvGrpSpPr>
            <a:grpSpLocks noGrp="1" noUngrp="1" noRot="1" noMove="1" noResize="1"/>
          </p:cNvGrpSpPr>
          <p:nvPr/>
        </p:nvGrpSpPr>
        <p:grpSpPr>
          <a:xfrm>
            <a:off x="7477340" y="4272790"/>
            <a:ext cx="768288" cy="768288"/>
            <a:chOff x="0" y="0"/>
            <a:chExt cx="812800" cy="812800"/>
          </a:xfrm>
        </p:grpSpPr>
        <p:sp>
          <p:nvSpPr>
            <p:cNvPr id="69" name="Freeform 6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812800" y="203200"/>
                  </a:lnTo>
                  <a:lnTo>
                    <a:pt x="81280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00808A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70" name="TextBox 7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1600" y="174625"/>
              <a:ext cx="711200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1" name="Group 71"/>
          <p:cNvGrpSpPr>
            <a:grpSpLocks noGrp="1" noUngrp="1" noRot="1" noMove="1" noResize="1"/>
          </p:cNvGrpSpPr>
          <p:nvPr/>
        </p:nvGrpSpPr>
        <p:grpSpPr>
          <a:xfrm>
            <a:off x="7477340" y="5890821"/>
            <a:ext cx="768288" cy="768288"/>
            <a:chOff x="0" y="0"/>
            <a:chExt cx="812800" cy="812800"/>
          </a:xfrm>
        </p:grpSpPr>
        <p:sp>
          <p:nvSpPr>
            <p:cNvPr id="72" name="Freeform 7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812800" y="203200"/>
                  </a:lnTo>
                  <a:lnTo>
                    <a:pt x="81280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00AA86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73" name="TextBox 7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1600" y="174625"/>
              <a:ext cx="711200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4" name="Freeform 7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844434" y="5181788"/>
            <a:ext cx="764382" cy="675435"/>
          </a:xfrm>
          <a:custGeom>
            <a:avLst/>
            <a:gdLst/>
            <a:ahLst/>
            <a:cxnLst/>
            <a:rect l="l" t="t" r="r" b="b"/>
            <a:pathLst>
              <a:path w="764382" h="675435">
                <a:moveTo>
                  <a:pt x="0" y="0"/>
                </a:moveTo>
                <a:lnTo>
                  <a:pt x="764382" y="0"/>
                </a:lnTo>
                <a:lnTo>
                  <a:pt x="764382" y="675436"/>
                </a:lnTo>
                <a:lnTo>
                  <a:pt x="0" y="6754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80" name="Картина 79" descr="Картина, която съдържа текст, екранна снимка, Шрифт&#10;&#10;Описанието е генерирано автоматично">
            <a:extLst>
              <a:ext uri="{FF2B5EF4-FFF2-40B4-BE49-F238E27FC236}">
                <a16:creationId xmlns:a16="http://schemas.microsoft.com/office/drawing/2014/main" id="{AC5F51EA-A65A-FE62-0F2A-3118685C71A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581" y="6817989"/>
            <a:ext cx="4188036" cy="820487"/>
          </a:xfrm>
          <a:prstGeom prst="rect">
            <a:avLst/>
          </a:prstGeom>
        </p:spPr>
      </p:pic>
      <p:pic>
        <p:nvPicPr>
          <p:cNvPr id="90" name="Картина 89" descr="Картина, която съдържа текст, Шрифт, екранна снимка, лого&#10;&#10;Описанието е генерирано автоматично">
            <a:extLst>
              <a:ext uri="{FF2B5EF4-FFF2-40B4-BE49-F238E27FC236}">
                <a16:creationId xmlns:a16="http://schemas.microsoft.com/office/drawing/2014/main" id="{AA5C1FB0-BECC-4F65-1B4B-05D709839A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072" y="3866249"/>
            <a:ext cx="2715004" cy="790685"/>
          </a:xfrm>
          <a:prstGeom prst="rect">
            <a:avLst/>
          </a:prstGeom>
        </p:spPr>
      </p:pic>
      <p:pic>
        <p:nvPicPr>
          <p:cNvPr id="92" name="Картина 91" descr="Картина, която съдържа текст, екранна снимка, Шрифт, лого&#10;&#10;Описанието е генерирано автоматично">
            <a:extLst>
              <a:ext uri="{FF2B5EF4-FFF2-40B4-BE49-F238E27FC236}">
                <a16:creationId xmlns:a16="http://schemas.microsoft.com/office/drawing/2014/main" id="{F2C16798-FCD8-ED95-6D8A-295A768D62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1249" y="8164029"/>
            <a:ext cx="4201111" cy="773470"/>
          </a:xfrm>
          <a:prstGeom prst="rect">
            <a:avLst/>
          </a:prstGeom>
        </p:spPr>
      </p:pic>
      <p:sp>
        <p:nvSpPr>
          <p:cNvPr id="75" name="Freeform 15">
            <a:extLst>
              <a:ext uri="{FF2B5EF4-FFF2-40B4-BE49-F238E27FC236}">
                <a16:creationId xmlns:a16="http://schemas.microsoft.com/office/drawing/2014/main" id="{DDD53F92-2B88-C445-9BC5-1A3D5F3306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04565" y="5127285"/>
            <a:ext cx="764382" cy="675435"/>
          </a:xfrm>
          <a:custGeom>
            <a:avLst/>
            <a:gdLst/>
            <a:ahLst/>
            <a:cxnLst/>
            <a:rect l="l" t="t" r="r" b="b"/>
            <a:pathLst>
              <a:path w="764382" h="675435">
                <a:moveTo>
                  <a:pt x="0" y="0"/>
                </a:moveTo>
                <a:lnTo>
                  <a:pt x="764382" y="0"/>
                </a:lnTo>
                <a:lnTo>
                  <a:pt x="764382" y="675435"/>
                </a:lnTo>
                <a:lnTo>
                  <a:pt x="0" y="6754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96" name="Картина 95" descr="Картина, която съдържа текст, Шрифт, екранна снимка, лого&#10;&#10;Описанието е генерирано автоматично">
            <a:extLst>
              <a:ext uri="{FF2B5EF4-FFF2-40B4-BE49-F238E27FC236}">
                <a16:creationId xmlns:a16="http://schemas.microsoft.com/office/drawing/2014/main" id="{115F6AD0-F65B-93D8-299E-06BEB949EB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385" y="3847376"/>
            <a:ext cx="3555452" cy="971748"/>
          </a:xfrm>
          <a:prstGeom prst="rect">
            <a:avLst/>
          </a:prstGeom>
        </p:spPr>
      </p:pic>
      <p:pic>
        <p:nvPicPr>
          <p:cNvPr id="98" name="Картина 97" descr="Картина, която съдържа текст, екранна снимка, Шрифт, лого&#10;&#10;Описанието е генерирано автоматично">
            <a:extLst>
              <a:ext uri="{FF2B5EF4-FFF2-40B4-BE49-F238E27FC236}">
                <a16:creationId xmlns:a16="http://schemas.microsoft.com/office/drawing/2014/main" id="{4406A62E-D65B-F15F-201D-2A69C80657A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869" y="6970102"/>
            <a:ext cx="4545280" cy="946561"/>
          </a:xfrm>
          <a:prstGeom prst="rect">
            <a:avLst/>
          </a:prstGeom>
        </p:spPr>
      </p:pic>
      <p:pic>
        <p:nvPicPr>
          <p:cNvPr id="61" name="Картина 60" descr="Картина, която съдържа текст, Шрифт, лого, Графика&#10;&#10;Описанието е генерирано автоматично">
            <a:extLst>
              <a:ext uri="{FF2B5EF4-FFF2-40B4-BE49-F238E27FC236}">
                <a16:creationId xmlns:a16="http://schemas.microsoft.com/office/drawing/2014/main" id="{01CC34E7-59B8-C11C-B4CB-EF4897CCC0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804" y="4742629"/>
            <a:ext cx="3076586" cy="744220"/>
          </a:xfrm>
          <a:prstGeom prst="rect">
            <a:avLst/>
          </a:prstGeom>
        </p:spPr>
      </p:pic>
      <p:pic>
        <p:nvPicPr>
          <p:cNvPr id="81" name="Картина 80" descr="Картина, която съдържа текст, екранна снимка, Шрифт&#10;&#10;Описанието е генерирано автоматично">
            <a:extLst>
              <a:ext uri="{FF2B5EF4-FFF2-40B4-BE49-F238E27FC236}">
                <a16:creationId xmlns:a16="http://schemas.microsoft.com/office/drawing/2014/main" id="{5DE2814F-621B-D057-ED81-E949C8B9780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715" y="7713994"/>
            <a:ext cx="3205862" cy="1227014"/>
          </a:xfrm>
          <a:prstGeom prst="rect">
            <a:avLst/>
          </a:prstGeom>
        </p:spPr>
      </p:pic>
      <p:sp>
        <p:nvSpPr>
          <p:cNvPr id="76" name="Freeform 15">
            <a:extLst>
              <a:ext uri="{FF2B5EF4-FFF2-40B4-BE49-F238E27FC236}">
                <a16:creationId xmlns:a16="http://schemas.microsoft.com/office/drawing/2014/main" id="{960044FC-763C-BCBB-73F1-D6FB215A7A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03451" y="8347806"/>
            <a:ext cx="764382" cy="675435"/>
          </a:xfrm>
          <a:custGeom>
            <a:avLst/>
            <a:gdLst/>
            <a:ahLst/>
            <a:cxnLst/>
            <a:rect l="l" t="t" r="r" b="b"/>
            <a:pathLst>
              <a:path w="764382" h="675435">
                <a:moveTo>
                  <a:pt x="0" y="0"/>
                </a:moveTo>
                <a:lnTo>
                  <a:pt x="764382" y="0"/>
                </a:lnTo>
                <a:lnTo>
                  <a:pt x="764382" y="675435"/>
                </a:lnTo>
                <a:lnTo>
                  <a:pt x="0" y="6754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78" name="Freeform 15">
            <a:extLst>
              <a:ext uri="{FF2B5EF4-FFF2-40B4-BE49-F238E27FC236}">
                <a16:creationId xmlns:a16="http://schemas.microsoft.com/office/drawing/2014/main" id="{98E7E313-61CC-E74A-361E-847DC917A9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625511" y="8617014"/>
            <a:ext cx="764382" cy="675435"/>
          </a:xfrm>
          <a:custGeom>
            <a:avLst/>
            <a:gdLst/>
            <a:ahLst/>
            <a:cxnLst/>
            <a:rect l="l" t="t" r="r" b="b"/>
            <a:pathLst>
              <a:path w="764382" h="675435">
                <a:moveTo>
                  <a:pt x="0" y="0"/>
                </a:moveTo>
                <a:lnTo>
                  <a:pt x="764382" y="0"/>
                </a:lnTo>
                <a:lnTo>
                  <a:pt x="764382" y="675435"/>
                </a:lnTo>
                <a:lnTo>
                  <a:pt x="0" y="6754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83" name="Картина 82" descr="Картина, която съдържа текст, екранна снимка, Шрифт, лого&#10;&#10;Описанието е генерирано автоматично">
            <a:extLst>
              <a:ext uri="{FF2B5EF4-FFF2-40B4-BE49-F238E27FC236}">
                <a16:creationId xmlns:a16="http://schemas.microsoft.com/office/drawing/2014/main" id="{E199DAAF-1FAB-0DB8-6C06-4EC668AF9FE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8944" y="4726280"/>
            <a:ext cx="4227723" cy="897225"/>
          </a:xfrm>
          <a:prstGeom prst="rect">
            <a:avLst/>
          </a:prstGeom>
        </p:spPr>
      </p:pic>
      <p:sp>
        <p:nvSpPr>
          <p:cNvPr id="77" name="Freeform 15">
            <a:extLst>
              <a:ext uri="{FF2B5EF4-FFF2-40B4-BE49-F238E27FC236}">
                <a16:creationId xmlns:a16="http://schemas.microsoft.com/office/drawing/2014/main" id="{65493A20-00D6-0725-3B4B-8423E6E29D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529335" y="5175120"/>
            <a:ext cx="764382" cy="675435"/>
          </a:xfrm>
          <a:custGeom>
            <a:avLst/>
            <a:gdLst/>
            <a:ahLst/>
            <a:cxnLst/>
            <a:rect l="l" t="t" r="r" b="b"/>
            <a:pathLst>
              <a:path w="764382" h="675435">
                <a:moveTo>
                  <a:pt x="0" y="0"/>
                </a:moveTo>
                <a:lnTo>
                  <a:pt x="764382" y="0"/>
                </a:lnTo>
                <a:lnTo>
                  <a:pt x="764382" y="675435"/>
                </a:lnTo>
                <a:lnTo>
                  <a:pt x="0" y="6754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37" name="Картина 36" descr="Картина, която съдържа анимирана рисунка, зеленчук, рисунка, морков&#10;&#10;Описанието е генерирано автоматично">
            <a:extLst>
              <a:ext uri="{FF2B5EF4-FFF2-40B4-BE49-F238E27FC236}">
                <a16:creationId xmlns:a16="http://schemas.microsoft.com/office/drawing/2014/main" id="{3E2432C2-F682-279A-D877-BEBBFFFEAC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844" y="943171"/>
            <a:ext cx="1428750" cy="1885950"/>
          </a:xfrm>
          <a:prstGeom prst="rect">
            <a:avLst/>
          </a:prstGeom>
        </p:spPr>
      </p:pic>
      <p:pic>
        <p:nvPicPr>
          <p:cNvPr id="86" name="Картина 85" descr="Картина, която съдържа илюстрация, Анимация, рисунка, анимирана рисунка&#10;&#10;Описанието е генерирано автоматично">
            <a:extLst>
              <a:ext uri="{FF2B5EF4-FFF2-40B4-BE49-F238E27FC236}">
                <a16:creationId xmlns:a16="http://schemas.microsoft.com/office/drawing/2014/main" id="{EF6169FB-CAE1-2026-81BE-1245A20C586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484353" y="534066"/>
            <a:ext cx="2419350" cy="381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id="{B8023B81-0E6B-7337-7032-34F9A07716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688741" y="1289718"/>
            <a:ext cx="7291926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1E2811BB-11ED-1BD8-2A55-C48F729D80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761245" y="1334640"/>
            <a:ext cx="7291926" cy="8881902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028700" y="478853"/>
            <a:ext cx="16253913" cy="9329295"/>
            <a:chOff x="0" y="0"/>
            <a:chExt cx="4025391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025392" cy="2310463"/>
            </a:xfrm>
            <a:custGeom>
              <a:avLst/>
              <a:gdLst/>
              <a:ahLst/>
              <a:cxnLst/>
              <a:rect l="l" t="t" r="r" b="b"/>
              <a:pathLst>
                <a:path w="4025392" h="2310463">
                  <a:moveTo>
                    <a:pt x="23816" y="0"/>
                  </a:moveTo>
                  <a:lnTo>
                    <a:pt x="4001576" y="0"/>
                  </a:lnTo>
                  <a:cubicBezTo>
                    <a:pt x="4007892" y="0"/>
                    <a:pt x="4013950" y="2509"/>
                    <a:pt x="4018416" y="6975"/>
                  </a:cubicBezTo>
                  <a:cubicBezTo>
                    <a:pt x="4022882" y="11442"/>
                    <a:pt x="4025392" y="17499"/>
                    <a:pt x="4025392" y="23816"/>
                  </a:cubicBezTo>
                  <a:lnTo>
                    <a:pt x="4025392" y="2286647"/>
                  </a:lnTo>
                  <a:cubicBezTo>
                    <a:pt x="4025392" y="2299800"/>
                    <a:pt x="4014729" y="2310463"/>
                    <a:pt x="4001576" y="2310463"/>
                  </a:cubicBezTo>
                  <a:lnTo>
                    <a:pt x="23816" y="2310463"/>
                  </a:lnTo>
                  <a:cubicBezTo>
                    <a:pt x="10663" y="2310463"/>
                    <a:pt x="0" y="2299800"/>
                    <a:pt x="0" y="2286647"/>
                  </a:cubicBezTo>
                  <a:lnTo>
                    <a:pt x="0" y="23816"/>
                  </a:lnTo>
                  <a:cubicBezTo>
                    <a:pt x="0" y="10663"/>
                    <a:pt x="10663" y="0"/>
                    <a:pt x="23816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025391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744034" y="1610530"/>
            <a:ext cx="14799931" cy="7647770"/>
            <a:chOff x="0" y="0"/>
            <a:chExt cx="3897924" cy="2014227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897924" cy="2014227"/>
            </a:xfrm>
            <a:custGeom>
              <a:avLst/>
              <a:gdLst/>
              <a:ahLst/>
              <a:cxnLst/>
              <a:rect l="l" t="t" r="r" b="b"/>
              <a:pathLst>
                <a:path w="3897924" h="2014227">
                  <a:moveTo>
                    <a:pt x="26155" y="0"/>
                  </a:moveTo>
                  <a:lnTo>
                    <a:pt x="3871769" y="0"/>
                  </a:lnTo>
                  <a:cubicBezTo>
                    <a:pt x="3878706" y="0"/>
                    <a:pt x="3885359" y="2756"/>
                    <a:pt x="3890264" y="7661"/>
                  </a:cubicBezTo>
                  <a:cubicBezTo>
                    <a:pt x="3895169" y="12566"/>
                    <a:pt x="3897924" y="19218"/>
                    <a:pt x="3897924" y="26155"/>
                  </a:cubicBezTo>
                  <a:lnTo>
                    <a:pt x="3897924" y="1988072"/>
                  </a:lnTo>
                  <a:cubicBezTo>
                    <a:pt x="3897924" y="2002517"/>
                    <a:pt x="3886214" y="2014227"/>
                    <a:pt x="3871769" y="2014227"/>
                  </a:cubicBezTo>
                  <a:lnTo>
                    <a:pt x="26155" y="2014227"/>
                  </a:lnTo>
                  <a:cubicBezTo>
                    <a:pt x="11710" y="2014227"/>
                    <a:pt x="0" y="2002517"/>
                    <a:pt x="0" y="1988072"/>
                  </a:cubicBezTo>
                  <a:lnTo>
                    <a:pt x="0" y="26155"/>
                  </a:lnTo>
                  <a:cubicBezTo>
                    <a:pt x="0" y="11710"/>
                    <a:pt x="11710" y="0"/>
                    <a:pt x="2615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897924" cy="2042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2209800" y="3349390"/>
            <a:ext cx="6945856" cy="5477486"/>
            <a:chOff x="0" y="0"/>
            <a:chExt cx="795276" cy="667726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795276" cy="667726"/>
            </a:xfrm>
            <a:custGeom>
              <a:avLst/>
              <a:gdLst/>
              <a:ahLst/>
              <a:cxnLst/>
              <a:rect l="l" t="t" r="r" b="b"/>
              <a:pathLst>
                <a:path w="795276" h="667726">
                  <a:moveTo>
                    <a:pt x="50783" y="0"/>
                  </a:moveTo>
                  <a:lnTo>
                    <a:pt x="744493" y="0"/>
                  </a:lnTo>
                  <a:cubicBezTo>
                    <a:pt x="757961" y="0"/>
                    <a:pt x="770878" y="5350"/>
                    <a:pt x="780402" y="14874"/>
                  </a:cubicBezTo>
                  <a:cubicBezTo>
                    <a:pt x="789926" y="24398"/>
                    <a:pt x="795276" y="37315"/>
                    <a:pt x="795276" y="50783"/>
                  </a:cubicBezTo>
                  <a:lnTo>
                    <a:pt x="795276" y="616943"/>
                  </a:lnTo>
                  <a:cubicBezTo>
                    <a:pt x="795276" y="644990"/>
                    <a:pt x="772539" y="667726"/>
                    <a:pt x="744493" y="667726"/>
                  </a:cubicBezTo>
                  <a:lnTo>
                    <a:pt x="50783" y="667726"/>
                  </a:lnTo>
                  <a:cubicBezTo>
                    <a:pt x="37315" y="667726"/>
                    <a:pt x="24398" y="662376"/>
                    <a:pt x="14874" y="652852"/>
                  </a:cubicBezTo>
                  <a:cubicBezTo>
                    <a:pt x="5350" y="643328"/>
                    <a:pt x="0" y="630411"/>
                    <a:pt x="0" y="616943"/>
                  </a:cubicBezTo>
                  <a:lnTo>
                    <a:pt x="0" y="50783"/>
                  </a:lnTo>
                  <a:cubicBezTo>
                    <a:pt x="0" y="37315"/>
                    <a:pt x="5350" y="24398"/>
                    <a:pt x="14874" y="14874"/>
                  </a:cubicBezTo>
                  <a:cubicBezTo>
                    <a:pt x="24398" y="5350"/>
                    <a:pt x="37315" y="0"/>
                    <a:pt x="5078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795276" cy="743926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160"/>
                </a:lnSpc>
              </a:pPr>
              <a:endParaRPr/>
            </a:p>
          </p:txBody>
        </p:sp>
      </p:grpSp>
      <p:grpSp>
        <p:nvGrpSpPr>
          <p:cNvPr id="12" name="Group 12"/>
          <p:cNvGrpSpPr>
            <a:grpSpLocks noGrp="1" noUngrp="1" noRot="1" noMove="1" noResize="1"/>
          </p:cNvGrpSpPr>
          <p:nvPr/>
        </p:nvGrpSpPr>
        <p:grpSpPr>
          <a:xfrm>
            <a:off x="2032396" y="3039490"/>
            <a:ext cx="1216962" cy="1011433"/>
            <a:chOff x="0" y="0"/>
            <a:chExt cx="635000" cy="580466"/>
          </a:xfrm>
        </p:grpSpPr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5000" cy="564751"/>
            </a:xfrm>
            <a:custGeom>
              <a:avLst/>
              <a:gdLst/>
              <a:ahLst/>
              <a:cxnLst/>
              <a:rect l="l" t="t" r="r" b="b"/>
              <a:pathLst>
                <a:path w="635000" h="564751">
                  <a:moveTo>
                    <a:pt x="635000" y="131195"/>
                  </a:moveTo>
                  <a:lnTo>
                    <a:pt x="635000" y="334972"/>
                  </a:lnTo>
                  <a:cubicBezTo>
                    <a:pt x="635000" y="413686"/>
                    <a:pt x="585622" y="483942"/>
                    <a:pt x="511561" y="510605"/>
                  </a:cubicBezTo>
                  <a:lnTo>
                    <a:pt x="440939" y="536028"/>
                  </a:lnTo>
                  <a:cubicBezTo>
                    <a:pt x="361153" y="564751"/>
                    <a:pt x="273847" y="564751"/>
                    <a:pt x="194061" y="536028"/>
                  </a:cubicBezTo>
                  <a:lnTo>
                    <a:pt x="123439" y="510605"/>
                  </a:lnTo>
                  <a:cubicBezTo>
                    <a:pt x="49378" y="483942"/>
                    <a:pt x="0" y="413686"/>
                    <a:pt x="0" y="334972"/>
                  </a:cubicBezTo>
                  <a:lnTo>
                    <a:pt x="0" y="131195"/>
                  </a:lnTo>
                  <a:cubicBezTo>
                    <a:pt x="0" y="96400"/>
                    <a:pt x="13822" y="63030"/>
                    <a:pt x="38426" y="38426"/>
                  </a:cubicBezTo>
                  <a:cubicBezTo>
                    <a:pt x="63030" y="13822"/>
                    <a:pt x="96400" y="0"/>
                    <a:pt x="131195" y="0"/>
                  </a:cubicBezTo>
                  <a:lnTo>
                    <a:pt x="503805" y="0"/>
                  </a:lnTo>
                  <a:cubicBezTo>
                    <a:pt x="538600" y="0"/>
                    <a:pt x="571970" y="13822"/>
                    <a:pt x="596574" y="38426"/>
                  </a:cubicBezTo>
                  <a:cubicBezTo>
                    <a:pt x="621178" y="63030"/>
                    <a:pt x="635000" y="96400"/>
                    <a:pt x="635000" y="131195"/>
                  </a:cubicBezTo>
                  <a:close/>
                </a:path>
              </a:pathLst>
            </a:custGeom>
            <a:solidFill>
              <a:srgbClr val="FEFFFF"/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4" name="TextBox 1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635000" cy="542366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020"/>
                </a:lnSpc>
              </a:pPr>
              <a:endParaRPr/>
            </a:p>
          </p:txBody>
        </p:sp>
      </p:grpSp>
      <p:grpSp>
        <p:nvGrpSpPr>
          <p:cNvPr id="15" name="Group 15"/>
          <p:cNvGrpSpPr>
            <a:grpSpLocks noGrp="1" noUngrp="1" noRot="1" noMove="1" noResize="1"/>
          </p:cNvGrpSpPr>
          <p:nvPr/>
        </p:nvGrpSpPr>
        <p:grpSpPr>
          <a:xfrm>
            <a:off x="9594093" y="3368440"/>
            <a:ext cx="5793107" cy="5458436"/>
            <a:chOff x="0" y="0"/>
            <a:chExt cx="795276" cy="667726"/>
          </a:xfrm>
        </p:grpSpPr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795276" cy="667726"/>
            </a:xfrm>
            <a:custGeom>
              <a:avLst/>
              <a:gdLst/>
              <a:ahLst/>
              <a:cxnLst/>
              <a:rect l="l" t="t" r="r" b="b"/>
              <a:pathLst>
                <a:path w="795276" h="667726">
                  <a:moveTo>
                    <a:pt x="50783" y="0"/>
                  </a:moveTo>
                  <a:lnTo>
                    <a:pt x="744493" y="0"/>
                  </a:lnTo>
                  <a:cubicBezTo>
                    <a:pt x="757961" y="0"/>
                    <a:pt x="770878" y="5350"/>
                    <a:pt x="780402" y="14874"/>
                  </a:cubicBezTo>
                  <a:cubicBezTo>
                    <a:pt x="789926" y="24398"/>
                    <a:pt x="795276" y="37315"/>
                    <a:pt x="795276" y="50783"/>
                  </a:cubicBezTo>
                  <a:lnTo>
                    <a:pt x="795276" y="616943"/>
                  </a:lnTo>
                  <a:cubicBezTo>
                    <a:pt x="795276" y="644990"/>
                    <a:pt x="772539" y="667726"/>
                    <a:pt x="744493" y="667726"/>
                  </a:cubicBezTo>
                  <a:lnTo>
                    <a:pt x="50783" y="667726"/>
                  </a:lnTo>
                  <a:cubicBezTo>
                    <a:pt x="37315" y="667726"/>
                    <a:pt x="24398" y="662376"/>
                    <a:pt x="14874" y="652852"/>
                  </a:cubicBezTo>
                  <a:cubicBezTo>
                    <a:pt x="5350" y="643328"/>
                    <a:pt x="0" y="630411"/>
                    <a:pt x="0" y="616943"/>
                  </a:cubicBezTo>
                  <a:lnTo>
                    <a:pt x="0" y="50783"/>
                  </a:lnTo>
                  <a:cubicBezTo>
                    <a:pt x="0" y="37315"/>
                    <a:pt x="5350" y="24398"/>
                    <a:pt x="14874" y="14874"/>
                  </a:cubicBezTo>
                  <a:cubicBezTo>
                    <a:pt x="24398" y="5350"/>
                    <a:pt x="37315" y="0"/>
                    <a:pt x="5078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17" name="TextBox 1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795276" cy="743926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160"/>
                </a:lnSpc>
              </a:pPr>
              <a:endParaRPr/>
            </a:p>
          </p:txBody>
        </p:sp>
      </p:grpSp>
      <p:grpSp>
        <p:nvGrpSpPr>
          <p:cNvPr id="18" name="Group 18"/>
          <p:cNvGrpSpPr>
            <a:grpSpLocks noGrp="1" noUngrp="1" noRot="1" noMove="1" noResize="1"/>
          </p:cNvGrpSpPr>
          <p:nvPr/>
        </p:nvGrpSpPr>
        <p:grpSpPr>
          <a:xfrm>
            <a:off x="9143636" y="3058540"/>
            <a:ext cx="1106455" cy="1011433"/>
            <a:chOff x="0" y="0"/>
            <a:chExt cx="635000" cy="580466"/>
          </a:xfrm>
        </p:grpSpPr>
        <p:sp>
          <p:nvSpPr>
            <p:cNvPr id="19" name="Freeform 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5000" cy="564751"/>
            </a:xfrm>
            <a:custGeom>
              <a:avLst/>
              <a:gdLst/>
              <a:ahLst/>
              <a:cxnLst/>
              <a:rect l="l" t="t" r="r" b="b"/>
              <a:pathLst>
                <a:path w="635000" h="564751">
                  <a:moveTo>
                    <a:pt x="635000" y="131195"/>
                  </a:moveTo>
                  <a:lnTo>
                    <a:pt x="635000" y="334972"/>
                  </a:lnTo>
                  <a:cubicBezTo>
                    <a:pt x="635000" y="413686"/>
                    <a:pt x="585622" y="483942"/>
                    <a:pt x="511561" y="510605"/>
                  </a:cubicBezTo>
                  <a:lnTo>
                    <a:pt x="440939" y="536028"/>
                  </a:lnTo>
                  <a:cubicBezTo>
                    <a:pt x="361153" y="564751"/>
                    <a:pt x="273847" y="564751"/>
                    <a:pt x="194061" y="536028"/>
                  </a:cubicBezTo>
                  <a:lnTo>
                    <a:pt x="123439" y="510605"/>
                  </a:lnTo>
                  <a:cubicBezTo>
                    <a:pt x="49378" y="483942"/>
                    <a:pt x="0" y="413686"/>
                    <a:pt x="0" y="334972"/>
                  </a:cubicBezTo>
                  <a:lnTo>
                    <a:pt x="0" y="131195"/>
                  </a:lnTo>
                  <a:cubicBezTo>
                    <a:pt x="0" y="96400"/>
                    <a:pt x="13822" y="63030"/>
                    <a:pt x="38426" y="38426"/>
                  </a:cubicBezTo>
                  <a:cubicBezTo>
                    <a:pt x="63030" y="13822"/>
                    <a:pt x="96400" y="0"/>
                    <a:pt x="131195" y="0"/>
                  </a:cubicBezTo>
                  <a:lnTo>
                    <a:pt x="503805" y="0"/>
                  </a:lnTo>
                  <a:cubicBezTo>
                    <a:pt x="538600" y="0"/>
                    <a:pt x="571970" y="13822"/>
                    <a:pt x="596574" y="38426"/>
                  </a:cubicBezTo>
                  <a:cubicBezTo>
                    <a:pt x="621178" y="63030"/>
                    <a:pt x="635000" y="96400"/>
                    <a:pt x="635000" y="131195"/>
                  </a:cubicBezTo>
                  <a:close/>
                </a:path>
              </a:pathLst>
            </a:custGeom>
            <a:solidFill>
              <a:srgbClr val="FEFFFF"/>
            </a:solidFill>
            <a:ln w="4762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20" name="TextBox 2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0"/>
              <a:ext cx="635000" cy="542366"/>
            </a:xfrm>
            <a:prstGeom prst="rect">
              <a:avLst/>
            </a:prstGeom>
          </p:spPr>
          <p:txBody>
            <a:bodyPr lIns="47486" tIns="47486" rIns="47486" bIns="47486" rtlCol="0" anchor="ctr"/>
            <a:lstStyle/>
            <a:p>
              <a:pPr algn="ctr">
                <a:lnSpc>
                  <a:spcPts val="6020"/>
                </a:lnSpc>
              </a:pPr>
              <a:endParaRPr/>
            </a:p>
          </p:txBody>
        </p:sp>
      </p:grpSp>
      <p:sp>
        <p:nvSpPr>
          <p:cNvPr id="21" name="Freeform 2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314931" y="8337838"/>
            <a:ext cx="840725" cy="675435"/>
          </a:xfrm>
          <a:custGeom>
            <a:avLst/>
            <a:gdLst/>
            <a:ahLst/>
            <a:cxnLst/>
            <a:rect l="l" t="t" r="r" b="b"/>
            <a:pathLst>
              <a:path w="764382" h="675435">
                <a:moveTo>
                  <a:pt x="0" y="0"/>
                </a:moveTo>
                <a:lnTo>
                  <a:pt x="764382" y="0"/>
                </a:lnTo>
                <a:lnTo>
                  <a:pt x="764382" y="675436"/>
                </a:lnTo>
                <a:lnTo>
                  <a:pt x="0" y="6754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15463" y="3519935"/>
            <a:ext cx="6448303" cy="53655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799"/>
              </a:lnSpc>
              <a:spcBef>
                <a:spcPct val="0"/>
              </a:spcBef>
            </a:pPr>
            <a:r>
              <a:rPr lang="ru-RU" sz="2800" dirty="0" err="1">
                <a:solidFill>
                  <a:srgbClr val="6FAF07"/>
                </a:solidFill>
                <a:latin typeface="Genty Sans"/>
              </a:rPr>
              <a:t>Ако</a:t>
            </a:r>
            <a:r>
              <a:rPr lang="ru-RU" sz="2800" dirty="0">
                <a:solidFill>
                  <a:srgbClr val="6FAF07"/>
                </a:solidFill>
                <a:latin typeface="Genty Sans"/>
              </a:rPr>
              <a:t> </a:t>
            </a:r>
            <a:r>
              <a:rPr lang="ru-RU" sz="2800" dirty="0" err="1">
                <a:solidFill>
                  <a:srgbClr val="6FAF07"/>
                </a:solidFill>
                <a:latin typeface="Genty Sans"/>
              </a:rPr>
              <a:t>обичате</a:t>
            </a:r>
            <a:r>
              <a:rPr lang="ru-RU" sz="2800" dirty="0">
                <a:solidFill>
                  <a:srgbClr val="6FAF07"/>
                </a:solidFill>
                <a:latin typeface="Genty Sans"/>
              </a:rPr>
              <a:t> </a:t>
            </a:r>
            <a:r>
              <a:rPr lang="ru-RU" sz="2800" dirty="0" err="1">
                <a:solidFill>
                  <a:srgbClr val="6FAF07"/>
                </a:solidFill>
                <a:latin typeface="Genty Sans"/>
              </a:rPr>
              <a:t>забавленията</a:t>
            </a:r>
            <a:endParaRPr lang="ru-RU" sz="2800" dirty="0">
              <a:solidFill>
                <a:srgbClr val="6FAF07"/>
              </a:solidFill>
              <a:latin typeface="Genty Sans"/>
            </a:endParaRPr>
          </a:p>
          <a:p>
            <a:pPr marL="0" lvl="0" indent="0" algn="ctr">
              <a:lnSpc>
                <a:spcPts val="4799"/>
              </a:lnSpc>
              <a:spcBef>
                <a:spcPct val="0"/>
              </a:spcBef>
            </a:pPr>
            <a:r>
              <a:rPr lang="ru-RU" sz="2800" dirty="0" err="1">
                <a:solidFill>
                  <a:srgbClr val="6FAF07"/>
                </a:solidFill>
                <a:latin typeface="Genty Sans"/>
              </a:rPr>
              <a:t>Заповядайте</a:t>
            </a:r>
            <a:r>
              <a:rPr lang="ru-RU" sz="2800" dirty="0">
                <a:solidFill>
                  <a:srgbClr val="6FAF07"/>
                </a:solidFill>
                <a:latin typeface="Genty Sans"/>
              </a:rPr>
              <a:t> при нас!</a:t>
            </a:r>
          </a:p>
          <a:p>
            <a:pPr marL="0" lvl="0" indent="0" algn="ctr">
              <a:lnSpc>
                <a:spcPts val="4799"/>
              </a:lnSpc>
              <a:spcBef>
                <a:spcPct val="0"/>
              </a:spcBef>
            </a:pPr>
            <a:r>
              <a:rPr lang="ru-RU" sz="2800" dirty="0">
                <a:solidFill>
                  <a:srgbClr val="6FAF07"/>
                </a:solidFill>
                <a:latin typeface="Genty Sans"/>
              </a:rPr>
              <a:t>Тук </a:t>
            </a:r>
            <a:r>
              <a:rPr lang="ru-RU" sz="2800" dirty="0" err="1">
                <a:solidFill>
                  <a:srgbClr val="6FAF07"/>
                </a:solidFill>
                <a:latin typeface="Genty Sans"/>
              </a:rPr>
              <a:t>ще</a:t>
            </a:r>
            <a:r>
              <a:rPr lang="ru-RU" sz="2800" dirty="0">
                <a:solidFill>
                  <a:srgbClr val="6FAF07"/>
                </a:solidFill>
                <a:latin typeface="Genty Sans"/>
              </a:rPr>
              <a:t> учим, играем, </a:t>
            </a:r>
            <a:r>
              <a:rPr lang="ru-RU" sz="2800" dirty="0" err="1">
                <a:solidFill>
                  <a:srgbClr val="6FAF07"/>
                </a:solidFill>
                <a:latin typeface="Genty Sans"/>
              </a:rPr>
              <a:t>пеем</a:t>
            </a:r>
            <a:r>
              <a:rPr lang="ru-RU" sz="2800" dirty="0">
                <a:solidFill>
                  <a:srgbClr val="6FAF07"/>
                </a:solidFill>
                <a:latin typeface="Genty Sans"/>
              </a:rPr>
              <a:t> и </a:t>
            </a:r>
            <a:r>
              <a:rPr lang="ru-RU" sz="2800" dirty="0" err="1">
                <a:solidFill>
                  <a:srgbClr val="6FAF07"/>
                </a:solidFill>
                <a:latin typeface="Genty Sans"/>
              </a:rPr>
              <a:t>танцуваме</a:t>
            </a:r>
            <a:r>
              <a:rPr lang="ru-RU" sz="2800" dirty="0">
                <a:solidFill>
                  <a:srgbClr val="6FAF07"/>
                </a:solidFill>
                <a:latin typeface="Genty Sans"/>
              </a:rPr>
              <a:t>.</a:t>
            </a:r>
          </a:p>
          <a:p>
            <a:pPr marL="0" lvl="0" indent="0">
              <a:lnSpc>
                <a:spcPts val="4799"/>
              </a:lnSpc>
              <a:spcBef>
                <a:spcPct val="0"/>
              </a:spcBef>
            </a:pPr>
            <a:r>
              <a:rPr lang="ru-RU" sz="2800" dirty="0" err="1">
                <a:solidFill>
                  <a:srgbClr val="6FAF07"/>
                </a:solidFill>
                <a:latin typeface="Genty Sans"/>
              </a:rPr>
              <a:t>Бъдете</a:t>
            </a:r>
            <a:r>
              <a:rPr lang="ru-RU" sz="2800" dirty="0">
                <a:solidFill>
                  <a:srgbClr val="6FAF07"/>
                </a:solidFill>
                <a:latin typeface="Genty Sans"/>
              </a:rPr>
              <a:t> част  от </a:t>
            </a:r>
            <a:r>
              <a:rPr lang="ru-RU" sz="2800" dirty="0" err="1">
                <a:solidFill>
                  <a:srgbClr val="6FAF07"/>
                </a:solidFill>
                <a:latin typeface="Genty Sans"/>
              </a:rPr>
              <a:t>нашето</a:t>
            </a:r>
            <a:r>
              <a:rPr lang="ru-RU" sz="2800" dirty="0">
                <a:solidFill>
                  <a:srgbClr val="6FAF07"/>
                </a:solidFill>
                <a:latin typeface="Genty Sans"/>
              </a:rPr>
              <a:t> </a:t>
            </a:r>
            <a:r>
              <a:rPr lang="ru-RU" sz="2800" dirty="0" err="1">
                <a:solidFill>
                  <a:srgbClr val="6FAF07"/>
                </a:solidFill>
                <a:latin typeface="Genty Sans"/>
              </a:rPr>
              <a:t>голямо</a:t>
            </a:r>
            <a:r>
              <a:rPr lang="ru-RU" sz="2800" dirty="0">
                <a:solidFill>
                  <a:srgbClr val="6FAF07"/>
                </a:solidFill>
                <a:latin typeface="Genty Sans"/>
              </a:rPr>
              <a:t> семейство!</a:t>
            </a:r>
          </a:p>
          <a:p>
            <a:pPr marL="0" lvl="0" indent="0" algn="ctr">
              <a:lnSpc>
                <a:spcPts val="4799"/>
              </a:lnSpc>
              <a:spcBef>
                <a:spcPct val="0"/>
              </a:spcBef>
            </a:pPr>
            <a:r>
              <a:rPr lang="ru-RU" sz="3199" dirty="0">
                <a:solidFill>
                  <a:srgbClr val="6FAF07"/>
                </a:solidFill>
                <a:latin typeface="Genty Sans"/>
              </a:rPr>
              <a:t>       </a:t>
            </a:r>
          </a:p>
          <a:p>
            <a:pPr marL="0" lvl="0" indent="0" algn="ctr">
              <a:lnSpc>
                <a:spcPts val="4799"/>
              </a:lnSpc>
              <a:spcBef>
                <a:spcPct val="0"/>
              </a:spcBef>
            </a:pPr>
            <a:r>
              <a:rPr lang="ru-RU" sz="2400" dirty="0">
                <a:solidFill>
                  <a:srgbClr val="6FAF07"/>
                </a:solidFill>
                <a:latin typeface="Genty Sans"/>
              </a:rPr>
              <a:t>Линк </a:t>
            </a:r>
            <a:r>
              <a:rPr lang="ru-RU" sz="2400" dirty="0" err="1">
                <a:solidFill>
                  <a:srgbClr val="6FAF07"/>
                </a:solidFill>
                <a:latin typeface="Genty Sans"/>
              </a:rPr>
              <a:t>към</a:t>
            </a:r>
            <a:r>
              <a:rPr lang="ru-RU" sz="2400" dirty="0">
                <a:solidFill>
                  <a:srgbClr val="6FAF07"/>
                </a:solidFill>
                <a:latin typeface="Genty Sans"/>
              </a:rPr>
              <a:t> </a:t>
            </a:r>
            <a:r>
              <a:rPr lang="ru-RU" sz="2400" dirty="0" err="1">
                <a:solidFill>
                  <a:srgbClr val="6FAF07"/>
                </a:solidFill>
                <a:latin typeface="Genty Sans"/>
              </a:rPr>
              <a:t>групата</a:t>
            </a:r>
            <a:r>
              <a:rPr lang="ru-RU" sz="2400" dirty="0">
                <a:solidFill>
                  <a:srgbClr val="6FAF07"/>
                </a:solidFill>
                <a:latin typeface="Genty Sans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/>
              </a:rPr>
              <a:t>https://www.dg-slaveiche.com/index.php/%D0%B3%D1%80%D1%83%D0%BF%D0%B8/%D0%B3%D1%80%D1%83%D0%BF%D0%B0-%D0%BC%D0%B5%D1%87%D0%BE-%D0%BF%D1%83%D1%85</a:t>
            </a: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lvl="0" indent="0" algn="ctr">
              <a:lnSpc>
                <a:spcPts val="4799"/>
              </a:lnSpc>
              <a:spcBef>
                <a:spcPct val="0"/>
              </a:spcBef>
            </a:pPr>
            <a:endParaRPr lang="ru-RU" sz="3199" dirty="0">
              <a:solidFill>
                <a:srgbClr val="6FAF07"/>
              </a:solidFill>
              <a:latin typeface="Genty Sans"/>
            </a:endParaRPr>
          </a:p>
        </p:txBody>
      </p:sp>
      <p:grpSp>
        <p:nvGrpSpPr>
          <p:cNvPr id="23" name="Group 23"/>
          <p:cNvGrpSpPr>
            <a:grpSpLocks noGrp="1" noUngrp="1" noRot="1" noMove="1" noResize="1"/>
          </p:cNvGrpSpPr>
          <p:nvPr/>
        </p:nvGrpSpPr>
        <p:grpSpPr>
          <a:xfrm>
            <a:off x="4772701" y="949278"/>
            <a:ext cx="8742597" cy="1322539"/>
            <a:chOff x="0" y="0"/>
            <a:chExt cx="2686494" cy="406400"/>
          </a:xfrm>
        </p:grpSpPr>
        <p:sp>
          <p:nvSpPr>
            <p:cNvPr id="24" name="Freeform 2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686494" cy="406400"/>
            </a:xfrm>
            <a:custGeom>
              <a:avLst/>
              <a:gdLst/>
              <a:ahLst/>
              <a:cxnLst/>
              <a:rect l="l" t="t" r="r" b="b"/>
              <a:pathLst>
                <a:path w="2686494" h="406400">
                  <a:moveTo>
                    <a:pt x="88554" y="0"/>
                  </a:moveTo>
                  <a:lnTo>
                    <a:pt x="2597940" y="0"/>
                  </a:lnTo>
                  <a:cubicBezTo>
                    <a:pt x="2646847" y="0"/>
                    <a:pt x="2686494" y="39647"/>
                    <a:pt x="2686494" y="88554"/>
                  </a:cubicBezTo>
                  <a:lnTo>
                    <a:pt x="2686494" y="317846"/>
                  </a:lnTo>
                  <a:cubicBezTo>
                    <a:pt x="2686494" y="366753"/>
                    <a:pt x="2646847" y="406400"/>
                    <a:pt x="2597940" y="406400"/>
                  </a:cubicBezTo>
                  <a:lnTo>
                    <a:pt x="88554" y="406400"/>
                  </a:lnTo>
                  <a:cubicBezTo>
                    <a:pt x="39647" y="406400"/>
                    <a:pt x="0" y="366753"/>
                    <a:pt x="0" y="317846"/>
                  </a:cubicBezTo>
                  <a:lnTo>
                    <a:pt x="0" y="88554"/>
                  </a:lnTo>
                  <a:cubicBezTo>
                    <a:pt x="0" y="39647"/>
                    <a:pt x="39647" y="0"/>
                    <a:pt x="88554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25" name="TextBox 2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686494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88348" y="1306575"/>
            <a:ext cx="8511304" cy="856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73"/>
              </a:lnSpc>
            </a:pPr>
            <a:r>
              <a:rPr lang="bg-BG" sz="7200" dirty="0">
                <a:solidFill>
                  <a:srgbClr val="6FAF07"/>
                </a:solidFill>
                <a:latin typeface="ADYS Medium" panose="00000600000000000000" pitchFamily="50" charset="0"/>
              </a:rPr>
              <a:t>ЕЛАТЕ ПРИ НАС</a:t>
            </a:r>
            <a:endParaRPr lang="en-US" sz="7200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27" name="TextBox 2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80378" y="3052080"/>
            <a:ext cx="1331390" cy="764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531"/>
              </a:lnSpc>
              <a:spcBef>
                <a:spcPct val="0"/>
              </a:spcBef>
            </a:pPr>
            <a:r>
              <a:rPr lang="en-US" sz="4354">
                <a:solidFill>
                  <a:srgbClr val="6FAF07"/>
                </a:solidFill>
                <a:latin typeface="Genty Sans"/>
              </a:rPr>
              <a:t>1</a:t>
            </a:r>
          </a:p>
        </p:txBody>
      </p:sp>
      <p:sp>
        <p:nvSpPr>
          <p:cNvPr id="29" name="TextBox 2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43636" y="3071130"/>
            <a:ext cx="1106455" cy="796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31"/>
              </a:lnSpc>
              <a:spcBef>
                <a:spcPct val="0"/>
              </a:spcBef>
            </a:pPr>
            <a:r>
              <a:rPr lang="en-US" sz="4354">
                <a:solidFill>
                  <a:srgbClr val="6FAF07"/>
                </a:solidFill>
                <a:latin typeface="Genty Sans"/>
              </a:rPr>
              <a:t>2</a:t>
            </a:r>
          </a:p>
        </p:txBody>
      </p:sp>
      <p:pic>
        <p:nvPicPr>
          <p:cNvPr id="34" name="Картина 33" descr="Картина, която съдържа Човешко лице, пеленаче, рамка за картина, човек&#10;&#10;Описанието е генерирано автоматично">
            <a:extLst>
              <a:ext uri="{FF2B5EF4-FFF2-40B4-BE49-F238E27FC236}">
                <a16:creationId xmlns:a16="http://schemas.microsoft.com/office/drawing/2014/main" id="{A3CF133C-71B9-33E5-3132-33DC1FABC4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954" y="3531515"/>
            <a:ext cx="4804552" cy="5144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Freeform 3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08155" y="8390867"/>
            <a:ext cx="764382" cy="675435"/>
          </a:xfrm>
          <a:custGeom>
            <a:avLst/>
            <a:gdLst/>
            <a:ahLst/>
            <a:cxnLst/>
            <a:rect l="l" t="t" r="r" b="b"/>
            <a:pathLst>
              <a:path w="764382" h="675435">
                <a:moveTo>
                  <a:pt x="0" y="0"/>
                </a:moveTo>
                <a:lnTo>
                  <a:pt x="764381" y="0"/>
                </a:lnTo>
                <a:lnTo>
                  <a:pt x="764381" y="675436"/>
                </a:lnTo>
                <a:lnTo>
                  <a:pt x="0" y="6754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7" name="Freeform 13">
            <a:extLst>
              <a:ext uri="{FF2B5EF4-FFF2-40B4-BE49-F238E27FC236}">
                <a16:creationId xmlns:a16="http://schemas.microsoft.com/office/drawing/2014/main" id="{CE312264-70A1-B68A-D34A-35EF4F79C6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60924" y="7429500"/>
            <a:ext cx="3280324" cy="2866130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8" name="Freeform 10">
            <a:extLst>
              <a:ext uri="{FF2B5EF4-FFF2-40B4-BE49-F238E27FC236}">
                <a16:creationId xmlns:a16="http://schemas.microsoft.com/office/drawing/2014/main" id="{7BE17B64-0D45-1776-BF7C-CD95C256DB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77496" y="9311057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9" name="Freeform 10">
            <a:extLst>
              <a:ext uri="{FF2B5EF4-FFF2-40B4-BE49-F238E27FC236}">
                <a16:creationId xmlns:a16="http://schemas.microsoft.com/office/drawing/2014/main" id="{748BC26A-2159-78B1-A07E-F108D3107F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6115103" y="9332204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40" name="Freeform 14">
            <a:extLst>
              <a:ext uri="{FF2B5EF4-FFF2-40B4-BE49-F238E27FC236}">
                <a16:creationId xmlns:a16="http://schemas.microsoft.com/office/drawing/2014/main" id="{548F494C-3E67-EED2-C2D9-3EBC795F6E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5551622" y="797705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Freeform 14">
            <a:extLst>
              <a:ext uri="{FF2B5EF4-FFF2-40B4-BE49-F238E27FC236}">
                <a16:creationId xmlns:a16="http://schemas.microsoft.com/office/drawing/2014/main" id="{2A5970F3-A3E0-2B1A-E3D7-1D059F5D56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850215" y="833023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" name="Картина 29" descr="Картина, която съдържа анимирана рисунка, графична колекция, Анимационен филм, илюстрация&#10;&#10;Описанието е генерирано автоматично">
            <a:extLst>
              <a:ext uri="{FF2B5EF4-FFF2-40B4-BE49-F238E27FC236}">
                <a16:creationId xmlns:a16="http://schemas.microsoft.com/office/drawing/2014/main" id="{F9B0CCCB-BADC-1900-F87F-41FD404DFC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515" y="6939114"/>
            <a:ext cx="1870213" cy="23117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1644766" y="1028700"/>
            <a:ext cx="15098773" cy="7498499"/>
            <a:chOff x="0" y="0"/>
            <a:chExt cx="3976632" cy="197491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976632" cy="1974913"/>
            </a:xfrm>
            <a:custGeom>
              <a:avLst/>
              <a:gdLst/>
              <a:ahLst/>
              <a:cxnLst/>
              <a:rect l="l" t="t" r="r" b="b"/>
              <a:pathLst>
                <a:path w="3976632" h="1974913">
                  <a:moveTo>
                    <a:pt x="51275" y="0"/>
                  </a:moveTo>
                  <a:lnTo>
                    <a:pt x="3925357" y="0"/>
                  </a:lnTo>
                  <a:cubicBezTo>
                    <a:pt x="3953675" y="0"/>
                    <a:pt x="3976632" y="22957"/>
                    <a:pt x="3976632" y="51275"/>
                  </a:cubicBezTo>
                  <a:lnTo>
                    <a:pt x="3976632" y="1923638"/>
                  </a:lnTo>
                  <a:cubicBezTo>
                    <a:pt x="3976632" y="1951957"/>
                    <a:pt x="3953675" y="1974913"/>
                    <a:pt x="3925357" y="1974913"/>
                  </a:cubicBezTo>
                  <a:lnTo>
                    <a:pt x="51275" y="1974913"/>
                  </a:lnTo>
                  <a:cubicBezTo>
                    <a:pt x="22957" y="1974913"/>
                    <a:pt x="0" y="1951957"/>
                    <a:pt x="0" y="1923638"/>
                  </a:cubicBezTo>
                  <a:lnTo>
                    <a:pt x="0" y="51275"/>
                  </a:lnTo>
                  <a:cubicBezTo>
                    <a:pt x="0" y="22957"/>
                    <a:pt x="22957" y="0"/>
                    <a:pt x="51275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976632" cy="20034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1982920" y="1411166"/>
            <a:ext cx="14322160" cy="6573515"/>
            <a:chOff x="0" y="0"/>
            <a:chExt cx="3772091" cy="1731296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772091" cy="1731296"/>
            </a:xfrm>
            <a:custGeom>
              <a:avLst/>
              <a:gdLst/>
              <a:ahLst/>
              <a:cxnLst/>
              <a:rect l="l" t="t" r="r" b="b"/>
              <a:pathLst>
                <a:path w="3772091" h="1731296">
                  <a:moveTo>
                    <a:pt x="54056" y="0"/>
                  </a:moveTo>
                  <a:lnTo>
                    <a:pt x="3718036" y="0"/>
                  </a:lnTo>
                  <a:cubicBezTo>
                    <a:pt x="3747890" y="0"/>
                    <a:pt x="3772091" y="24201"/>
                    <a:pt x="3772091" y="54056"/>
                  </a:cubicBezTo>
                  <a:lnTo>
                    <a:pt x="3772091" y="1677240"/>
                  </a:lnTo>
                  <a:cubicBezTo>
                    <a:pt x="3772091" y="1707095"/>
                    <a:pt x="3747890" y="1731296"/>
                    <a:pt x="3718036" y="1731296"/>
                  </a:cubicBezTo>
                  <a:lnTo>
                    <a:pt x="54056" y="1731296"/>
                  </a:lnTo>
                  <a:cubicBezTo>
                    <a:pt x="24201" y="1731296"/>
                    <a:pt x="0" y="1707095"/>
                    <a:pt x="0" y="1677240"/>
                  </a:cubicBezTo>
                  <a:lnTo>
                    <a:pt x="0" y="54056"/>
                  </a:lnTo>
                  <a:cubicBezTo>
                    <a:pt x="0" y="24201"/>
                    <a:pt x="24201" y="0"/>
                    <a:pt x="54056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772091" cy="17598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00146" y="3190512"/>
            <a:ext cx="6809806" cy="7177662"/>
          </a:xfrm>
          <a:custGeom>
            <a:avLst/>
            <a:gdLst/>
            <a:ahLst/>
            <a:cxnLst/>
            <a:rect l="l" t="t" r="r" b="b"/>
            <a:pathLst>
              <a:path w="6809806" h="7177662">
                <a:moveTo>
                  <a:pt x="0" y="0"/>
                </a:moveTo>
                <a:lnTo>
                  <a:pt x="6809807" y="0"/>
                </a:lnTo>
                <a:lnTo>
                  <a:pt x="6809807" y="7177661"/>
                </a:lnTo>
                <a:lnTo>
                  <a:pt x="0" y="71776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916814" flipH="1">
            <a:off x="3076544" y="2046225"/>
            <a:ext cx="1031168" cy="1144153"/>
          </a:xfrm>
          <a:custGeom>
            <a:avLst/>
            <a:gdLst/>
            <a:ahLst/>
            <a:cxnLst/>
            <a:rect l="l" t="t" r="r" b="b"/>
            <a:pathLst>
              <a:path w="1031168" h="1144153">
                <a:moveTo>
                  <a:pt x="1031168" y="0"/>
                </a:moveTo>
                <a:lnTo>
                  <a:pt x="0" y="0"/>
                </a:lnTo>
                <a:lnTo>
                  <a:pt x="0" y="1144153"/>
                </a:lnTo>
                <a:lnTo>
                  <a:pt x="1031168" y="1144153"/>
                </a:lnTo>
                <a:lnTo>
                  <a:pt x="1031168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614184">
            <a:off x="6910" y="510646"/>
            <a:ext cx="5874190" cy="1420486"/>
          </a:xfrm>
          <a:custGeom>
            <a:avLst/>
            <a:gdLst/>
            <a:ahLst/>
            <a:cxnLst/>
            <a:rect l="l" t="t" r="r" b="b"/>
            <a:pathLst>
              <a:path w="5874190" h="1420486">
                <a:moveTo>
                  <a:pt x="0" y="0"/>
                </a:moveTo>
                <a:lnTo>
                  <a:pt x="5874190" y="0"/>
                </a:lnTo>
                <a:lnTo>
                  <a:pt x="5874190" y="1420486"/>
                </a:lnTo>
                <a:lnTo>
                  <a:pt x="0" y="14204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3" name="TextBox 1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087115" y="2539321"/>
            <a:ext cx="11403610" cy="1522853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>
              <a:lnSpc>
                <a:spcPts val="12867"/>
              </a:lnSpc>
            </a:pPr>
            <a:r>
              <a:rPr lang="bg-BG" sz="8000" b="1" dirty="0">
                <a:solidFill>
                  <a:srgbClr val="6FAF07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DYS Medium" panose="00000600000000000000" pitchFamily="50" charset="0"/>
              </a:rPr>
              <a:t>БЛАГОДАРИМ ВИ!</a:t>
            </a:r>
            <a:endParaRPr lang="en-US" sz="10400" b="1" dirty="0">
              <a:solidFill>
                <a:srgbClr val="6FAF07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DYS Medium" panose="00000600000000000000" pitchFamily="50" charset="0"/>
            </a:endParaRPr>
          </a:p>
        </p:txBody>
      </p:sp>
      <p:sp>
        <p:nvSpPr>
          <p:cNvPr id="15" name="TextBox 1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068065" y="6684469"/>
            <a:ext cx="527314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bg-BG" sz="4000" spc="5" dirty="0">
                <a:solidFill>
                  <a:srgbClr val="6FAF07"/>
                </a:solidFill>
                <a:latin typeface="ADYS Medium" panose="00000600000000000000" pitchFamily="50" charset="0"/>
              </a:rPr>
              <a:t>Представено от:</a:t>
            </a:r>
          </a:p>
          <a:p>
            <a:pPr algn="ctr"/>
            <a:r>
              <a:rPr lang="bg-BG" sz="4000" spc="5" dirty="0">
                <a:solidFill>
                  <a:srgbClr val="6FAF07"/>
                </a:solidFill>
                <a:latin typeface="ADYS Medium" panose="00000600000000000000" pitchFamily="50" charset="0"/>
              </a:rPr>
              <a:t>     Виолета Димитрова</a:t>
            </a:r>
            <a:endParaRPr lang="en-US" sz="4000" spc="5" dirty="0">
              <a:solidFill>
                <a:srgbClr val="6FAF07"/>
              </a:solidFill>
              <a:latin typeface="ADYS Medium" panose="00000600000000000000" pitchFamily="50" charset="0"/>
            </a:endParaRPr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206905" y="-10177"/>
            <a:ext cx="5874190" cy="1420486"/>
          </a:xfrm>
          <a:custGeom>
            <a:avLst/>
            <a:gdLst/>
            <a:ahLst/>
            <a:cxnLst/>
            <a:rect l="l" t="t" r="r" b="b"/>
            <a:pathLst>
              <a:path w="5874190" h="1420486">
                <a:moveTo>
                  <a:pt x="0" y="0"/>
                </a:moveTo>
                <a:lnTo>
                  <a:pt x="5874190" y="0"/>
                </a:lnTo>
                <a:lnTo>
                  <a:pt x="5874190" y="1420486"/>
                </a:lnTo>
                <a:lnTo>
                  <a:pt x="0" y="14204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879877">
            <a:off x="12446721" y="710243"/>
            <a:ext cx="5874190" cy="1420486"/>
          </a:xfrm>
          <a:custGeom>
            <a:avLst/>
            <a:gdLst/>
            <a:ahLst/>
            <a:cxnLst/>
            <a:rect l="l" t="t" r="r" b="b"/>
            <a:pathLst>
              <a:path w="5874190" h="1420486">
                <a:moveTo>
                  <a:pt x="0" y="0"/>
                </a:moveTo>
                <a:lnTo>
                  <a:pt x="5874190" y="0"/>
                </a:lnTo>
                <a:lnTo>
                  <a:pt x="5874190" y="1420486"/>
                </a:lnTo>
                <a:lnTo>
                  <a:pt x="0" y="14204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pic>
        <p:nvPicPr>
          <p:cNvPr id="19" name="Картина 18" descr="Картина, която съдържа торта за рожден ден, Фигура на животно, анимирана рисунка, торта&#10;&#10;Описанието е генерирано автоматично">
            <a:extLst>
              <a:ext uri="{FF2B5EF4-FFF2-40B4-BE49-F238E27FC236}">
                <a16:creationId xmlns:a16="http://schemas.microsoft.com/office/drawing/2014/main" id="{11A21CF9-43D4-5900-F381-EF9C25E6AA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3827">
            <a:off x="9354840" y="3773019"/>
            <a:ext cx="7100431" cy="4971492"/>
          </a:xfrm>
          <a:prstGeom prst="rect">
            <a:avLst/>
          </a:prstGeom>
        </p:spPr>
      </p:pic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325404" y="2810679"/>
            <a:ext cx="7350517" cy="7747580"/>
          </a:xfrm>
          <a:custGeom>
            <a:avLst/>
            <a:gdLst/>
            <a:ahLst/>
            <a:cxnLst/>
            <a:rect l="l" t="t" r="r" b="b"/>
            <a:pathLst>
              <a:path w="7350517" h="7747580">
                <a:moveTo>
                  <a:pt x="0" y="0"/>
                </a:moveTo>
                <a:lnTo>
                  <a:pt x="7350517" y="0"/>
                </a:lnTo>
                <a:lnTo>
                  <a:pt x="7350517" y="7747580"/>
                </a:lnTo>
                <a:lnTo>
                  <a:pt x="0" y="77475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444"/>
            </a:stretch>
          </a:blipFill>
        </p:spPr>
        <p:txBody>
          <a:bodyPr/>
          <a:lstStyle/>
          <a:p>
            <a:endParaRPr lang="bg-BG" dirty="0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3485642" y="478853"/>
            <a:ext cx="14192758" cy="9329295"/>
            <a:chOff x="0" y="0"/>
            <a:chExt cx="3416913" cy="2310463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416913" cy="2310463"/>
            </a:xfrm>
            <a:custGeom>
              <a:avLst/>
              <a:gdLst/>
              <a:ahLst/>
              <a:cxnLst/>
              <a:rect l="l" t="t" r="r" b="b"/>
              <a:pathLst>
                <a:path w="3416913" h="2310463">
                  <a:moveTo>
                    <a:pt x="28057" y="0"/>
                  </a:moveTo>
                  <a:lnTo>
                    <a:pt x="3388857" y="0"/>
                  </a:lnTo>
                  <a:cubicBezTo>
                    <a:pt x="3396298" y="0"/>
                    <a:pt x="3403434" y="2956"/>
                    <a:pt x="3408695" y="8218"/>
                  </a:cubicBezTo>
                  <a:cubicBezTo>
                    <a:pt x="3413957" y="13479"/>
                    <a:pt x="3416913" y="20616"/>
                    <a:pt x="3416913" y="28057"/>
                  </a:cubicBezTo>
                  <a:lnTo>
                    <a:pt x="3416913" y="2282406"/>
                  </a:lnTo>
                  <a:cubicBezTo>
                    <a:pt x="3416913" y="2289847"/>
                    <a:pt x="3413957" y="2296984"/>
                    <a:pt x="3408695" y="2302245"/>
                  </a:cubicBezTo>
                  <a:cubicBezTo>
                    <a:pt x="3403434" y="2307507"/>
                    <a:pt x="3396298" y="2310463"/>
                    <a:pt x="3388857" y="2310463"/>
                  </a:cubicBezTo>
                  <a:lnTo>
                    <a:pt x="28057" y="2310463"/>
                  </a:lnTo>
                  <a:cubicBezTo>
                    <a:pt x="20616" y="2310463"/>
                    <a:pt x="13479" y="2307507"/>
                    <a:pt x="8218" y="2302245"/>
                  </a:cubicBezTo>
                  <a:cubicBezTo>
                    <a:pt x="2956" y="2296984"/>
                    <a:pt x="0" y="2289847"/>
                    <a:pt x="0" y="2282406"/>
                  </a:cubicBezTo>
                  <a:lnTo>
                    <a:pt x="0" y="28057"/>
                  </a:lnTo>
                  <a:cubicBezTo>
                    <a:pt x="0" y="20616"/>
                    <a:pt x="2956" y="13479"/>
                    <a:pt x="8218" y="8218"/>
                  </a:cubicBezTo>
                  <a:cubicBezTo>
                    <a:pt x="13479" y="2956"/>
                    <a:pt x="20616" y="0"/>
                    <a:pt x="28057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6FAF07"/>
              </a:solidFill>
              <a:prstDash val="solid"/>
              <a:rou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416913" cy="2339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4247589" y="1154010"/>
            <a:ext cx="12885593" cy="7978980"/>
            <a:chOff x="0" y="0"/>
            <a:chExt cx="3241622" cy="2101460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241622" cy="2101460"/>
            </a:xfrm>
            <a:custGeom>
              <a:avLst/>
              <a:gdLst/>
              <a:ahLst/>
              <a:cxnLst/>
              <a:rect l="l" t="t" r="r" b="b"/>
              <a:pathLst>
                <a:path w="3241622" h="2101460">
                  <a:moveTo>
                    <a:pt x="31451" y="0"/>
                  </a:moveTo>
                  <a:lnTo>
                    <a:pt x="3210171" y="0"/>
                  </a:lnTo>
                  <a:cubicBezTo>
                    <a:pt x="3227541" y="0"/>
                    <a:pt x="3241622" y="14081"/>
                    <a:pt x="3241622" y="31451"/>
                  </a:cubicBezTo>
                  <a:lnTo>
                    <a:pt x="3241622" y="2070009"/>
                  </a:lnTo>
                  <a:cubicBezTo>
                    <a:pt x="3241622" y="2078350"/>
                    <a:pt x="3238308" y="2086350"/>
                    <a:pt x="3232410" y="2092248"/>
                  </a:cubicBezTo>
                  <a:cubicBezTo>
                    <a:pt x="3226512" y="2098146"/>
                    <a:pt x="3218512" y="2101460"/>
                    <a:pt x="3210171" y="2101460"/>
                  </a:cubicBezTo>
                  <a:lnTo>
                    <a:pt x="31451" y="2101460"/>
                  </a:lnTo>
                  <a:cubicBezTo>
                    <a:pt x="23109" y="2101460"/>
                    <a:pt x="15110" y="2098146"/>
                    <a:pt x="9212" y="2092248"/>
                  </a:cubicBezTo>
                  <a:cubicBezTo>
                    <a:pt x="3314" y="2086350"/>
                    <a:pt x="0" y="2078350"/>
                    <a:pt x="0" y="2070009"/>
                  </a:cubicBezTo>
                  <a:lnTo>
                    <a:pt x="0" y="31451"/>
                  </a:lnTo>
                  <a:cubicBezTo>
                    <a:pt x="0" y="23109"/>
                    <a:pt x="3314" y="15110"/>
                    <a:pt x="9212" y="9212"/>
                  </a:cubicBezTo>
                  <a:cubicBezTo>
                    <a:pt x="15110" y="3314"/>
                    <a:pt x="23109" y="0"/>
                    <a:pt x="31451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6FAF07"/>
              </a:solidFill>
              <a:prstDash val="lgDash"/>
              <a:round/>
            </a:ln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3241622" cy="21300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316398" y="130700"/>
            <a:ext cx="9290946" cy="9792828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endParaRPr lang="bg-BG" dirty="0"/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45429" y="6907574"/>
            <a:ext cx="4158793" cy="3508509"/>
          </a:xfrm>
          <a:custGeom>
            <a:avLst/>
            <a:gdLst/>
            <a:ahLst/>
            <a:cxnLst/>
            <a:rect l="l" t="t" r="r" b="b"/>
            <a:pathLst>
              <a:path w="4158793" h="3508509">
                <a:moveTo>
                  <a:pt x="0" y="0"/>
                </a:moveTo>
                <a:lnTo>
                  <a:pt x="4158793" y="0"/>
                </a:lnTo>
                <a:lnTo>
                  <a:pt x="4158793" y="3508509"/>
                </a:lnTo>
                <a:lnTo>
                  <a:pt x="0" y="35085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6573826" y="748744"/>
            <a:ext cx="936540" cy="810532"/>
          </a:xfrm>
          <a:custGeom>
            <a:avLst/>
            <a:gdLst/>
            <a:ahLst/>
            <a:cxnLst/>
            <a:rect l="l" t="t" r="r" b="b"/>
            <a:pathLst>
              <a:path w="936540" h="810532">
                <a:moveTo>
                  <a:pt x="0" y="0"/>
                </a:moveTo>
                <a:lnTo>
                  <a:pt x="936540" y="0"/>
                </a:lnTo>
                <a:lnTo>
                  <a:pt x="936540" y="810532"/>
                </a:lnTo>
                <a:lnTo>
                  <a:pt x="0" y="8105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6" name="TextBox 1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97063" y="1974543"/>
            <a:ext cx="10912837" cy="998671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lvl="0" indent="0" algn="ctr">
              <a:lnSpc>
                <a:spcPts val="7620"/>
              </a:lnSpc>
            </a:pPr>
            <a:r>
              <a:rPr lang="bg-BG" sz="8000" b="1" dirty="0">
                <a:ln>
                  <a:solidFill>
                    <a:schemeClr val="tx1"/>
                  </a:solidFill>
                </a:ln>
                <a:solidFill>
                  <a:srgbClr val="6FAF07"/>
                </a:solidFill>
                <a:latin typeface="Genty Sans"/>
              </a:rPr>
              <a:t>ТОВА СМЕ НИЕ</a:t>
            </a:r>
            <a:endParaRPr lang="en-US" sz="8000" b="1" dirty="0">
              <a:ln>
                <a:solidFill>
                  <a:schemeClr val="tx1"/>
                </a:solidFill>
              </a:ln>
              <a:solidFill>
                <a:srgbClr val="6FAF07"/>
              </a:solidFill>
              <a:latin typeface="Genty Sans"/>
            </a:endParaRPr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D38921D3-590E-179A-153A-C154001488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16521403" y="8637185"/>
            <a:ext cx="936540" cy="810532"/>
          </a:xfrm>
          <a:custGeom>
            <a:avLst/>
            <a:gdLst/>
            <a:ahLst/>
            <a:cxnLst/>
            <a:rect l="l" t="t" r="r" b="b"/>
            <a:pathLst>
              <a:path w="936540" h="810532">
                <a:moveTo>
                  <a:pt x="0" y="0"/>
                </a:moveTo>
                <a:lnTo>
                  <a:pt x="936540" y="0"/>
                </a:lnTo>
                <a:lnTo>
                  <a:pt x="936540" y="810532"/>
                </a:lnTo>
                <a:lnTo>
                  <a:pt x="0" y="8105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50547" y="9209960"/>
            <a:ext cx="1824745" cy="1028700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0075" y="7877516"/>
            <a:ext cx="2856070" cy="2409484"/>
          </a:xfrm>
          <a:custGeom>
            <a:avLst/>
            <a:gdLst/>
            <a:ahLst/>
            <a:cxnLst/>
            <a:rect l="l" t="t" r="r" b="b"/>
            <a:pathLst>
              <a:path w="2856070" h="2409484">
                <a:moveTo>
                  <a:pt x="0" y="0"/>
                </a:moveTo>
                <a:lnTo>
                  <a:pt x="2856070" y="0"/>
                </a:lnTo>
                <a:lnTo>
                  <a:pt x="2856070" y="2409484"/>
                </a:lnTo>
                <a:lnTo>
                  <a:pt x="0" y="240948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24515" y="8574972"/>
            <a:ext cx="1769877" cy="1493133"/>
          </a:xfrm>
          <a:custGeom>
            <a:avLst/>
            <a:gdLst/>
            <a:ahLst/>
            <a:cxnLst/>
            <a:rect l="l" t="t" r="r" b="b"/>
            <a:pathLst>
              <a:path w="1769877" h="1493133">
                <a:moveTo>
                  <a:pt x="0" y="0"/>
                </a:moveTo>
                <a:lnTo>
                  <a:pt x="1769878" y="0"/>
                </a:lnTo>
                <a:lnTo>
                  <a:pt x="1769878" y="1493133"/>
                </a:lnTo>
                <a:lnTo>
                  <a:pt x="0" y="149313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cxnSp>
        <p:nvCxnSpPr>
          <p:cNvPr id="26" name="Право съединение 25">
            <a:extLst>
              <a:ext uri="{FF2B5EF4-FFF2-40B4-BE49-F238E27FC236}">
                <a16:creationId xmlns:a16="http://schemas.microsoft.com/office/drawing/2014/main" id="{880B9E42-9DFE-FA0A-6B54-B9B47A15BDE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523569" y="3076039"/>
            <a:ext cx="7669374" cy="3088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  <a:headEnd type="diamond" w="med" len="med"/>
            <a:tailEnd type="diamond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8" name="Картина 17" descr="Картина, която съдържа дрехи, балон, Парти украса, момиче&#10;&#10;Описанието е генерирано автоматично">
            <a:extLst>
              <a:ext uri="{FF2B5EF4-FFF2-40B4-BE49-F238E27FC236}">
                <a16:creationId xmlns:a16="http://schemas.microsoft.com/office/drawing/2014/main" id="{6C2B9FFB-9D90-225A-98EE-065198D69ED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454" y="4687175"/>
            <a:ext cx="5641200" cy="42309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0" name="Картина 19" descr="Картина, която съдържа дрехи, балон, пеленаче, човек&#10;&#10;Описанието е генерирано автоматично">
            <a:extLst>
              <a:ext uri="{FF2B5EF4-FFF2-40B4-BE49-F238E27FC236}">
                <a16:creationId xmlns:a16="http://schemas.microsoft.com/office/drawing/2014/main" id="{3FE73384-CC21-A02F-3D54-FF1F2E1D15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324" y="4579744"/>
            <a:ext cx="5641200" cy="42309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545913">
            <a:off x="3976079" y="7607741"/>
            <a:ext cx="1926601" cy="1667386"/>
          </a:xfrm>
          <a:custGeom>
            <a:avLst/>
            <a:gdLst/>
            <a:ahLst/>
            <a:cxnLst/>
            <a:rect l="l" t="t" r="r" b="b"/>
            <a:pathLst>
              <a:path w="1926601" h="1667386">
                <a:moveTo>
                  <a:pt x="0" y="0"/>
                </a:moveTo>
                <a:lnTo>
                  <a:pt x="1926602" y="0"/>
                </a:lnTo>
                <a:lnTo>
                  <a:pt x="1926602" y="1667386"/>
                </a:lnTo>
                <a:lnTo>
                  <a:pt x="0" y="16673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818625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6E2C4606-B329-F9C8-7304-49C6FE6563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75928" y="1714500"/>
            <a:ext cx="6243128" cy="8623358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14752046-1BF1-9531-52BE-CC5B428334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439" y="-26465"/>
            <a:ext cx="17277561" cy="1028484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77" name="Правоъгълник 76">
            <a:extLst>
              <a:ext uri="{FF2B5EF4-FFF2-40B4-BE49-F238E27FC236}">
                <a16:creationId xmlns:a16="http://schemas.microsoft.com/office/drawing/2014/main" id="{20351AA5-3F2A-0337-1F59-8091BDBB3D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0559" y="-28622"/>
            <a:ext cx="795554" cy="10287000"/>
          </a:xfrm>
          <a:custGeom>
            <a:avLst/>
            <a:gdLst>
              <a:gd name="connsiteX0" fmla="*/ 0 w 795554"/>
              <a:gd name="connsiteY0" fmla="*/ 0 h 10287000"/>
              <a:gd name="connsiteX1" fmla="*/ 397777 w 795554"/>
              <a:gd name="connsiteY1" fmla="*/ 0 h 10287000"/>
              <a:gd name="connsiteX2" fmla="*/ 795554 w 795554"/>
              <a:gd name="connsiteY2" fmla="*/ 0 h 10287000"/>
              <a:gd name="connsiteX3" fmla="*/ 795554 w 795554"/>
              <a:gd name="connsiteY3" fmla="*/ 674370 h 10287000"/>
              <a:gd name="connsiteX4" fmla="*/ 795554 w 795554"/>
              <a:gd name="connsiteY4" fmla="*/ 1040130 h 10287000"/>
              <a:gd name="connsiteX5" fmla="*/ 795554 w 795554"/>
              <a:gd name="connsiteY5" fmla="*/ 1611630 h 10287000"/>
              <a:gd name="connsiteX6" fmla="*/ 795554 w 795554"/>
              <a:gd name="connsiteY6" fmla="*/ 2080260 h 10287000"/>
              <a:gd name="connsiteX7" fmla="*/ 795554 w 795554"/>
              <a:gd name="connsiteY7" fmla="*/ 2857500 h 10287000"/>
              <a:gd name="connsiteX8" fmla="*/ 795554 w 795554"/>
              <a:gd name="connsiteY8" fmla="*/ 3531870 h 10287000"/>
              <a:gd name="connsiteX9" fmla="*/ 795554 w 795554"/>
              <a:gd name="connsiteY9" fmla="*/ 3794760 h 10287000"/>
              <a:gd name="connsiteX10" fmla="*/ 795554 w 795554"/>
              <a:gd name="connsiteY10" fmla="*/ 4057650 h 10287000"/>
              <a:gd name="connsiteX11" fmla="*/ 795554 w 795554"/>
              <a:gd name="connsiteY11" fmla="*/ 4423410 h 10287000"/>
              <a:gd name="connsiteX12" fmla="*/ 795554 w 795554"/>
              <a:gd name="connsiteY12" fmla="*/ 4892040 h 10287000"/>
              <a:gd name="connsiteX13" fmla="*/ 795554 w 795554"/>
              <a:gd name="connsiteY13" fmla="*/ 5669280 h 10287000"/>
              <a:gd name="connsiteX14" fmla="*/ 795554 w 795554"/>
              <a:gd name="connsiteY14" fmla="*/ 6137910 h 10287000"/>
              <a:gd name="connsiteX15" fmla="*/ 795554 w 795554"/>
              <a:gd name="connsiteY15" fmla="*/ 6606540 h 10287000"/>
              <a:gd name="connsiteX16" fmla="*/ 795554 w 795554"/>
              <a:gd name="connsiteY16" fmla="*/ 7075170 h 10287000"/>
              <a:gd name="connsiteX17" fmla="*/ 795554 w 795554"/>
              <a:gd name="connsiteY17" fmla="*/ 7338060 h 10287000"/>
              <a:gd name="connsiteX18" fmla="*/ 795554 w 795554"/>
              <a:gd name="connsiteY18" fmla="*/ 8115300 h 10287000"/>
              <a:gd name="connsiteX19" fmla="*/ 795554 w 795554"/>
              <a:gd name="connsiteY19" fmla="*/ 8378190 h 10287000"/>
              <a:gd name="connsiteX20" fmla="*/ 795554 w 795554"/>
              <a:gd name="connsiteY20" fmla="*/ 9052560 h 10287000"/>
              <a:gd name="connsiteX21" fmla="*/ 795554 w 795554"/>
              <a:gd name="connsiteY21" fmla="*/ 10287000 h 10287000"/>
              <a:gd name="connsiteX22" fmla="*/ 405733 w 795554"/>
              <a:gd name="connsiteY22" fmla="*/ 10287000 h 10287000"/>
              <a:gd name="connsiteX23" fmla="*/ 0 w 795554"/>
              <a:gd name="connsiteY23" fmla="*/ 10287000 h 10287000"/>
              <a:gd name="connsiteX24" fmla="*/ 0 w 795554"/>
              <a:gd name="connsiteY24" fmla="*/ 9612630 h 10287000"/>
              <a:gd name="connsiteX25" fmla="*/ 0 w 795554"/>
              <a:gd name="connsiteY25" fmla="*/ 9041130 h 10287000"/>
              <a:gd name="connsiteX26" fmla="*/ 0 w 795554"/>
              <a:gd name="connsiteY26" fmla="*/ 8469630 h 10287000"/>
              <a:gd name="connsiteX27" fmla="*/ 0 w 795554"/>
              <a:gd name="connsiteY27" fmla="*/ 8001000 h 10287000"/>
              <a:gd name="connsiteX28" fmla="*/ 0 w 795554"/>
              <a:gd name="connsiteY28" fmla="*/ 7738110 h 10287000"/>
              <a:gd name="connsiteX29" fmla="*/ 0 w 795554"/>
              <a:gd name="connsiteY29" fmla="*/ 6960870 h 10287000"/>
              <a:gd name="connsiteX30" fmla="*/ 0 w 795554"/>
              <a:gd name="connsiteY30" fmla="*/ 6286500 h 10287000"/>
              <a:gd name="connsiteX31" fmla="*/ 0 w 795554"/>
              <a:gd name="connsiteY31" fmla="*/ 5715000 h 10287000"/>
              <a:gd name="connsiteX32" fmla="*/ 0 w 795554"/>
              <a:gd name="connsiteY32" fmla="*/ 5143500 h 10287000"/>
              <a:gd name="connsiteX33" fmla="*/ 0 w 795554"/>
              <a:gd name="connsiteY33" fmla="*/ 4674870 h 10287000"/>
              <a:gd name="connsiteX34" fmla="*/ 0 w 795554"/>
              <a:gd name="connsiteY34" fmla="*/ 4000500 h 10287000"/>
              <a:gd name="connsiteX35" fmla="*/ 0 w 795554"/>
              <a:gd name="connsiteY35" fmla="*/ 3737610 h 10287000"/>
              <a:gd name="connsiteX36" fmla="*/ 0 w 795554"/>
              <a:gd name="connsiteY36" fmla="*/ 2960370 h 10287000"/>
              <a:gd name="connsiteX37" fmla="*/ 0 w 795554"/>
              <a:gd name="connsiteY37" fmla="*/ 2491740 h 10287000"/>
              <a:gd name="connsiteX38" fmla="*/ 0 w 795554"/>
              <a:gd name="connsiteY38" fmla="*/ 2228850 h 10287000"/>
              <a:gd name="connsiteX39" fmla="*/ 0 w 795554"/>
              <a:gd name="connsiteY39" fmla="*/ 1451610 h 10287000"/>
              <a:gd name="connsiteX40" fmla="*/ 0 w 795554"/>
              <a:gd name="connsiteY40" fmla="*/ 777240 h 10287000"/>
              <a:gd name="connsiteX41" fmla="*/ 0 w 795554"/>
              <a:gd name="connsiteY41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95554" h="10287000" fill="none" extrusionOk="0">
                <a:moveTo>
                  <a:pt x="0" y="0"/>
                </a:moveTo>
                <a:cubicBezTo>
                  <a:pt x="161342" y="-28182"/>
                  <a:pt x="308363" y="19368"/>
                  <a:pt x="397777" y="0"/>
                </a:cubicBezTo>
                <a:cubicBezTo>
                  <a:pt x="487191" y="-19368"/>
                  <a:pt x="651314" y="25526"/>
                  <a:pt x="795554" y="0"/>
                </a:cubicBezTo>
                <a:cubicBezTo>
                  <a:pt x="813149" y="323584"/>
                  <a:pt x="755537" y="532097"/>
                  <a:pt x="795554" y="674370"/>
                </a:cubicBezTo>
                <a:cubicBezTo>
                  <a:pt x="835571" y="816643"/>
                  <a:pt x="761048" y="955432"/>
                  <a:pt x="795554" y="1040130"/>
                </a:cubicBezTo>
                <a:cubicBezTo>
                  <a:pt x="830060" y="1124828"/>
                  <a:pt x="787529" y="1352628"/>
                  <a:pt x="795554" y="1611630"/>
                </a:cubicBezTo>
                <a:cubicBezTo>
                  <a:pt x="803579" y="1870632"/>
                  <a:pt x="794150" y="1957515"/>
                  <a:pt x="795554" y="2080260"/>
                </a:cubicBezTo>
                <a:cubicBezTo>
                  <a:pt x="796958" y="2203005"/>
                  <a:pt x="706365" y="2689805"/>
                  <a:pt x="795554" y="2857500"/>
                </a:cubicBezTo>
                <a:cubicBezTo>
                  <a:pt x="884743" y="3025195"/>
                  <a:pt x="781008" y="3394826"/>
                  <a:pt x="795554" y="3531870"/>
                </a:cubicBezTo>
                <a:cubicBezTo>
                  <a:pt x="810100" y="3668914"/>
                  <a:pt x="776672" y="3718286"/>
                  <a:pt x="795554" y="3794760"/>
                </a:cubicBezTo>
                <a:cubicBezTo>
                  <a:pt x="814436" y="3871234"/>
                  <a:pt x="768768" y="3966314"/>
                  <a:pt x="795554" y="4057650"/>
                </a:cubicBezTo>
                <a:cubicBezTo>
                  <a:pt x="822340" y="4148986"/>
                  <a:pt x="775948" y="4347991"/>
                  <a:pt x="795554" y="4423410"/>
                </a:cubicBezTo>
                <a:cubicBezTo>
                  <a:pt x="815160" y="4498829"/>
                  <a:pt x="784547" y="4785439"/>
                  <a:pt x="795554" y="4892040"/>
                </a:cubicBezTo>
                <a:cubicBezTo>
                  <a:pt x="806561" y="4998641"/>
                  <a:pt x="775843" y="5283491"/>
                  <a:pt x="795554" y="5669280"/>
                </a:cubicBezTo>
                <a:cubicBezTo>
                  <a:pt x="815265" y="6055069"/>
                  <a:pt x="779194" y="5981709"/>
                  <a:pt x="795554" y="6137910"/>
                </a:cubicBezTo>
                <a:cubicBezTo>
                  <a:pt x="811914" y="6294111"/>
                  <a:pt x="750169" y="6424532"/>
                  <a:pt x="795554" y="6606540"/>
                </a:cubicBezTo>
                <a:cubicBezTo>
                  <a:pt x="840939" y="6788548"/>
                  <a:pt x="775469" y="6860648"/>
                  <a:pt x="795554" y="7075170"/>
                </a:cubicBezTo>
                <a:cubicBezTo>
                  <a:pt x="815639" y="7289692"/>
                  <a:pt x="793228" y="7269071"/>
                  <a:pt x="795554" y="7338060"/>
                </a:cubicBezTo>
                <a:cubicBezTo>
                  <a:pt x="797880" y="7407049"/>
                  <a:pt x="755115" y="7899847"/>
                  <a:pt x="795554" y="8115300"/>
                </a:cubicBezTo>
                <a:cubicBezTo>
                  <a:pt x="835993" y="8330753"/>
                  <a:pt x="791721" y="8307584"/>
                  <a:pt x="795554" y="8378190"/>
                </a:cubicBezTo>
                <a:cubicBezTo>
                  <a:pt x="799387" y="8448796"/>
                  <a:pt x="730445" y="8814488"/>
                  <a:pt x="795554" y="9052560"/>
                </a:cubicBezTo>
                <a:cubicBezTo>
                  <a:pt x="860663" y="9290632"/>
                  <a:pt x="718704" y="9702157"/>
                  <a:pt x="795554" y="10287000"/>
                </a:cubicBezTo>
                <a:cubicBezTo>
                  <a:pt x="673397" y="10302445"/>
                  <a:pt x="512475" y="10246648"/>
                  <a:pt x="405733" y="10287000"/>
                </a:cubicBezTo>
                <a:cubicBezTo>
                  <a:pt x="298991" y="10327352"/>
                  <a:pt x="117065" y="10274446"/>
                  <a:pt x="0" y="10287000"/>
                </a:cubicBezTo>
                <a:cubicBezTo>
                  <a:pt x="-68419" y="10005049"/>
                  <a:pt x="39019" y="9883918"/>
                  <a:pt x="0" y="9612630"/>
                </a:cubicBezTo>
                <a:cubicBezTo>
                  <a:pt x="-39019" y="9341342"/>
                  <a:pt x="15952" y="9178396"/>
                  <a:pt x="0" y="9041130"/>
                </a:cubicBezTo>
                <a:cubicBezTo>
                  <a:pt x="-15952" y="8903864"/>
                  <a:pt x="55646" y="8640592"/>
                  <a:pt x="0" y="8469630"/>
                </a:cubicBezTo>
                <a:cubicBezTo>
                  <a:pt x="-55646" y="8298668"/>
                  <a:pt x="35892" y="8097490"/>
                  <a:pt x="0" y="8001000"/>
                </a:cubicBezTo>
                <a:cubicBezTo>
                  <a:pt x="-35892" y="7904510"/>
                  <a:pt x="27735" y="7807962"/>
                  <a:pt x="0" y="7738110"/>
                </a:cubicBezTo>
                <a:cubicBezTo>
                  <a:pt x="-27735" y="7668258"/>
                  <a:pt x="29356" y="7136981"/>
                  <a:pt x="0" y="6960870"/>
                </a:cubicBezTo>
                <a:cubicBezTo>
                  <a:pt x="-29356" y="6784759"/>
                  <a:pt x="45208" y="6449471"/>
                  <a:pt x="0" y="6286500"/>
                </a:cubicBezTo>
                <a:cubicBezTo>
                  <a:pt x="-45208" y="6123529"/>
                  <a:pt x="16925" y="5953394"/>
                  <a:pt x="0" y="5715000"/>
                </a:cubicBezTo>
                <a:cubicBezTo>
                  <a:pt x="-16925" y="5476606"/>
                  <a:pt x="34751" y="5270601"/>
                  <a:pt x="0" y="5143500"/>
                </a:cubicBezTo>
                <a:cubicBezTo>
                  <a:pt x="-34751" y="5016399"/>
                  <a:pt x="19154" y="4874417"/>
                  <a:pt x="0" y="4674870"/>
                </a:cubicBezTo>
                <a:cubicBezTo>
                  <a:pt x="-19154" y="4475323"/>
                  <a:pt x="13333" y="4215785"/>
                  <a:pt x="0" y="4000500"/>
                </a:cubicBezTo>
                <a:cubicBezTo>
                  <a:pt x="-13333" y="3785215"/>
                  <a:pt x="497" y="3852219"/>
                  <a:pt x="0" y="3737610"/>
                </a:cubicBezTo>
                <a:cubicBezTo>
                  <a:pt x="-497" y="3623001"/>
                  <a:pt x="86077" y="3270850"/>
                  <a:pt x="0" y="2960370"/>
                </a:cubicBezTo>
                <a:cubicBezTo>
                  <a:pt x="-86077" y="2649890"/>
                  <a:pt x="40368" y="2687053"/>
                  <a:pt x="0" y="2491740"/>
                </a:cubicBezTo>
                <a:cubicBezTo>
                  <a:pt x="-40368" y="2296427"/>
                  <a:pt x="16757" y="2341088"/>
                  <a:pt x="0" y="2228850"/>
                </a:cubicBezTo>
                <a:cubicBezTo>
                  <a:pt x="-16757" y="2116612"/>
                  <a:pt x="47532" y="1627295"/>
                  <a:pt x="0" y="1451610"/>
                </a:cubicBezTo>
                <a:cubicBezTo>
                  <a:pt x="-47532" y="1275925"/>
                  <a:pt x="14477" y="935808"/>
                  <a:pt x="0" y="777240"/>
                </a:cubicBezTo>
                <a:cubicBezTo>
                  <a:pt x="-14477" y="618672"/>
                  <a:pt x="24775" y="206435"/>
                  <a:pt x="0" y="0"/>
                </a:cubicBezTo>
                <a:close/>
              </a:path>
              <a:path w="795554" h="10287000" stroke="0" extrusionOk="0">
                <a:moveTo>
                  <a:pt x="0" y="0"/>
                </a:moveTo>
                <a:cubicBezTo>
                  <a:pt x="116286" y="-31838"/>
                  <a:pt x="280470" y="20589"/>
                  <a:pt x="381866" y="0"/>
                </a:cubicBezTo>
                <a:cubicBezTo>
                  <a:pt x="483262" y="-20589"/>
                  <a:pt x="597241" y="20226"/>
                  <a:pt x="795554" y="0"/>
                </a:cubicBezTo>
                <a:cubicBezTo>
                  <a:pt x="799819" y="85642"/>
                  <a:pt x="778512" y="156124"/>
                  <a:pt x="795554" y="262890"/>
                </a:cubicBezTo>
                <a:cubicBezTo>
                  <a:pt x="812596" y="369656"/>
                  <a:pt x="790488" y="435223"/>
                  <a:pt x="795554" y="525780"/>
                </a:cubicBezTo>
                <a:cubicBezTo>
                  <a:pt x="800620" y="616337"/>
                  <a:pt x="790937" y="721442"/>
                  <a:pt x="795554" y="788670"/>
                </a:cubicBezTo>
                <a:cubicBezTo>
                  <a:pt x="800171" y="855898"/>
                  <a:pt x="778971" y="1348068"/>
                  <a:pt x="795554" y="1565910"/>
                </a:cubicBezTo>
                <a:cubicBezTo>
                  <a:pt x="812137" y="1783752"/>
                  <a:pt x="749098" y="1827298"/>
                  <a:pt x="795554" y="2034540"/>
                </a:cubicBezTo>
                <a:cubicBezTo>
                  <a:pt x="842010" y="2241782"/>
                  <a:pt x="754488" y="2370483"/>
                  <a:pt x="795554" y="2606040"/>
                </a:cubicBezTo>
                <a:cubicBezTo>
                  <a:pt x="836620" y="2841597"/>
                  <a:pt x="767622" y="3075540"/>
                  <a:pt x="795554" y="3280410"/>
                </a:cubicBezTo>
                <a:cubicBezTo>
                  <a:pt x="823486" y="3485280"/>
                  <a:pt x="760968" y="3812157"/>
                  <a:pt x="795554" y="3954780"/>
                </a:cubicBezTo>
                <a:cubicBezTo>
                  <a:pt x="830140" y="4097403"/>
                  <a:pt x="730941" y="4282518"/>
                  <a:pt x="795554" y="4526280"/>
                </a:cubicBezTo>
                <a:cubicBezTo>
                  <a:pt x="860167" y="4770042"/>
                  <a:pt x="743176" y="5007865"/>
                  <a:pt x="795554" y="5200650"/>
                </a:cubicBezTo>
                <a:cubicBezTo>
                  <a:pt x="847932" y="5393435"/>
                  <a:pt x="789118" y="5648544"/>
                  <a:pt x="795554" y="5875020"/>
                </a:cubicBezTo>
                <a:cubicBezTo>
                  <a:pt x="801990" y="6101496"/>
                  <a:pt x="768475" y="6260735"/>
                  <a:pt x="795554" y="6446520"/>
                </a:cubicBezTo>
                <a:cubicBezTo>
                  <a:pt x="822633" y="6632305"/>
                  <a:pt x="788415" y="6880198"/>
                  <a:pt x="795554" y="7018020"/>
                </a:cubicBezTo>
                <a:cubicBezTo>
                  <a:pt x="802693" y="7155842"/>
                  <a:pt x="777611" y="7151631"/>
                  <a:pt x="795554" y="7280910"/>
                </a:cubicBezTo>
                <a:cubicBezTo>
                  <a:pt x="813497" y="7410189"/>
                  <a:pt x="775467" y="7447624"/>
                  <a:pt x="795554" y="7543800"/>
                </a:cubicBezTo>
                <a:cubicBezTo>
                  <a:pt x="815641" y="7639976"/>
                  <a:pt x="794646" y="7848049"/>
                  <a:pt x="795554" y="8012430"/>
                </a:cubicBezTo>
                <a:cubicBezTo>
                  <a:pt x="796462" y="8176811"/>
                  <a:pt x="762890" y="8303993"/>
                  <a:pt x="795554" y="8481060"/>
                </a:cubicBezTo>
                <a:cubicBezTo>
                  <a:pt x="828218" y="8658127"/>
                  <a:pt x="765013" y="8851998"/>
                  <a:pt x="795554" y="9155430"/>
                </a:cubicBezTo>
                <a:cubicBezTo>
                  <a:pt x="826095" y="9458862"/>
                  <a:pt x="729066" y="9519376"/>
                  <a:pt x="795554" y="9726930"/>
                </a:cubicBezTo>
                <a:cubicBezTo>
                  <a:pt x="862042" y="9934484"/>
                  <a:pt x="776263" y="10036433"/>
                  <a:pt x="795554" y="10287000"/>
                </a:cubicBezTo>
                <a:cubicBezTo>
                  <a:pt x="691287" y="10329395"/>
                  <a:pt x="548894" y="10253921"/>
                  <a:pt x="397777" y="10287000"/>
                </a:cubicBezTo>
                <a:cubicBezTo>
                  <a:pt x="246660" y="10320079"/>
                  <a:pt x="91685" y="10258753"/>
                  <a:pt x="0" y="10287000"/>
                </a:cubicBezTo>
                <a:cubicBezTo>
                  <a:pt x="-21221" y="10082718"/>
                  <a:pt x="38773" y="9810267"/>
                  <a:pt x="0" y="9612630"/>
                </a:cubicBezTo>
                <a:cubicBezTo>
                  <a:pt x="-38773" y="9414993"/>
                  <a:pt x="26133" y="9177368"/>
                  <a:pt x="0" y="8938260"/>
                </a:cubicBezTo>
                <a:cubicBezTo>
                  <a:pt x="-26133" y="8699152"/>
                  <a:pt x="17449" y="8604688"/>
                  <a:pt x="0" y="8469630"/>
                </a:cubicBezTo>
                <a:cubicBezTo>
                  <a:pt x="-17449" y="8334572"/>
                  <a:pt x="17285" y="8302784"/>
                  <a:pt x="0" y="8206740"/>
                </a:cubicBezTo>
                <a:cubicBezTo>
                  <a:pt x="-17285" y="8110696"/>
                  <a:pt x="10605" y="7904631"/>
                  <a:pt x="0" y="7738110"/>
                </a:cubicBezTo>
                <a:cubicBezTo>
                  <a:pt x="-10605" y="7571589"/>
                  <a:pt x="5334" y="7525327"/>
                  <a:pt x="0" y="7372350"/>
                </a:cubicBezTo>
                <a:cubicBezTo>
                  <a:pt x="-5334" y="7219373"/>
                  <a:pt x="33489" y="7112198"/>
                  <a:pt x="0" y="6903720"/>
                </a:cubicBezTo>
                <a:cubicBezTo>
                  <a:pt x="-33489" y="6695242"/>
                  <a:pt x="30801" y="6365352"/>
                  <a:pt x="0" y="6229350"/>
                </a:cubicBezTo>
                <a:cubicBezTo>
                  <a:pt x="-30801" y="6093348"/>
                  <a:pt x="91932" y="5789676"/>
                  <a:pt x="0" y="5452110"/>
                </a:cubicBezTo>
                <a:cubicBezTo>
                  <a:pt x="-91932" y="5114544"/>
                  <a:pt x="10460" y="5182266"/>
                  <a:pt x="0" y="5086350"/>
                </a:cubicBezTo>
                <a:cubicBezTo>
                  <a:pt x="-10460" y="4990434"/>
                  <a:pt x="42115" y="4610867"/>
                  <a:pt x="0" y="4411980"/>
                </a:cubicBezTo>
                <a:cubicBezTo>
                  <a:pt x="-42115" y="4213093"/>
                  <a:pt x="4715" y="4201297"/>
                  <a:pt x="0" y="4046220"/>
                </a:cubicBezTo>
                <a:cubicBezTo>
                  <a:pt x="-4715" y="3891143"/>
                  <a:pt x="60063" y="3727366"/>
                  <a:pt x="0" y="3474720"/>
                </a:cubicBezTo>
                <a:cubicBezTo>
                  <a:pt x="-60063" y="3222074"/>
                  <a:pt x="64334" y="3129391"/>
                  <a:pt x="0" y="2800350"/>
                </a:cubicBezTo>
                <a:cubicBezTo>
                  <a:pt x="-64334" y="2471309"/>
                  <a:pt x="4748" y="2594631"/>
                  <a:pt x="0" y="2434590"/>
                </a:cubicBezTo>
                <a:cubicBezTo>
                  <a:pt x="-4748" y="2274549"/>
                  <a:pt x="34875" y="2025325"/>
                  <a:pt x="0" y="1657350"/>
                </a:cubicBezTo>
                <a:cubicBezTo>
                  <a:pt x="-34875" y="1289375"/>
                  <a:pt x="51055" y="1247870"/>
                  <a:pt x="0" y="1085850"/>
                </a:cubicBezTo>
                <a:cubicBezTo>
                  <a:pt x="-51055" y="923830"/>
                  <a:pt x="29974" y="942150"/>
                  <a:pt x="0" y="822960"/>
                </a:cubicBezTo>
                <a:cubicBezTo>
                  <a:pt x="-29974" y="703770"/>
                  <a:pt x="15182" y="657246"/>
                  <a:pt x="0" y="560070"/>
                </a:cubicBezTo>
                <a:cubicBezTo>
                  <a:pt x="-15182" y="462894"/>
                  <a:pt x="18824" y="243367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38104937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Т</a:t>
            </a: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О</a:t>
            </a: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В</a:t>
            </a: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А </a:t>
            </a:r>
          </a:p>
          <a:p>
            <a:pPr algn="ctr" defTabSz="685800"/>
            <a:endParaRPr lang="bg-BG" sz="4200" dirty="0">
              <a:solidFill>
                <a:prstClr val="black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СМЕ </a:t>
            </a:r>
          </a:p>
          <a:p>
            <a:pPr algn="ctr" defTabSz="685800"/>
            <a:endParaRPr lang="bg-BG" sz="4200" dirty="0">
              <a:solidFill>
                <a:prstClr val="black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НИЕ</a:t>
            </a: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!</a:t>
            </a:r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C5B3DDAF-EDA1-C910-DEE0-C2723FD0AD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668477" y="9484521"/>
            <a:ext cx="1414464" cy="853388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30E4167E-D1DE-8936-B35C-C3B395139C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26044" y="8329841"/>
            <a:ext cx="2044080" cy="1928537"/>
          </a:xfrm>
          <a:custGeom>
            <a:avLst/>
            <a:gdLst/>
            <a:ahLst/>
            <a:cxnLst/>
            <a:rect l="l" t="t" r="r" b="b"/>
            <a:pathLst>
              <a:path w="1769877" h="1493133">
                <a:moveTo>
                  <a:pt x="0" y="0"/>
                </a:moveTo>
                <a:lnTo>
                  <a:pt x="1769878" y="0"/>
                </a:lnTo>
                <a:lnTo>
                  <a:pt x="1769878" y="1493133"/>
                </a:lnTo>
                <a:lnTo>
                  <a:pt x="0" y="14931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Freeform 12">
            <a:extLst>
              <a:ext uri="{FF2B5EF4-FFF2-40B4-BE49-F238E27FC236}">
                <a16:creationId xmlns:a16="http://schemas.microsoft.com/office/drawing/2014/main" id="{C8CEE779-60B2-B2C5-D681-F0229B764E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642092" y="8626173"/>
            <a:ext cx="1814521" cy="1660827"/>
          </a:xfrm>
          <a:custGeom>
            <a:avLst/>
            <a:gdLst/>
            <a:ahLst/>
            <a:cxnLst/>
            <a:rect l="l" t="t" r="r" b="b"/>
            <a:pathLst>
              <a:path w="1769877" h="1493133">
                <a:moveTo>
                  <a:pt x="0" y="0"/>
                </a:moveTo>
                <a:lnTo>
                  <a:pt x="1769878" y="0"/>
                </a:lnTo>
                <a:lnTo>
                  <a:pt x="1769878" y="1493133"/>
                </a:lnTo>
                <a:lnTo>
                  <a:pt x="0" y="14931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9" name="Правоъгълник: със заоблени ъгли 18">
            <a:extLst>
              <a:ext uri="{FF2B5EF4-FFF2-40B4-BE49-F238E27FC236}">
                <a16:creationId xmlns:a16="http://schemas.microsoft.com/office/drawing/2014/main" id="{80F9EA2C-C9E0-B4D1-ABA8-3BC7034307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7145">
            <a:off x="2091904" y="1057942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4984" r="18254" b="480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2" name="Правоъгълник: със заоблени ъгли 21">
            <a:extLst>
              <a:ext uri="{FF2B5EF4-FFF2-40B4-BE49-F238E27FC236}">
                <a16:creationId xmlns:a16="http://schemas.microsoft.com/office/drawing/2014/main" id="{515A7D38-E6A8-E701-F253-33C5C84BDCE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226112" y="1136102"/>
            <a:ext cx="3463239" cy="2319740"/>
          </a:xfrm>
          <a:custGeom>
            <a:avLst/>
            <a:gdLst>
              <a:gd name="connsiteX0" fmla="*/ 0 w 3463239"/>
              <a:gd name="connsiteY0" fmla="*/ 238840 h 2319740"/>
              <a:gd name="connsiteX1" fmla="*/ 238840 w 3463239"/>
              <a:gd name="connsiteY1" fmla="*/ 0 h 2319740"/>
              <a:gd name="connsiteX2" fmla="*/ 865807 w 3463239"/>
              <a:gd name="connsiteY2" fmla="*/ 0 h 2319740"/>
              <a:gd name="connsiteX3" fmla="*/ 1522630 w 3463239"/>
              <a:gd name="connsiteY3" fmla="*/ 0 h 2319740"/>
              <a:gd name="connsiteX4" fmla="*/ 2030175 w 3463239"/>
              <a:gd name="connsiteY4" fmla="*/ 0 h 2319740"/>
              <a:gd name="connsiteX5" fmla="*/ 2686998 w 3463239"/>
              <a:gd name="connsiteY5" fmla="*/ 0 h 2319740"/>
              <a:gd name="connsiteX6" fmla="*/ 3224399 w 3463239"/>
              <a:gd name="connsiteY6" fmla="*/ 0 h 2319740"/>
              <a:gd name="connsiteX7" fmla="*/ 3463239 w 3463239"/>
              <a:gd name="connsiteY7" fmla="*/ 238840 h 2319740"/>
              <a:gd name="connsiteX8" fmla="*/ 3463239 w 3463239"/>
              <a:gd name="connsiteY8" fmla="*/ 699355 h 2319740"/>
              <a:gd name="connsiteX9" fmla="*/ 3463239 w 3463239"/>
              <a:gd name="connsiteY9" fmla="*/ 1104608 h 2319740"/>
              <a:gd name="connsiteX10" fmla="*/ 3463239 w 3463239"/>
              <a:gd name="connsiteY10" fmla="*/ 1565123 h 2319740"/>
              <a:gd name="connsiteX11" fmla="*/ 3463239 w 3463239"/>
              <a:gd name="connsiteY11" fmla="*/ 2080900 h 2319740"/>
              <a:gd name="connsiteX12" fmla="*/ 3224399 w 3463239"/>
              <a:gd name="connsiteY12" fmla="*/ 2319740 h 2319740"/>
              <a:gd name="connsiteX13" fmla="*/ 2597432 w 3463239"/>
              <a:gd name="connsiteY13" fmla="*/ 2319740 h 2319740"/>
              <a:gd name="connsiteX14" fmla="*/ 2089887 w 3463239"/>
              <a:gd name="connsiteY14" fmla="*/ 2319740 h 2319740"/>
              <a:gd name="connsiteX15" fmla="*/ 1433064 w 3463239"/>
              <a:gd name="connsiteY15" fmla="*/ 2319740 h 2319740"/>
              <a:gd name="connsiteX16" fmla="*/ 925519 w 3463239"/>
              <a:gd name="connsiteY16" fmla="*/ 2319740 h 2319740"/>
              <a:gd name="connsiteX17" fmla="*/ 238840 w 3463239"/>
              <a:gd name="connsiteY17" fmla="*/ 2319740 h 2319740"/>
              <a:gd name="connsiteX18" fmla="*/ 0 w 3463239"/>
              <a:gd name="connsiteY18" fmla="*/ 2080900 h 2319740"/>
              <a:gd name="connsiteX19" fmla="*/ 0 w 3463239"/>
              <a:gd name="connsiteY19" fmla="*/ 1657226 h 2319740"/>
              <a:gd name="connsiteX20" fmla="*/ 0 w 3463239"/>
              <a:gd name="connsiteY20" fmla="*/ 1159870 h 2319740"/>
              <a:gd name="connsiteX21" fmla="*/ 0 w 3463239"/>
              <a:gd name="connsiteY21" fmla="*/ 699355 h 2319740"/>
              <a:gd name="connsiteX22" fmla="*/ 0 w 3463239"/>
              <a:gd name="connsiteY22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63239" h="2319740" fill="none" extrusionOk="0">
                <a:moveTo>
                  <a:pt x="0" y="238840"/>
                </a:moveTo>
                <a:cubicBezTo>
                  <a:pt x="-4189" y="85620"/>
                  <a:pt x="102916" y="36693"/>
                  <a:pt x="238840" y="0"/>
                </a:cubicBezTo>
                <a:cubicBezTo>
                  <a:pt x="485340" y="-12505"/>
                  <a:pt x="714120" y="69281"/>
                  <a:pt x="865807" y="0"/>
                </a:cubicBezTo>
                <a:cubicBezTo>
                  <a:pt x="1017494" y="-69281"/>
                  <a:pt x="1249540" y="58813"/>
                  <a:pt x="1522630" y="0"/>
                </a:cubicBezTo>
                <a:cubicBezTo>
                  <a:pt x="1795720" y="-58813"/>
                  <a:pt x="1790783" y="57201"/>
                  <a:pt x="2030175" y="0"/>
                </a:cubicBezTo>
                <a:cubicBezTo>
                  <a:pt x="2269567" y="-57201"/>
                  <a:pt x="2386819" y="29691"/>
                  <a:pt x="2686998" y="0"/>
                </a:cubicBezTo>
                <a:cubicBezTo>
                  <a:pt x="2987177" y="-29691"/>
                  <a:pt x="3055006" y="39311"/>
                  <a:pt x="3224399" y="0"/>
                </a:cubicBezTo>
                <a:cubicBezTo>
                  <a:pt x="3372773" y="30404"/>
                  <a:pt x="3454654" y="84104"/>
                  <a:pt x="3463239" y="238840"/>
                </a:cubicBezTo>
                <a:cubicBezTo>
                  <a:pt x="3471928" y="428665"/>
                  <a:pt x="3459801" y="472350"/>
                  <a:pt x="3463239" y="699355"/>
                </a:cubicBezTo>
                <a:cubicBezTo>
                  <a:pt x="3466677" y="926361"/>
                  <a:pt x="3430686" y="961903"/>
                  <a:pt x="3463239" y="1104608"/>
                </a:cubicBezTo>
                <a:cubicBezTo>
                  <a:pt x="3495792" y="1247313"/>
                  <a:pt x="3460060" y="1379224"/>
                  <a:pt x="3463239" y="1565123"/>
                </a:cubicBezTo>
                <a:cubicBezTo>
                  <a:pt x="3466418" y="1751023"/>
                  <a:pt x="3410793" y="1902630"/>
                  <a:pt x="3463239" y="2080900"/>
                </a:cubicBezTo>
                <a:cubicBezTo>
                  <a:pt x="3476552" y="2236714"/>
                  <a:pt x="3366446" y="2306796"/>
                  <a:pt x="3224399" y="2319740"/>
                </a:cubicBezTo>
                <a:cubicBezTo>
                  <a:pt x="2973268" y="2326714"/>
                  <a:pt x="2760875" y="2254494"/>
                  <a:pt x="2597432" y="2319740"/>
                </a:cubicBezTo>
                <a:cubicBezTo>
                  <a:pt x="2433989" y="2384986"/>
                  <a:pt x="2266753" y="2300894"/>
                  <a:pt x="2089887" y="2319740"/>
                </a:cubicBezTo>
                <a:cubicBezTo>
                  <a:pt x="1913021" y="2338586"/>
                  <a:pt x="1644785" y="2262902"/>
                  <a:pt x="1433064" y="2319740"/>
                </a:cubicBezTo>
                <a:cubicBezTo>
                  <a:pt x="1221343" y="2376578"/>
                  <a:pt x="1073542" y="2312461"/>
                  <a:pt x="925519" y="2319740"/>
                </a:cubicBezTo>
                <a:cubicBezTo>
                  <a:pt x="777496" y="2327019"/>
                  <a:pt x="568690" y="2317603"/>
                  <a:pt x="238840" y="2319740"/>
                </a:cubicBezTo>
                <a:cubicBezTo>
                  <a:pt x="103942" y="2342587"/>
                  <a:pt x="-208" y="2221907"/>
                  <a:pt x="0" y="2080900"/>
                </a:cubicBezTo>
                <a:cubicBezTo>
                  <a:pt x="-27533" y="1923301"/>
                  <a:pt x="32885" y="1763956"/>
                  <a:pt x="0" y="1657226"/>
                </a:cubicBezTo>
                <a:cubicBezTo>
                  <a:pt x="-32885" y="1550496"/>
                  <a:pt x="27128" y="1300004"/>
                  <a:pt x="0" y="1159870"/>
                </a:cubicBezTo>
                <a:cubicBezTo>
                  <a:pt x="-27128" y="1019736"/>
                  <a:pt x="24404" y="795528"/>
                  <a:pt x="0" y="699355"/>
                </a:cubicBezTo>
                <a:cubicBezTo>
                  <a:pt x="-24404" y="603182"/>
                  <a:pt x="4359" y="392108"/>
                  <a:pt x="0" y="238840"/>
                </a:cubicBezTo>
                <a:close/>
              </a:path>
              <a:path w="3463239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509987" y="-30090"/>
                  <a:pt x="649545" y="58227"/>
                  <a:pt x="806096" y="0"/>
                </a:cubicBezTo>
                <a:cubicBezTo>
                  <a:pt x="962647" y="-58227"/>
                  <a:pt x="1143663" y="13282"/>
                  <a:pt x="1462919" y="0"/>
                </a:cubicBezTo>
                <a:cubicBezTo>
                  <a:pt x="1782175" y="-13282"/>
                  <a:pt x="1925031" y="51683"/>
                  <a:pt x="2089887" y="0"/>
                </a:cubicBezTo>
                <a:cubicBezTo>
                  <a:pt x="2254743" y="-51683"/>
                  <a:pt x="2379632" y="7916"/>
                  <a:pt x="2597432" y="0"/>
                </a:cubicBezTo>
                <a:cubicBezTo>
                  <a:pt x="2815232" y="-7916"/>
                  <a:pt x="3052453" y="51530"/>
                  <a:pt x="3224399" y="0"/>
                </a:cubicBezTo>
                <a:cubicBezTo>
                  <a:pt x="3348476" y="7535"/>
                  <a:pt x="3446996" y="112703"/>
                  <a:pt x="3463239" y="238840"/>
                </a:cubicBezTo>
                <a:cubicBezTo>
                  <a:pt x="3483217" y="374952"/>
                  <a:pt x="3435467" y="597235"/>
                  <a:pt x="3463239" y="717776"/>
                </a:cubicBezTo>
                <a:cubicBezTo>
                  <a:pt x="3491011" y="838317"/>
                  <a:pt x="3451806" y="1030496"/>
                  <a:pt x="3463239" y="1196711"/>
                </a:cubicBezTo>
                <a:cubicBezTo>
                  <a:pt x="3474672" y="1362927"/>
                  <a:pt x="3450208" y="1414781"/>
                  <a:pt x="3463239" y="1620385"/>
                </a:cubicBezTo>
                <a:cubicBezTo>
                  <a:pt x="3476270" y="1825989"/>
                  <a:pt x="3455468" y="1872671"/>
                  <a:pt x="3463239" y="2080900"/>
                </a:cubicBezTo>
                <a:cubicBezTo>
                  <a:pt x="3457833" y="2225877"/>
                  <a:pt x="3356743" y="2325772"/>
                  <a:pt x="3224399" y="2319740"/>
                </a:cubicBezTo>
                <a:cubicBezTo>
                  <a:pt x="2990582" y="2336950"/>
                  <a:pt x="2910710" y="2270739"/>
                  <a:pt x="2627287" y="2319740"/>
                </a:cubicBezTo>
                <a:cubicBezTo>
                  <a:pt x="2343864" y="2368741"/>
                  <a:pt x="2179298" y="2279953"/>
                  <a:pt x="2000320" y="2319740"/>
                </a:cubicBezTo>
                <a:cubicBezTo>
                  <a:pt x="1821342" y="2359527"/>
                  <a:pt x="1668624" y="2244589"/>
                  <a:pt x="1373352" y="2319740"/>
                </a:cubicBezTo>
                <a:cubicBezTo>
                  <a:pt x="1078080" y="2394891"/>
                  <a:pt x="980506" y="2277482"/>
                  <a:pt x="776241" y="2319740"/>
                </a:cubicBezTo>
                <a:cubicBezTo>
                  <a:pt x="571976" y="2361998"/>
                  <a:pt x="423284" y="2295171"/>
                  <a:pt x="238840" y="2319740"/>
                </a:cubicBezTo>
                <a:cubicBezTo>
                  <a:pt x="114528" y="2293813"/>
                  <a:pt x="20374" y="2180308"/>
                  <a:pt x="0" y="2080900"/>
                </a:cubicBezTo>
                <a:cubicBezTo>
                  <a:pt x="-8300" y="1892137"/>
                  <a:pt x="39450" y="1791578"/>
                  <a:pt x="0" y="1657226"/>
                </a:cubicBezTo>
                <a:cubicBezTo>
                  <a:pt x="-39450" y="1522874"/>
                  <a:pt x="47700" y="1345701"/>
                  <a:pt x="0" y="1251973"/>
                </a:cubicBezTo>
                <a:cubicBezTo>
                  <a:pt x="-47700" y="1158245"/>
                  <a:pt x="40080" y="975231"/>
                  <a:pt x="0" y="846720"/>
                </a:cubicBezTo>
                <a:cubicBezTo>
                  <a:pt x="-40080" y="718209"/>
                  <a:pt x="8841" y="447499"/>
                  <a:pt x="0" y="238840"/>
                </a:cubicBezTo>
                <a:close/>
              </a:path>
            </a:pathLst>
          </a:cu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3709" r="8139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3" name="Правоъгълник: със заоблени ъгли 22">
            <a:extLst>
              <a:ext uri="{FF2B5EF4-FFF2-40B4-BE49-F238E27FC236}">
                <a16:creationId xmlns:a16="http://schemas.microsoft.com/office/drawing/2014/main" id="{D4685ACE-D253-DADF-2854-250134703C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74459">
            <a:off x="12087228" y="986483"/>
            <a:ext cx="3598910" cy="2390984"/>
          </a:xfrm>
          <a:custGeom>
            <a:avLst/>
            <a:gdLst>
              <a:gd name="connsiteX0" fmla="*/ 0 w 3598910"/>
              <a:gd name="connsiteY0" fmla="*/ 246176 h 2390984"/>
              <a:gd name="connsiteX1" fmla="*/ 246176 w 3598910"/>
              <a:gd name="connsiteY1" fmla="*/ 0 h 2390984"/>
              <a:gd name="connsiteX2" fmla="*/ 763936 w 3598910"/>
              <a:gd name="connsiteY2" fmla="*/ 0 h 2390984"/>
              <a:gd name="connsiteX3" fmla="*/ 1343826 w 3598910"/>
              <a:gd name="connsiteY3" fmla="*/ 0 h 2390984"/>
              <a:gd name="connsiteX4" fmla="*/ 1768389 w 3598910"/>
              <a:gd name="connsiteY4" fmla="*/ 0 h 2390984"/>
              <a:gd name="connsiteX5" fmla="*/ 2286149 w 3598910"/>
              <a:gd name="connsiteY5" fmla="*/ 0 h 2390984"/>
              <a:gd name="connsiteX6" fmla="*/ 2772843 w 3598910"/>
              <a:gd name="connsiteY6" fmla="*/ 0 h 2390984"/>
              <a:gd name="connsiteX7" fmla="*/ 3352734 w 3598910"/>
              <a:gd name="connsiteY7" fmla="*/ 0 h 2390984"/>
              <a:gd name="connsiteX8" fmla="*/ 3598910 w 3598910"/>
              <a:gd name="connsiteY8" fmla="*/ 246176 h 2390984"/>
              <a:gd name="connsiteX9" fmla="*/ 3598910 w 3598910"/>
              <a:gd name="connsiteY9" fmla="*/ 720834 h 2390984"/>
              <a:gd name="connsiteX10" fmla="*/ 3598910 w 3598910"/>
              <a:gd name="connsiteY10" fmla="*/ 1176506 h 2390984"/>
              <a:gd name="connsiteX11" fmla="*/ 3598910 w 3598910"/>
              <a:gd name="connsiteY11" fmla="*/ 1689136 h 2390984"/>
              <a:gd name="connsiteX12" fmla="*/ 3598910 w 3598910"/>
              <a:gd name="connsiteY12" fmla="*/ 2144808 h 2390984"/>
              <a:gd name="connsiteX13" fmla="*/ 3352734 w 3598910"/>
              <a:gd name="connsiteY13" fmla="*/ 2390984 h 2390984"/>
              <a:gd name="connsiteX14" fmla="*/ 2803909 w 3598910"/>
              <a:gd name="connsiteY14" fmla="*/ 2390984 h 2390984"/>
              <a:gd name="connsiteX15" fmla="*/ 2255084 w 3598910"/>
              <a:gd name="connsiteY15" fmla="*/ 2390984 h 2390984"/>
              <a:gd name="connsiteX16" fmla="*/ 1830521 w 3598910"/>
              <a:gd name="connsiteY16" fmla="*/ 2390984 h 2390984"/>
              <a:gd name="connsiteX17" fmla="*/ 1281695 w 3598910"/>
              <a:gd name="connsiteY17" fmla="*/ 2390984 h 2390984"/>
              <a:gd name="connsiteX18" fmla="*/ 826067 w 3598910"/>
              <a:gd name="connsiteY18" fmla="*/ 2390984 h 2390984"/>
              <a:gd name="connsiteX19" fmla="*/ 246176 w 3598910"/>
              <a:gd name="connsiteY19" fmla="*/ 2390984 h 2390984"/>
              <a:gd name="connsiteX20" fmla="*/ 0 w 3598910"/>
              <a:gd name="connsiteY20" fmla="*/ 2144808 h 2390984"/>
              <a:gd name="connsiteX21" fmla="*/ 0 w 3598910"/>
              <a:gd name="connsiteY21" fmla="*/ 1708123 h 2390984"/>
              <a:gd name="connsiteX22" fmla="*/ 0 w 3598910"/>
              <a:gd name="connsiteY22" fmla="*/ 1195492 h 2390984"/>
              <a:gd name="connsiteX23" fmla="*/ 0 w 3598910"/>
              <a:gd name="connsiteY23" fmla="*/ 682861 h 2390984"/>
              <a:gd name="connsiteX24" fmla="*/ 0 w 3598910"/>
              <a:gd name="connsiteY24" fmla="*/ 246176 h 2390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598910" h="2390984" fill="none" extrusionOk="0">
                <a:moveTo>
                  <a:pt x="0" y="246176"/>
                </a:moveTo>
                <a:cubicBezTo>
                  <a:pt x="24854" y="103631"/>
                  <a:pt x="100560" y="-5136"/>
                  <a:pt x="246176" y="0"/>
                </a:cubicBezTo>
                <a:cubicBezTo>
                  <a:pt x="428588" y="-12884"/>
                  <a:pt x="657799" y="8486"/>
                  <a:pt x="763936" y="0"/>
                </a:cubicBezTo>
                <a:cubicBezTo>
                  <a:pt x="870073" y="-8486"/>
                  <a:pt x="1137066" y="57333"/>
                  <a:pt x="1343826" y="0"/>
                </a:cubicBezTo>
                <a:cubicBezTo>
                  <a:pt x="1550586" y="-57333"/>
                  <a:pt x="1625737" y="42957"/>
                  <a:pt x="1768389" y="0"/>
                </a:cubicBezTo>
                <a:cubicBezTo>
                  <a:pt x="1911041" y="-42957"/>
                  <a:pt x="2165859" y="27602"/>
                  <a:pt x="2286149" y="0"/>
                </a:cubicBezTo>
                <a:cubicBezTo>
                  <a:pt x="2406439" y="-27602"/>
                  <a:pt x="2639882" y="17183"/>
                  <a:pt x="2772843" y="0"/>
                </a:cubicBezTo>
                <a:cubicBezTo>
                  <a:pt x="2905804" y="-17183"/>
                  <a:pt x="3097427" y="9797"/>
                  <a:pt x="3352734" y="0"/>
                </a:cubicBezTo>
                <a:cubicBezTo>
                  <a:pt x="3494914" y="18414"/>
                  <a:pt x="3591792" y="131962"/>
                  <a:pt x="3598910" y="246176"/>
                </a:cubicBezTo>
                <a:cubicBezTo>
                  <a:pt x="3607760" y="355981"/>
                  <a:pt x="3543502" y="600718"/>
                  <a:pt x="3598910" y="720834"/>
                </a:cubicBezTo>
                <a:cubicBezTo>
                  <a:pt x="3654318" y="840950"/>
                  <a:pt x="3583186" y="1009376"/>
                  <a:pt x="3598910" y="1176506"/>
                </a:cubicBezTo>
                <a:cubicBezTo>
                  <a:pt x="3614634" y="1343636"/>
                  <a:pt x="3561344" y="1549535"/>
                  <a:pt x="3598910" y="1689136"/>
                </a:cubicBezTo>
                <a:cubicBezTo>
                  <a:pt x="3636476" y="1828737"/>
                  <a:pt x="3585242" y="2003170"/>
                  <a:pt x="3598910" y="2144808"/>
                </a:cubicBezTo>
                <a:cubicBezTo>
                  <a:pt x="3594285" y="2266763"/>
                  <a:pt x="3490264" y="2393688"/>
                  <a:pt x="3352734" y="2390984"/>
                </a:cubicBezTo>
                <a:cubicBezTo>
                  <a:pt x="3109881" y="2394629"/>
                  <a:pt x="3066162" y="2388031"/>
                  <a:pt x="2803909" y="2390984"/>
                </a:cubicBezTo>
                <a:cubicBezTo>
                  <a:pt x="2541657" y="2393937"/>
                  <a:pt x="2392110" y="2330933"/>
                  <a:pt x="2255084" y="2390984"/>
                </a:cubicBezTo>
                <a:cubicBezTo>
                  <a:pt x="2118058" y="2451035"/>
                  <a:pt x="1963561" y="2370914"/>
                  <a:pt x="1830521" y="2390984"/>
                </a:cubicBezTo>
                <a:cubicBezTo>
                  <a:pt x="1697481" y="2411054"/>
                  <a:pt x="1449165" y="2357653"/>
                  <a:pt x="1281695" y="2390984"/>
                </a:cubicBezTo>
                <a:cubicBezTo>
                  <a:pt x="1114225" y="2424315"/>
                  <a:pt x="967636" y="2355827"/>
                  <a:pt x="826067" y="2390984"/>
                </a:cubicBezTo>
                <a:cubicBezTo>
                  <a:pt x="684498" y="2426141"/>
                  <a:pt x="516322" y="2360508"/>
                  <a:pt x="246176" y="2390984"/>
                </a:cubicBezTo>
                <a:cubicBezTo>
                  <a:pt x="122223" y="2353313"/>
                  <a:pt x="-11906" y="2250262"/>
                  <a:pt x="0" y="2144808"/>
                </a:cubicBezTo>
                <a:cubicBezTo>
                  <a:pt x="-6505" y="1964315"/>
                  <a:pt x="45007" y="1914775"/>
                  <a:pt x="0" y="1708123"/>
                </a:cubicBezTo>
                <a:cubicBezTo>
                  <a:pt x="-45007" y="1501472"/>
                  <a:pt x="36466" y="1435048"/>
                  <a:pt x="0" y="1195492"/>
                </a:cubicBezTo>
                <a:cubicBezTo>
                  <a:pt x="-36466" y="955936"/>
                  <a:pt x="21207" y="898462"/>
                  <a:pt x="0" y="682861"/>
                </a:cubicBezTo>
                <a:cubicBezTo>
                  <a:pt x="-21207" y="467260"/>
                  <a:pt x="21407" y="341773"/>
                  <a:pt x="0" y="246176"/>
                </a:cubicBezTo>
                <a:close/>
              </a:path>
              <a:path w="3598910" h="2390984" stroke="0" extrusionOk="0">
                <a:moveTo>
                  <a:pt x="0" y="246176"/>
                </a:moveTo>
                <a:cubicBezTo>
                  <a:pt x="18147" y="107645"/>
                  <a:pt x="145324" y="20445"/>
                  <a:pt x="246176" y="0"/>
                </a:cubicBezTo>
                <a:cubicBezTo>
                  <a:pt x="373727" y="-29459"/>
                  <a:pt x="498912" y="51503"/>
                  <a:pt x="732870" y="0"/>
                </a:cubicBezTo>
                <a:cubicBezTo>
                  <a:pt x="966828" y="-51503"/>
                  <a:pt x="1127483" y="64386"/>
                  <a:pt x="1312761" y="0"/>
                </a:cubicBezTo>
                <a:cubicBezTo>
                  <a:pt x="1498039" y="-64386"/>
                  <a:pt x="1609687" y="54979"/>
                  <a:pt x="1861586" y="0"/>
                </a:cubicBezTo>
                <a:cubicBezTo>
                  <a:pt x="2113486" y="-54979"/>
                  <a:pt x="2187572" y="34538"/>
                  <a:pt x="2286149" y="0"/>
                </a:cubicBezTo>
                <a:cubicBezTo>
                  <a:pt x="2384726" y="-34538"/>
                  <a:pt x="2539977" y="1266"/>
                  <a:pt x="2772843" y="0"/>
                </a:cubicBezTo>
                <a:cubicBezTo>
                  <a:pt x="3005709" y="-1266"/>
                  <a:pt x="3101652" y="58999"/>
                  <a:pt x="3352734" y="0"/>
                </a:cubicBezTo>
                <a:cubicBezTo>
                  <a:pt x="3488407" y="-15044"/>
                  <a:pt x="3612644" y="98652"/>
                  <a:pt x="3598910" y="246176"/>
                </a:cubicBezTo>
                <a:cubicBezTo>
                  <a:pt x="3640206" y="366433"/>
                  <a:pt x="3595038" y="625091"/>
                  <a:pt x="3598910" y="758807"/>
                </a:cubicBezTo>
                <a:cubicBezTo>
                  <a:pt x="3602782" y="892523"/>
                  <a:pt x="3558974" y="1074148"/>
                  <a:pt x="3598910" y="1195492"/>
                </a:cubicBezTo>
                <a:cubicBezTo>
                  <a:pt x="3638846" y="1316837"/>
                  <a:pt x="3558427" y="1432846"/>
                  <a:pt x="3598910" y="1613191"/>
                </a:cubicBezTo>
                <a:cubicBezTo>
                  <a:pt x="3639393" y="1793536"/>
                  <a:pt x="3546294" y="1959613"/>
                  <a:pt x="3598910" y="2144808"/>
                </a:cubicBezTo>
                <a:cubicBezTo>
                  <a:pt x="3579666" y="2293697"/>
                  <a:pt x="3489207" y="2413347"/>
                  <a:pt x="3352734" y="2390984"/>
                </a:cubicBezTo>
                <a:cubicBezTo>
                  <a:pt x="3179973" y="2418523"/>
                  <a:pt x="3040674" y="2340821"/>
                  <a:pt x="2897105" y="2390984"/>
                </a:cubicBezTo>
                <a:cubicBezTo>
                  <a:pt x="2753537" y="2441147"/>
                  <a:pt x="2556871" y="2334105"/>
                  <a:pt x="2348280" y="2390984"/>
                </a:cubicBezTo>
                <a:cubicBezTo>
                  <a:pt x="2139690" y="2447863"/>
                  <a:pt x="2085529" y="2386546"/>
                  <a:pt x="1830521" y="2390984"/>
                </a:cubicBezTo>
                <a:cubicBezTo>
                  <a:pt x="1575513" y="2395422"/>
                  <a:pt x="1481174" y="2376195"/>
                  <a:pt x="1343826" y="2390984"/>
                </a:cubicBezTo>
                <a:cubicBezTo>
                  <a:pt x="1206479" y="2405773"/>
                  <a:pt x="945905" y="2328735"/>
                  <a:pt x="795001" y="2390984"/>
                </a:cubicBezTo>
                <a:cubicBezTo>
                  <a:pt x="644098" y="2453233"/>
                  <a:pt x="457686" y="2349346"/>
                  <a:pt x="246176" y="2390984"/>
                </a:cubicBezTo>
                <a:cubicBezTo>
                  <a:pt x="99853" y="2427203"/>
                  <a:pt x="-12204" y="2268550"/>
                  <a:pt x="0" y="2144808"/>
                </a:cubicBezTo>
                <a:cubicBezTo>
                  <a:pt x="-52841" y="2043613"/>
                  <a:pt x="13061" y="1898471"/>
                  <a:pt x="0" y="1689136"/>
                </a:cubicBezTo>
                <a:cubicBezTo>
                  <a:pt x="-13061" y="1479801"/>
                  <a:pt x="35297" y="1347908"/>
                  <a:pt x="0" y="1252451"/>
                </a:cubicBezTo>
                <a:cubicBezTo>
                  <a:pt x="-35297" y="1156994"/>
                  <a:pt x="54346" y="902516"/>
                  <a:pt x="0" y="758807"/>
                </a:cubicBezTo>
                <a:cubicBezTo>
                  <a:pt x="-54346" y="615098"/>
                  <a:pt x="29465" y="359397"/>
                  <a:pt x="0" y="246176"/>
                </a:cubicBezTo>
                <a:close/>
              </a:path>
            </a:pathLst>
          </a:cu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328" r="5986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5" name="Правоъгълник: със заоблени ъгли 24">
            <a:extLst>
              <a:ext uri="{FF2B5EF4-FFF2-40B4-BE49-F238E27FC236}">
                <a16:creationId xmlns:a16="http://schemas.microsoft.com/office/drawing/2014/main" id="{AE9D0A58-5658-A5D9-4F21-F2802EBDD9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61483" y="3846862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0943" r="13009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6" name="Правоъгълник: със заоблени ъгли 25">
            <a:extLst>
              <a:ext uri="{FF2B5EF4-FFF2-40B4-BE49-F238E27FC236}">
                <a16:creationId xmlns:a16="http://schemas.microsoft.com/office/drawing/2014/main" id="{60BA20D8-EA2D-52A9-EF7E-E329E908A6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819102" y="3846862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8686" r="18835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7" name="Правоъгълник: със заоблени ъгли 26">
            <a:extLst>
              <a:ext uri="{FF2B5EF4-FFF2-40B4-BE49-F238E27FC236}">
                <a16:creationId xmlns:a16="http://schemas.microsoft.com/office/drawing/2014/main" id="{380A5E8A-929E-CBFC-2C32-684C00A12C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634858" y="3887655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6732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9" name="Правоъгълник: със заоблени ъгли 28">
            <a:extLst>
              <a:ext uri="{FF2B5EF4-FFF2-40B4-BE49-F238E27FC236}">
                <a16:creationId xmlns:a16="http://schemas.microsoft.com/office/drawing/2014/main" id="{576A326A-C742-CEDD-C7DB-2FD0E06EDA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1398082">
            <a:off x="8120872" y="6746954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6997" r="549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30" name="Правоъгълник: със заоблени ъгли 29">
            <a:extLst>
              <a:ext uri="{FF2B5EF4-FFF2-40B4-BE49-F238E27FC236}">
                <a16:creationId xmlns:a16="http://schemas.microsoft.com/office/drawing/2014/main" id="{8F012266-47C5-6264-6F73-AFB72072CA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363973">
            <a:off x="13112606" y="6830318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98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C20F9229-83C3-371D-7E1B-E7C3867604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5414" y="7280380"/>
            <a:ext cx="3057478" cy="3057478"/>
          </a:xfrm>
          <a:prstGeom prst="rect">
            <a:avLst/>
          </a:prstGeom>
        </p:spPr>
      </p:pic>
      <p:sp>
        <p:nvSpPr>
          <p:cNvPr id="8" name="Правоъгълник: със заоблени ъгли 7">
            <a:extLst>
              <a:ext uri="{FF2B5EF4-FFF2-40B4-BE49-F238E27FC236}">
                <a16:creationId xmlns:a16="http://schemas.microsoft.com/office/drawing/2014/main" id="{45C3D212-BD98-284B-F60B-CE5F9BFC51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51623" y="6709369"/>
            <a:ext cx="3867328" cy="2436354"/>
          </a:xfrm>
          <a:custGeom>
            <a:avLst/>
            <a:gdLst>
              <a:gd name="connsiteX0" fmla="*/ 0 w 3867328"/>
              <a:gd name="connsiteY0" fmla="*/ 406067 h 2436354"/>
              <a:gd name="connsiteX1" fmla="*/ 406067 w 3867328"/>
              <a:gd name="connsiteY1" fmla="*/ 0 h 2436354"/>
              <a:gd name="connsiteX2" fmla="*/ 854162 w 3867328"/>
              <a:gd name="connsiteY2" fmla="*/ 0 h 2436354"/>
              <a:gd name="connsiteX3" fmla="*/ 1302257 w 3867328"/>
              <a:gd name="connsiteY3" fmla="*/ 0 h 2436354"/>
              <a:gd name="connsiteX4" fmla="*/ 1811456 w 3867328"/>
              <a:gd name="connsiteY4" fmla="*/ 0 h 2436354"/>
              <a:gd name="connsiteX5" fmla="*/ 2381759 w 3867328"/>
              <a:gd name="connsiteY5" fmla="*/ 0 h 2436354"/>
              <a:gd name="connsiteX6" fmla="*/ 2952062 w 3867328"/>
              <a:gd name="connsiteY6" fmla="*/ 0 h 2436354"/>
              <a:gd name="connsiteX7" fmla="*/ 3461261 w 3867328"/>
              <a:gd name="connsiteY7" fmla="*/ 0 h 2436354"/>
              <a:gd name="connsiteX8" fmla="*/ 3867328 w 3867328"/>
              <a:gd name="connsiteY8" fmla="*/ 406067 h 2436354"/>
              <a:gd name="connsiteX9" fmla="*/ 3867328 w 3867328"/>
              <a:gd name="connsiteY9" fmla="*/ 963716 h 2436354"/>
              <a:gd name="connsiteX10" fmla="*/ 3867328 w 3867328"/>
              <a:gd name="connsiteY10" fmla="*/ 1537607 h 2436354"/>
              <a:gd name="connsiteX11" fmla="*/ 3867328 w 3867328"/>
              <a:gd name="connsiteY11" fmla="*/ 2030287 h 2436354"/>
              <a:gd name="connsiteX12" fmla="*/ 3461261 w 3867328"/>
              <a:gd name="connsiteY12" fmla="*/ 2436354 h 2436354"/>
              <a:gd name="connsiteX13" fmla="*/ 3043718 w 3867328"/>
              <a:gd name="connsiteY13" fmla="*/ 2436354 h 2436354"/>
              <a:gd name="connsiteX14" fmla="*/ 2565071 w 3867328"/>
              <a:gd name="connsiteY14" fmla="*/ 2436354 h 2436354"/>
              <a:gd name="connsiteX15" fmla="*/ 2025320 w 3867328"/>
              <a:gd name="connsiteY15" fmla="*/ 2436354 h 2436354"/>
              <a:gd name="connsiteX16" fmla="*/ 1516121 w 3867328"/>
              <a:gd name="connsiteY16" fmla="*/ 2436354 h 2436354"/>
              <a:gd name="connsiteX17" fmla="*/ 1098578 w 3867328"/>
              <a:gd name="connsiteY17" fmla="*/ 2436354 h 2436354"/>
              <a:gd name="connsiteX18" fmla="*/ 406067 w 3867328"/>
              <a:gd name="connsiteY18" fmla="*/ 2436354 h 2436354"/>
              <a:gd name="connsiteX19" fmla="*/ 0 w 3867328"/>
              <a:gd name="connsiteY19" fmla="*/ 2030287 h 2436354"/>
              <a:gd name="connsiteX20" fmla="*/ 0 w 3867328"/>
              <a:gd name="connsiteY20" fmla="*/ 1488880 h 2436354"/>
              <a:gd name="connsiteX21" fmla="*/ 0 w 3867328"/>
              <a:gd name="connsiteY21" fmla="*/ 947474 h 2436354"/>
              <a:gd name="connsiteX22" fmla="*/ 0 w 3867328"/>
              <a:gd name="connsiteY22" fmla="*/ 406067 h 2436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867328" h="2436354" fill="none" extrusionOk="0">
                <a:moveTo>
                  <a:pt x="0" y="406067"/>
                </a:moveTo>
                <a:cubicBezTo>
                  <a:pt x="-1762" y="186730"/>
                  <a:pt x="189175" y="-20737"/>
                  <a:pt x="406067" y="0"/>
                </a:cubicBezTo>
                <a:cubicBezTo>
                  <a:pt x="498707" y="-16933"/>
                  <a:pt x="748786" y="52015"/>
                  <a:pt x="854162" y="0"/>
                </a:cubicBezTo>
                <a:cubicBezTo>
                  <a:pt x="959538" y="-52015"/>
                  <a:pt x="1106153" y="11927"/>
                  <a:pt x="1302257" y="0"/>
                </a:cubicBezTo>
                <a:cubicBezTo>
                  <a:pt x="1498362" y="-11927"/>
                  <a:pt x="1668565" y="55266"/>
                  <a:pt x="1811456" y="0"/>
                </a:cubicBezTo>
                <a:cubicBezTo>
                  <a:pt x="1954347" y="-55266"/>
                  <a:pt x="2230923" y="66782"/>
                  <a:pt x="2381759" y="0"/>
                </a:cubicBezTo>
                <a:cubicBezTo>
                  <a:pt x="2532595" y="-66782"/>
                  <a:pt x="2811093" y="1765"/>
                  <a:pt x="2952062" y="0"/>
                </a:cubicBezTo>
                <a:cubicBezTo>
                  <a:pt x="3093031" y="-1765"/>
                  <a:pt x="3276924" y="13310"/>
                  <a:pt x="3461261" y="0"/>
                </a:cubicBezTo>
                <a:cubicBezTo>
                  <a:pt x="3653945" y="22749"/>
                  <a:pt x="3846595" y="231547"/>
                  <a:pt x="3867328" y="406067"/>
                </a:cubicBezTo>
                <a:cubicBezTo>
                  <a:pt x="3878087" y="553517"/>
                  <a:pt x="3848245" y="838597"/>
                  <a:pt x="3867328" y="963716"/>
                </a:cubicBezTo>
                <a:cubicBezTo>
                  <a:pt x="3886411" y="1088835"/>
                  <a:pt x="3819643" y="1309443"/>
                  <a:pt x="3867328" y="1537607"/>
                </a:cubicBezTo>
                <a:cubicBezTo>
                  <a:pt x="3915013" y="1765771"/>
                  <a:pt x="3813077" y="1790721"/>
                  <a:pt x="3867328" y="2030287"/>
                </a:cubicBezTo>
                <a:cubicBezTo>
                  <a:pt x="3855337" y="2271588"/>
                  <a:pt x="3628065" y="2407629"/>
                  <a:pt x="3461261" y="2436354"/>
                </a:cubicBezTo>
                <a:cubicBezTo>
                  <a:pt x="3265544" y="2476778"/>
                  <a:pt x="3139591" y="2420927"/>
                  <a:pt x="3043718" y="2436354"/>
                </a:cubicBezTo>
                <a:cubicBezTo>
                  <a:pt x="2947845" y="2451781"/>
                  <a:pt x="2752642" y="2397161"/>
                  <a:pt x="2565071" y="2436354"/>
                </a:cubicBezTo>
                <a:cubicBezTo>
                  <a:pt x="2377500" y="2475547"/>
                  <a:pt x="2293473" y="2374655"/>
                  <a:pt x="2025320" y="2436354"/>
                </a:cubicBezTo>
                <a:cubicBezTo>
                  <a:pt x="1757167" y="2498053"/>
                  <a:pt x="1653336" y="2425497"/>
                  <a:pt x="1516121" y="2436354"/>
                </a:cubicBezTo>
                <a:cubicBezTo>
                  <a:pt x="1378906" y="2447211"/>
                  <a:pt x="1280888" y="2409870"/>
                  <a:pt x="1098578" y="2436354"/>
                </a:cubicBezTo>
                <a:cubicBezTo>
                  <a:pt x="916268" y="2462838"/>
                  <a:pt x="574053" y="2431736"/>
                  <a:pt x="406067" y="2436354"/>
                </a:cubicBezTo>
                <a:cubicBezTo>
                  <a:pt x="164332" y="2450199"/>
                  <a:pt x="44704" y="2269296"/>
                  <a:pt x="0" y="2030287"/>
                </a:cubicBezTo>
                <a:cubicBezTo>
                  <a:pt x="-40335" y="1912007"/>
                  <a:pt x="31559" y="1619186"/>
                  <a:pt x="0" y="1488880"/>
                </a:cubicBezTo>
                <a:cubicBezTo>
                  <a:pt x="-31559" y="1358574"/>
                  <a:pt x="20483" y="1133422"/>
                  <a:pt x="0" y="947474"/>
                </a:cubicBezTo>
                <a:cubicBezTo>
                  <a:pt x="-20483" y="761526"/>
                  <a:pt x="34596" y="576899"/>
                  <a:pt x="0" y="406067"/>
                </a:cubicBezTo>
                <a:close/>
              </a:path>
              <a:path w="3867328" h="2436354" stroke="0" extrusionOk="0">
                <a:moveTo>
                  <a:pt x="0" y="406067"/>
                </a:moveTo>
                <a:cubicBezTo>
                  <a:pt x="8237" y="139017"/>
                  <a:pt x="169012" y="-1175"/>
                  <a:pt x="406067" y="0"/>
                </a:cubicBezTo>
                <a:cubicBezTo>
                  <a:pt x="626827" y="-22921"/>
                  <a:pt x="760759" y="9432"/>
                  <a:pt x="854162" y="0"/>
                </a:cubicBezTo>
                <a:cubicBezTo>
                  <a:pt x="947566" y="-9432"/>
                  <a:pt x="1102546" y="23546"/>
                  <a:pt x="1302257" y="0"/>
                </a:cubicBezTo>
                <a:cubicBezTo>
                  <a:pt x="1501968" y="-23546"/>
                  <a:pt x="1700334" y="6793"/>
                  <a:pt x="1842008" y="0"/>
                </a:cubicBezTo>
                <a:cubicBezTo>
                  <a:pt x="1983682" y="-6793"/>
                  <a:pt x="2169267" y="42461"/>
                  <a:pt x="2259551" y="0"/>
                </a:cubicBezTo>
                <a:cubicBezTo>
                  <a:pt x="2349835" y="-42461"/>
                  <a:pt x="2688642" y="2532"/>
                  <a:pt x="2799302" y="0"/>
                </a:cubicBezTo>
                <a:cubicBezTo>
                  <a:pt x="2909962" y="-2532"/>
                  <a:pt x="3260495" y="47897"/>
                  <a:pt x="3461261" y="0"/>
                </a:cubicBezTo>
                <a:cubicBezTo>
                  <a:pt x="3672297" y="-25042"/>
                  <a:pt x="3883259" y="147163"/>
                  <a:pt x="3867328" y="406067"/>
                </a:cubicBezTo>
                <a:cubicBezTo>
                  <a:pt x="3884824" y="546918"/>
                  <a:pt x="3849335" y="717487"/>
                  <a:pt x="3867328" y="979958"/>
                </a:cubicBezTo>
                <a:cubicBezTo>
                  <a:pt x="3885321" y="1242429"/>
                  <a:pt x="3835513" y="1279996"/>
                  <a:pt x="3867328" y="1537607"/>
                </a:cubicBezTo>
                <a:cubicBezTo>
                  <a:pt x="3899143" y="1795218"/>
                  <a:pt x="3833333" y="1886725"/>
                  <a:pt x="3867328" y="2030287"/>
                </a:cubicBezTo>
                <a:cubicBezTo>
                  <a:pt x="3907639" y="2277804"/>
                  <a:pt x="3667277" y="2454176"/>
                  <a:pt x="3461261" y="2436354"/>
                </a:cubicBezTo>
                <a:cubicBezTo>
                  <a:pt x="3335284" y="2463856"/>
                  <a:pt x="3183396" y="2398886"/>
                  <a:pt x="3013166" y="2436354"/>
                </a:cubicBezTo>
                <a:cubicBezTo>
                  <a:pt x="2842937" y="2473822"/>
                  <a:pt x="2698946" y="2380599"/>
                  <a:pt x="2473415" y="2436354"/>
                </a:cubicBezTo>
                <a:cubicBezTo>
                  <a:pt x="2247884" y="2492109"/>
                  <a:pt x="2064532" y="2431905"/>
                  <a:pt x="1933664" y="2436354"/>
                </a:cubicBezTo>
                <a:cubicBezTo>
                  <a:pt x="1802796" y="2440803"/>
                  <a:pt x="1554731" y="2435200"/>
                  <a:pt x="1455017" y="2436354"/>
                </a:cubicBezTo>
                <a:cubicBezTo>
                  <a:pt x="1355303" y="2437508"/>
                  <a:pt x="1091175" y="2415545"/>
                  <a:pt x="915266" y="2436354"/>
                </a:cubicBezTo>
                <a:cubicBezTo>
                  <a:pt x="739357" y="2457163"/>
                  <a:pt x="641081" y="2387176"/>
                  <a:pt x="406067" y="2436354"/>
                </a:cubicBezTo>
                <a:cubicBezTo>
                  <a:pt x="203492" y="2428113"/>
                  <a:pt x="6996" y="2302718"/>
                  <a:pt x="0" y="2030287"/>
                </a:cubicBezTo>
                <a:cubicBezTo>
                  <a:pt x="-45374" y="1911968"/>
                  <a:pt x="57484" y="1703481"/>
                  <a:pt x="0" y="1521365"/>
                </a:cubicBezTo>
                <a:cubicBezTo>
                  <a:pt x="-57484" y="1339249"/>
                  <a:pt x="8926" y="1227704"/>
                  <a:pt x="0" y="1012442"/>
                </a:cubicBezTo>
                <a:cubicBezTo>
                  <a:pt x="-8926" y="797180"/>
                  <a:pt x="50921" y="641795"/>
                  <a:pt x="0" y="406067"/>
                </a:cubicBezTo>
                <a:close/>
              </a:path>
            </a:pathLst>
          </a:custGeom>
          <a:blipFill dpi="0"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7591" r="7169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35345706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754808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6E2C4606-B329-F9C8-7304-49C6FE6563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1200" y="1192248"/>
            <a:ext cx="6335264" cy="9100195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C0CFDA9E-DDCC-78B1-6A14-31219AFF94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439" y="-28622"/>
            <a:ext cx="17277561" cy="1028484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77" name="Правоъгълник 76">
            <a:extLst>
              <a:ext uri="{FF2B5EF4-FFF2-40B4-BE49-F238E27FC236}">
                <a16:creationId xmlns:a16="http://schemas.microsoft.com/office/drawing/2014/main" id="{20351AA5-3F2A-0337-1F59-8091BDBB3D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0559" y="-28622"/>
            <a:ext cx="795554" cy="10287000"/>
          </a:xfrm>
          <a:custGeom>
            <a:avLst/>
            <a:gdLst>
              <a:gd name="connsiteX0" fmla="*/ 0 w 795554"/>
              <a:gd name="connsiteY0" fmla="*/ 0 h 10287000"/>
              <a:gd name="connsiteX1" fmla="*/ 397777 w 795554"/>
              <a:gd name="connsiteY1" fmla="*/ 0 h 10287000"/>
              <a:gd name="connsiteX2" fmla="*/ 795554 w 795554"/>
              <a:gd name="connsiteY2" fmla="*/ 0 h 10287000"/>
              <a:gd name="connsiteX3" fmla="*/ 795554 w 795554"/>
              <a:gd name="connsiteY3" fmla="*/ 674370 h 10287000"/>
              <a:gd name="connsiteX4" fmla="*/ 795554 w 795554"/>
              <a:gd name="connsiteY4" fmla="*/ 1040130 h 10287000"/>
              <a:gd name="connsiteX5" fmla="*/ 795554 w 795554"/>
              <a:gd name="connsiteY5" fmla="*/ 1611630 h 10287000"/>
              <a:gd name="connsiteX6" fmla="*/ 795554 w 795554"/>
              <a:gd name="connsiteY6" fmla="*/ 2080260 h 10287000"/>
              <a:gd name="connsiteX7" fmla="*/ 795554 w 795554"/>
              <a:gd name="connsiteY7" fmla="*/ 2857500 h 10287000"/>
              <a:gd name="connsiteX8" fmla="*/ 795554 w 795554"/>
              <a:gd name="connsiteY8" fmla="*/ 3531870 h 10287000"/>
              <a:gd name="connsiteX9" fmla="*/ 795554 w 795554"/>
              <a:gd name="connsiteY9" fmla="*/ 3794760 h 10287000"/>
              <a:gd name="connsiteX10" fmla="*/ 795554 w 795554"/>
              <a:gd name="connsiteY10" fmla="*/ 4057650 h 10287000"/>
              <a:gd name="connsiteX11" fmla="*/ 795554 w 795554"/>
              <a:gd name="connsiteY11" fmla="*/ 4423410 h 10287000"/>
              <a:gd name="connsiteX12" fmla="*/ 795554 w 795554"/>
              <a:gd name="connsiteY12" fmla="*/ 4892040 h 10287000"/>
              <a:gd name="connsiteX13" fmla="*/ 795554 w 795554"/>
              <a:gd name="connsiteY13" fmla="*/ 5669280 h 10287000"/>
              <a:gd name="connsiteX14" fmla="*/ 795554 w 795554"/>
              <a:gd name="connsiteY14" fmla="*/ 6137910 h 10287000"/>
              <a:gd name="connsiteX15" fmla="*/ 795554 w 795554"/>
              <a:gd name="connsiteY15" fmla="*/ 6606540 h 10287000"/>
              <a:gd name="connsiteX16" fmla="*/ 795554 w 795554"/>
              <a:gd name="connsiteY16" fmla="*/ 7075170 h 10287000"/>
              <a:gd name="connsiteX17" fmla="*/ 795554 w 795554"/>
              <a:gd name="connsiteY17" fmla="*/ 7338060 h 10287000"/>
              <a:gd name="connsiteX18" fmla="*/ 795554 w 795554"/>
              <a:gd name="connsiteY18" fmla="*/ 8115300 h 10287000"/>
              <a:gd name="connsiteX19" fmla="*/ 795554 w 795554"/>
              <a:gd name="connsiteY19" fmla="*/ 8378190 h 10287000"/>
              <a:gd name="connsiteX20" fmla="*/ 795554 w 795554"/>
              <a:gd name="connsiteY20" fmla="*/ 9052560 h 10287000"/>
              <a:gd name="connsiteX21" fmla="*/ 795554 w 795554"/>
              <a:gd name="connsiteY21" fmla="*/ 10287000 h 10287000"/>
              <a:gd name="connsiteX22" fmla="*/ 405733 w 795554"/>
              <a:gd name="connsiteY22" fmla="*/ 10287000 h 10287000"/>
              <a:gd name="connsiteX23" fmla="*/ 0 w 795554"/>
              <a:gd name="connsiteY23" fmla="*/ 10287000 h 10287000"/>
              <a:gd name="connsiteX24" fmla="*/ 0 w 795554"/>
              <a:gd name="connsiteY24" fmla="*/ 9612630 h 10287000"/>
              <a:gd name="connsiteX25" fmla="*/ 0 w 795554"/>
              <a:gd name="connsiteY25" fmla="*/ 9041130 h 10287000"/>
              <a:gd name="connsiteX26" fmla="*/ 0 w 795554"/>
              <a:gd name="connsiteY26" fmla="*/ 8469630 h 10287000"/>
              <a:gd name="connsiteX27" fmla="*/ 0 w 795554"/>
              <a:gd name="connsiteY27" fmla="*/ 8001000 h 10287000"/>
              <a:gd name="connsiteX28" fmla="*/ 0 w 795554"/>
              <a:gd name="connsiteY28" fmla="*/ 7738110 h 10287000"/>
              <a:gd name="connsiteX29" fmla="*/ 0 w 795554"/>
              <a:gd name="connsiteY29" fmla="*/ 6960870 h 10287000"/>
              <a:gd name="connsiteX30" fmla="*/ 0 w 795554"/>
              <a:gd name="connsiteY30" fmla="*/ 6286500 h 10287000"/>
              <a:gd name="connsiteX31" fmla="*/ 0 w 795554"/>
              <a:gd name="connsiteY31" fmla="*/ 5715000 h 10287000"/>
              <a:gd name="connsiteX32" fmla="*/ 0 w 795554"/>
              <a:gd name="connsiteY32" fmla="*/ 5143500 h 10287000"/>
              <a:gd name="connsiteX33" fmla="*/ 0 w 795554"/>
              <a:gd name="connsiteY33" fmla="*/ 4674870 h 10287000"/>
              <a:gd name="connsiteX34" fmla="*/ 0 w 795554"/>
              <a:gd name="connsiteY34" fmla="*/ 4000500 h 10287000"/>
              <a:gd name="connsiteX35" fmla="*/ 0 w 795554"/>
              <a:gd name="connsiteY35" fmla="*/ 3737610 h 10287000"/>
              <a:gd name="connsiteX36" fmla="*/ 0 w 795554"/>
              <a:gd name="connsiteY36" fmla="*/ 2960370 h 10287000"/>
              <a:gd name="connsiteX37" fmla="*/ 0 w 795554"/>
              <a:gd name="connsiteY37" fmla="*/ 2491740 h 10287000"/>
              <a:gd name="connsiteX38" fmla="*/ 0 w 795554"/>
              <a:gd name="connsiteY38" fmla="*/ 2228850 h 10287000"/>
              <a:gd name="connsiteX39" fmla="*/ 0 w 795554"/>
              <a:gd name="connsiteY39" fmla="*/ 1451610 h 10287000"/>
              <a:gd name="connsiteX40" fmla="*/ 0 w 795554"/>
              <a:gd name="connsiteY40" fmla="*/ 777240 h 10287000"/>
              <a:gd name="connsiteX41" fmla="*/ 0 w 795554"/>
              <a:gd name="connsiteY41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95554" h="10287000" fill="none" extrusionOk="0">
                <a:moveTo>
                  <a:pt x="0" y="0"/>
                </a:moveTo>
                <a:cubicBezTo>
                  <a:pt x="161342" y="-28182"/>
                  <a:pt x="308363" y="19368"/>
                  <a:pt x="397777" y="0"/>
                </a:cubicBezTo>
                <a:cubicBezTo>
                  <a:pt x="487191" y="-19368"/>
                  <a:pt x="651314" y="25526"/>
                  <a:pt x="795554" y="0"/>
                </a:cubicBezTo>
                <a:cubicBezTo>
                  <a:pt x="813149" y="323584"/>
                  <a:pt x="755537" y="532097"/>
                  <a:pt x="795554" y="674370"/>
                </a:cubicBezTo>
                <a:cubicBezTo>
                  <a:pt x="835571" y="816643"/>
                  <a:pt x="761048" y="955432"/>
                  <a:pt x="795554" y="1040130"/>
                </a:cubicBezTo>
                <a:cubicBezTo>
                  <a:pt x="830060" y="1124828"/>
                  <a:pt x="787529" y="1352628"/>
                  <a:pt x="795554" y="1611630"/>
                </a:cubicBezTo>
                <a:cubicBezTo>
                  <a:pt x="803579" y="1870632"/>
                  <a:pt x="794150" y="1957515"/>
                  <a:pt x="795554" y="2080260"/>
                </a:cubicBezTo>
                <a:cubicBezTo>
                  <a:pt x="796958" y="2203005"/>
                  <a:pt x="706365" y="2689805"/>
                  <a:pt x="795554" y="2857500"/>
                </a:cubicBezTo>
                <a:cubicBezTo>
                  <a:pt x="884743" y="3025195"/>
                  <a:pt x="781008" y="3394826"/>
                  <a:pt x="795554" y="3531870"/>
                </a:cubicBezTo>
                <a:cubicBezTo>
                  <a:pt x="810100" y="3668914"/>
                  <a:pt x="776672" y="3718286"/>
                  <a:pt x="795554" y="3794760"/>
                </a:cubicBezTo>
                <a:cubicBezTo>
                  <a:pt x="814436" y="3871234"/>
                  <a:pt x="768768" y="3966314"/>
                  <a:pt x="795554" y="4057650"/>
                </a:cubicBezTo>
                <a:cubicBezTo>
                  <a:pt x="822340" y="4148986"/>
                  <a:pt x="775948" y="4347991"/>
                  <a:pt x="795554" y="4423410"/>
                </a:cubicBezTo>
                <a:cubicBezTo>
                  <a:pt x="815160" y="4498829"/>
                  <a:pt x="784547" y="4785439"/>
                  <a:pt x="795554" y="4892040"/>
                </a:cubicBezTo>
                <a:cubicBezTo>
                  <a:pt x="806561" y="4998641"/>
                  <a:pt x="775843" y="5283491"/>
                  <a:pt x="795554" y="5669280"/>
                </a:cubicBezTo>
                <a:cubicBezTo>
                  <a:pt x="815265" y="6055069"/>
                  <a:pt x="779194" y="5981709"/>
                  <a:pt x="795554" y="6137910"/>
                </a:cubicBezTo>
                <a:cubicBezTo>
                  <a:pt x="811914" y="6294111"/>
                  <a:pt x="750169" y="6424532"/>
                  <a:pt x="795554" y="6606540"/>
                </a:cubicBezTo>
                <a:cubicBezTo>
                  <a:pt x="840939" y="6788548"/>
                  <a:pt x="775469" y="6860648"/>
                  <a:pt x="795554" y="7075170"/>
                </a:cubicBezTo>
                <a:cubicBezTo>
                  <a:pt x="815639" y="7289692"/>
                  <a:pt x="793228" y="7269071"/>
                  <a:pt x="795554" y="7338060"/>
                </a:cubicBezTo>
                <a:cubicBezTo>
                  <a:pt x="797880" y="7407049"/>
                  <a:pt x="755115" y="7899847"/>
                  <a:pt x="795554" y="8115300"/>
                </a:cubicBezTo>
                <a:cubicBezTo>
                  <a:pt x="835993" y="8330753"/>
                  <a:pt x="791721" y="8307584"/>
                  <a:pt x="795554" y="8378190"/>
                </a:cubicBezTo>
                <a:cubicBezTo>
                  <a:pt x="799387" y="8448796"/>
                  <a:pt x="730445" y="8814488"/>
                  <a:pt x="795554" y="9052560"/>
                </a:cubicBezTo>
                <a:cubicBezTo>
                  <a:pt x="860663" y="9290632"/>
                  <a:pt x="718704" y="9702157"/>
                  <a:pt x="795554" y="10287000"/>
                </a:cubicBezTo>
                <a:cubicBezTo>
                  <a:pt x="673397" y="10302445"/>
                  <a:pt x="512475" y="10246648"/>
                  <a:pt x="405733" y="10287000"/>
                </a:cubicBezTo>
                <a:cubicBezTo>
                  <a:pt x="298991" y="10327352"/>
                  <a:pt x="117065" y="10274446"/>
                  <a:pt x="0" y="10287000"/>
                </a:cubicBezTo>
                <a:cubicBezTo>
                  <a:pt x="-68419" y="10005049"/>
                  <a:pt x="39019" y="9883918"/>
                  <a:pt x="0" y="9612630"/>
                </a:cubicBezTo>
                <a:cubicBezTo>
                  <a:pt x="-39019" y="9341342"/>
                  <a:pt x="15952" y="9178396"/>
                  <a:pt x="0" y="9041130"/>
                </a:cubicBezTo>
                <a:cubicBezTo>
                  <a:pt x="-15952" y="8903864"/>
                  <a:pt x="55646" y="8640592"/>
                  <a:pt x="0" y="8469630"/>
                </a:cubicBezTo>
                <a:cubicBezTo>
                  <a:pt x="-55646" y="8298668"/>
                  <a:pt x="35892" y="8097490"/>
                  <a:pt x="0" y="8001000"/>
                </a:cubicBezTo>
                <a:cubicBezTo>
                  <a:pt x="-35892" y="7904510"/>
                  <a:pt x="27735" y="7807962"/>
                  <a:pt x="0" y="7738110"/>
                </a:cubicBezTo>
                <a:cubicBezTo>
                  <a:pt x="-27735" y="7668258"/>
                  <a:pt x="29356" y="7136981"/>
                  <a:pt x="0" y="6960870"/>
                </a:cubicBezTo>
                <a:cubicBezTo>
                  <a:pt x="-29356" y="6784759"/>
                  <a:pt x="45208" y="6449471"/>
                  <a:pt x="0" y="6286500"/>
                </a:cubicBezTo>
                <a:cubicBezTo>
                  <a:pt x="-45208" y="6123529"/>
                  <a:pt x="16925" y="5953394"/>
                  <a:pt x="0" y="5715000"/>
                </a:cubicBezTo>
                <a:cubicBezTo>
                  <a:pt x="-16925" y="5476606"/>
                  <a:pt x="34751" y="5270601"/>
                  <a:pt x="0" y="5143500"/>
                </a:cubicBezTo>
                <a:cubicBezTo>
                  <a:pt x="-34751" y="5016399"/>
                  <a:pt x="19154" y="4874417"/>
                  <a:pt x="0" y="4674870"/>
                </a:cubicBezTo>
                <a:cubicBezTo>
                  <a:pt x="-19154" y="4475323"/>
                  <a:pt x="13333" y="4215785"/>
                  <a:pt x="0" y="4000500"/>
                </a:cubicBezTo>
                <a:cubicBezTo>
                  <a:pt x="-13333" y="3785215"/>
                  <a:pt x="497" y="3852219"/>
                  <a:pt x="0" y="3737610"/>
                </a:cubicBezTo>
                <a:cubicBezTo>
                  <a:pt x="-497" y="3623001"/>
                  <a:pt x="86077" y="3270850"/>
                  <a:pt x="0" y="2960370"/>
                </a:cubicBezTo>
                <a:cubicBezTo>
                  <a:pt x="-86077" y="2649890"/>
                  <a:pt x="40368" y="2687053"/>
                  <a:pt x="0" y="2491740"/>
                </a:cubicBezTo>
                <a:cubicBezTo>
                  <a:pt x="-40368" y="2296427"/>
                  <a:pt x="16757" y="2341088"/>
                  <a:pt x="0" y="2228850"/>
                </a:cubicBezTo>
                <a:cubicBezTo>
                  <a:pt x="-16757" y="2116612"/>
                  <a:pt x="47532" y="1627295"/>
                  <a:pt x="0" y="1451610"/>
                </a:cubicBezTo>
                <a:cubicBezTo>
                  <a:pt x="-47532" y="1275925"/>
                  <a:pt x="14477" y="935808"/>
                  <a:pt x="0" y="777240"/>
                </a:cubicBezTo>
                <a:cubicBezTo>
                  <a:pt x="-14477" y="618672"/>
                  <a:pt x="24775" y="206435"/>
                  <a:pt x="0" y="0"/>
                </a:cubicBezTo>
                <a:close/>
              </a:path>
              <a:path w="795554" h="10287000" stroke="0" extrusionOk="0">
                <a:moveTo>
                  <a:pt x="0" y="0"/>
                </a:moveTo>
                <a:cubicBezTo>
                  <a:pt x="116286" y="-31838"/>
                  <a:pt x="280470" y="20589"/>
                  <a:pt x="381866" y="0"/>
                </a:cubicBezTo>
                <a:cubicBezTo>
                  <a:pt x="483262" y="-20589"/>
                  <a:pt x="597241" y="20226"/>
                  <a:pt x="795554" y="0"/>
                </a:cubicBezTo>
                <a:cubicBezTo>
                  <a:pt x="799819" y="85642"/>
                  <a:pt x="778512" y="156124"/>
                  <a:pt x="795554" y="262890"/>
                </a:cubicBezTo>
                <a:cubicBezTo>
                  <a:pt x="812596" y="369656"/>
                  <a:pt x="790488" y="435223"/>
                  <a:pt x="795554" y="525780"/>
                </a:cubicBezTo>
                <a:cubicBezTo>
                  <a:pt x="800620" y="616337"/>
                  <a:pt x="790937" y="721442"/>
                  <a:pt x="795554" y="788670"/>
                </a:cubicBezTo>
                <a:cubicBezTo>
                  <a:pt x="800171" y="855898"/>
                  <a:pt x="778971" y="1348068"/>
                  <a:pt x="795554" y="1565910"/>
                </a:cubicBezTo>
                <a:cubicBezTo>
                  <a:pt x="812137" y="1783752"/>
                  <a:pt x="749098" y="1827298"/>
                  <a:pt x="795554" y="2034540"/>
                </a:cubicBezTo>
                <a:cubicBezTo>
                  <a:pt x="842010" y="2241782"/>
                  <a:pt x="754488" y="2370483"/>
                  <a:pt x="795554" y="2606040"/>
                </a:cubicBezTo>
                <a:cubicBezTo>
                  <a:pt x="836620" y="2841597"/>
                  <a:pt x="767622" y="3075540"/>
                  <a:pt x="795554" y="3280410"/>
                </a:cubicBezTo>
                <a:cubicBezTo>
                  <a:pt x="823486" y="3485280"/>
                  <a:pt x="760968" y="3812157"/>
                  <a:pt x="795554" y="3954780"/>
                </a:cubicBezTo>
                <a:cubicBezTo>
                  <a:pt x="830140" y="4097403"/>
                  <a:pt x="730941" y="4282518"/>
                  <a:pt x="795554" y="4526280"/>
                </a:cubicBezTo>
                <a:cubicBezTo>
                  <a:pt x="860167" y="4770042"/>
                  <a:pt x="743176" y="5007865"/>
                  <a:pt x="795554" y="5200650"/>
                </a:cubicBezTo>
                <a:cubicBezTo>
                  <a:pt x="847932" y="5393435"/>
                  <a:pt x="789118" y="5648544"/>
                  <a:pt x="795554" y="5875020"/>
                </a:cubicBezTo>
                <a:cubicBezTo>
                  <a:pt x="801990" y="6101496"/>
                  <a:pt x="768475" y="6260735"/>
                  <a:pt x="795554" y="6446520"/>
                </a:cubicBezTo>
                <a:cubicBezTo>
                  <a:pt x="822633" y="6632305"/>
                  <a:pt x="788415" y="6880198"/>
                  <a:pt x="795554" y="7018020"/>
                </a:cubicBezTo>
                <a:cubicBezTo>
                  <a:pt x="802693" y="7155842"/>
                  <a:pt x="777611" y="7151631"/>
                  <a:pt x="795554" y="7280910"/>
                </a:cubicBezTo>
                <a:cubicBezTo>
                  <a:pt x="813497" y="7410189"/>
                  <a:pt x="775467" y="7447624"/>
                  <a:pt x="795554" y="7543800"/>
                </a:cubicBezTo>
                <a:cubicBezTo>
                  <a:pt x="815641" y="7639976"/>
                  <a:pt x="794646" y="7848049"/>
                  <a:pt x="795554" y="8012430"/>
                </a:cubicBezTo>
                <a:cubicBezTo>
                  <a:pt x="796462" y="8176811"/>
                  <a:pt x="762890" y="8303993"/>
                  <a:pt x="795554" y="8481060"/>
                </a:cubicBezTo>
                <a:cubicBezTo>
                  <a:pt x="828218" y="8658127"/>
                  <a:pt x="765013" y="8851998"/>
                  <a:pt x="795554" y="9155430"/>
                </a:cubicBezTo>
                <a:cubicBezTo>
                  <a:pt x="826095" y="9458862"/>
                  <a:pt x="729066" y="9519376"/>
                  <a:pt x="795554" y="9726930"/>
                </a:cubicBezTo>
                <a:cubicBezTo>
                  <a:pt x="862042" y="9934484"/>
                  <a:pt x="776263" y="10036433"/>
                  <a:pt x="795554" y="10287000"/>
                </a:cubicBezTo>
                <a:cubicBezTo>
                  <a:pt x="691287" y="10329395"/>
                  <a:pt x="548894" y="10253921"/>
                  <a:pt x="397777" y="10287000"/>
                </a:cubicBezTo>
                <a:cubicBezTo>
                  <a:pt x="246660" y="10320079"/>
                  <a:pt x="91685" y="10258753"/>
                  <a:pt x="0" y="10287000"/>
                </a:cubicBezTo>
                <a:cubicBezTo>
                  <a:pt x="-21221" y="10082718"/>
                  <a:pt x="38773" y="9810267"/>
                  <a:pt x="0" y="9612630"/>
                </a:cubicBezTo>
                <a:cubicBezTo>
                  <a:pt x="-38773" y="9414993"/>
                  <a:pt x="26133" y="9177368"/>
                  <a:pt x="0" y="8938260"/>
                </a:cubicBezTo>
                <a:cubicBezTo>
                  <a:pt x="-26133" y="8699152"/>
                  <a:pt x="17449" y="8604688"/>
                  <a:pt x="0" y="8469630"/>
                </a:cubicBezTo>
                <a:cubicBezTo>
                  <a:pt x="-17449" y="8334572"/>
                  <a:pt x="17285" y="8302784"/>
                  <a:pt x="0" y="8206740"/>
                </a:cubicBezTo>
                <a:cubicBezTo>
                  <a:pt x="-17285" y="8110696"/>
                  <a:pt x="10605" y="7904631"/>
                  <a:pt x="0" y="7738110"/>
                </a:cubicBezTo>
                <a:cubicBezTo>
                  <a:pt x="-10605" y="7571589"/>
                  <a:pt x="5334" y="7525327"/>
                  <a:pt x="0" y="7372350"/>
                </a:cubicBezTo>
                <a:cubicBezTo>
                  <a:pt x="-5334" y="7219373"/>
                  <a:pt x="33489" y="7112198"/>
                  <a:pt x="0" y="6903720"/>
                </a:cubicBezTo>
                <a:cubicBezTo>
                  <a:pt x="-33489" y="6695242"/>
                  <a:pt x="30801" y="6365352"/>
                  <a:pt x="0" y="6229350"/>
                </a:cubicBezTo>
                <a:cubicBezTo>
                  <a:pt x="-30801" y="6093348"/>
                  <a:pt x="91932" y="5789676"/>
                  <a:pt x="0" y="5452110"/>
                </a:cubicBezTo>
                <a:cubicBezTo>
                  <a:pt x="-91932" y="5114544"/>
                  <a:pt x="10460" y="5182266"/>
                  <a:pt x="0" y="5086350"/>
                </a:cubicBezTo>
                <a:cubicBezTo>
                  <a:pt x="-10460" y="4990434"/>
                  <a:pt x="42115" y="4610867"/>
                  <a:pt x="0" y="4411980"/>
                </a:cubicBezTo>
                <a:cubicBezTo>
                  <a:pt x="-42115" y="4213093"/>
                  <a:pt x="4715" y="4201297"/>
                  <a:pt x="0" y="4046220"/>
                </a:cubicBezTo>
                <a:cubicBezTo>
                  <a:pt x="-4715" y="3891143"/>
                  <a:pt x="60063" y="3727366"/>
                  <a:pt x="0" y="3474720"/>
                </a:cubicBezTo>
                <a:cubicBezTo>
                  <a:pt x="-60063" y="3222074"/>
                  <a:pt x="64334" y="3129391"/>
                  <a:pt x="0" y="2800350"/>
                </a:cubicBezTo>
                <a:cubicBezTo>
                  <a:pt x="-64334" y="2471309"/>
                  <a:pt x="4748" y="2594631"/>
                  <a:pt x="0" y="2434590"/>
                </a:cubicBezTo>
                <a:cubicBezTo>
                  <a:pt x="-4748" y="2274549"/>
                  <a:pt x="34875" y="2025325"/>
                  <a:pt x="0" y="1657350"/>
                </a:cubicBezTo>
                <a:cubicBezTo>
                  <a:pt x="-34875" y="1289375"/>
                  <a:pt x="51055" y="1247870"/>
                  <a:pt x="0" y="1085850"/>
                </a:cubicBezTo>
                <a:cubicBezTo>
                  <a:pt x="-51055" y="923830"/>
                  <a:pt x="29974" y="942150"/>
                  <a:pt x="0" y="822960"/>
                </a:cubicBezTo>
                <a:cubicBezTo>
                  <a:pt x="-29974" y="703770"/>
                  <a:pt x="15182" y="657246"/>
                  <a:pt x="0" y="560070"/>
                </a:cubicBezTo>
                <a:cubicBezTo>
                  <a:pt x="-15182" y="462894"/>
                  <a:pt x="18824" y="243367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38104937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Т</a:t>
            </a: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О</a:t>
            </a: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В</a:t>
            </a: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А </a:t>
            </a:r>
          </a:p>
          <a:p>
            <a:pPr algn="ctr" defTabSz="685800"/>
            <a:endParaRPr lang="bg-BG" sz="4200" dirty="0">
              <a:solidFill>
                <a:prstClr val="black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СМЕ </a:t>
            </a:r>
          </a:p>
          <a:p>
            <a:pPr algn="ctr" defTabSz="685800"/>
            <a:endParaRPr lang="bg-BG" sz="4200" dirty="0">
              <a:solidFill>
                <a:prstClr val="black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НИЕ</a:t>
            </a: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!</a:t>
            </a:r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C5B3DDAF-EDA1-C910-DEE0-C2723FD0AD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668477" y="9484521"/>
            <a:ext cx="1414464" cy="853388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6" name="Freeform 12">
            <a:extLst>
              <a:ext uri="{FF2B5EF4-FFF2-40B4-BE49-F238E27FC236}">
                <a16:creationId xmlns:a16="http://schemas.microsoft.com/office/drawing/2014/main" id="{C8CEE779-60B2-B2C5-D681-F0229B764E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33478" y="8589441"/>
            <a:ext cx="2037307" cy="1627674"/>
          </a:xfrm>
          <a:custGeom>
            <a:avLst/>
            <a:gdLst/>
            <a:ahLst/>
            <a:cxnLst/>
            <a:rect l="l" t="t" r="r" b="b"/>
            <a:pathLst>
              <a:path w="1769877" h="1493133">
                <a:moveTo>
                  <a:pt x="0" y="0"/>
                </a:moveTo>
                <a:lnTo>
                  <a:pt x="1769878" y="0"/>
                </a:lnTo>
                <a:lnTo>
                  <a:pt x="1769878" y="1493133"/>
                </a:lnTo>
                <a:lnTo>
                  <a:pt x="0" y="14931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" name="Правоъгълник: със заоблени ъгли 3">
            <a:extLst>
              <a:ext uri="{FF2B5EF4-FFF2-40B4-BE49-F238E27FC236}">
                <a16:creationId xmlns:a16="http://schemas.microsoft.com/office/drawing/2014/main" id="{F895A593-0AC7-46B4-F4C2-4D1BA22A97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6182">
            <a:off x="2212692" y="1129477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8565" r="8565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2" name="Правоъгълник: със заоблени ъгли 11">
            <a:extLst>
              <a:ext uri="{FF2B5EF4-FFF2-40B4-BE49-F238E27FC236}">
                <a16:creationId xmlns:a16="http://schemas.microsoft.com/office/drawing/2014/main" id="{5FC50847-6711-0B8F-FBF3-7F2FC25C22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171092" y="1129476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4894" b="933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4" name="Правоъгълник: със заоблени ъгли 13">
            <a:extLst>
              <a:ext uri="{FF2B5EF4-FFF2-40B4-BE49-F238E27FC236}">
                <a16:creationId xmlns:a16="http://schemas.microsoft.com/office/drawing/2014/main" id="{947A756D-D174-5561-33D8-585DE914B1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6182">
            <a:off x="12074774" y="1013386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23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7" name="Правоъгълник: със заоблени ъгли 16">
            <a:extLst>
              <a:ext uri="{FF2B5EF4-FFF2-40B4-BE49-F238E27FC236}">
                <a16:creationId xmlns:a16="http://schemas.microsoft.com/office/drawing/2014/main" id="{D8E9B855-7653-30BA-DCA0-E45CCB8100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708181" y="3856073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3043" r="3444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9" name="Правоъгълник: със заоблени ъгли 18">
            <a:extLst>
              <a:ext uri="{FF2B5EF4-FFF2-40B4-BE49-F238E27FC236}">
                <a16:creationId xmlns:a16="http://schemas.microsoft.com/office/drawing/2014/main" id="{6E732CAA-6A2A-D8C4-AFEA-99C0049DB6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6182">
            <a:off x="13724270" y="3886396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2243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2" name="Правоъгълник: със заоблени ъгли 21">
            <a:extLst>
              <a:ext uri="{FF2B5EF4-FFF2-40B4-BE49-F238E27FC236}">
                <a16:creationId xmlns:a16="http://schemas.microsoft.com/office/drawing/2014/main" id="{03151175-1DA2-9A56-A6E8-8B30DD63C9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61012">
            <a:off x="13112594" y="6808909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7915" r="12657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3" name="Правоъгълник: със заоблени ъгли 22">
            <a:extLst>
              <a:ext uri="{FF2B5EF4-FFF2-40B4-BE49-F238E27FC236}">
                <a16:creationId xmlns:a16="http://schemas.microsoft.com/office/drawing/2014/main" id="{E069DC57-2F19-BB7B-6177-6BAD6A39B3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1417806">
            <a:off x="8198769" y="6751665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3139" r="2071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C20F9229-83C3-371D-7E1B-E7C3867604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1355" y="6893192"/>
            <a:ext cx="3363029" cy="3363029"/>
          </a:xfrm>
          <a:prstGeom prst="rect">
            <a:avLst/>
          </a:prstGeom>
        </p:spPr>
      </p:pic>
      <p:sp>
        <p:nvSpPr>
          <p:cNvPr id="9" name="Freeform 12">
            <a:extLst>
              <a:ext uri="{FF2B5EF4-FFF2-40B4-BE49-F238E27FC236}">
                <a16:creationId xmlns:a16="http://schemas.microsoft.com/office/drawing/2014/main" id="{C35A4993-1C64-D738-AEDA-C327815E24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10507" y="8589441"/>
            <a:ext cx="2037308" cy="1725423"/>
          </a:xfrm>
          <a:custGeom>
            <a:avLst/>
            <a:gdLst/>
            <a:ahLst/>
            <a:cxnLst/>
            <a:rect l="l" t="t" r="r" b="b"/>
            <a:pathLst>
              <a:path w="1769877" h="1493133">
                <a:moveTo>
                  <a:pt x="0" y="0"/>
                </a:moveTo>
                <a:lnTo>
                  <a:pt x="1769878" y="0"/>
                </a:lnTo>
                <a:lnTo>
                  <a:pt x="1769878" y="1493133"/>
                </a:lnTo>
                <a:lnTo>
                  <a:pt x="0" y="14931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" name="Правоъгълник: със заоблени ъгли 10">
            <a:extLst>
              <a:ext uri="{FF2B5EF4-FFF2-40B4-BE49-F238E27FC236}">
                <a16:creationId xmlns:a16="http://schemas.microsoft.com/office/drawing/2014/main" id="{D81E5324-CA1C-649C-2F56-8A666E13ED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00778">
            <a:off x="3561833" y="3820701"/>
            <a:ext cx="3867328" cy="2436354"/>
          </a:xfrm>
          <a:custGeom>
            <a:avLst/>
            <a:gdLst>
              <a:gd name="connsiteX0" fmla="*/ 0 w 3867328"/>
              <a:gd name="connsiteY0" fmla="*/ 406067 h 2436354"/>
              <a:gd name="connsiteX1" fmla="*/ 406067 w 3867328"/>
              <a:gd name="connsiteY1" fmla="*/ 0 h 2436354"/>
              <a:gd name="connsiteX2" fmla="*/ 854162 w 3867328"/>
              <a:gd name="connsiteY2" fmla="*/ 0 h 2436354"/>
              <a:gd name="connsiteX3" fmla="*/ 1302257 w 3867328"/>
              <a:gd name="connsiteY3" fmla="*/ 0 h 2436354"/>
              <a:gd name="connsiteX4" fmla="*/ 1811456 w 3867328"/>
              <a:gd name="connsiteY4" fmla="*/ 0 h 2436354"/>
              <a:gd name="connsiteX5" fmla="*/ 2381759 w 3867328"/>
              <a:gd name="connsiteY5" fmla="*/ 0 h 2436354"/>
              <a:gd name="connsiteX6" fmla="*/ 2952062 w 3867328"/>
              <a:gd name="connsiteY6" fmla="*/ 0 h 2436354"/>
              <a:gd name="connsiteX7" fmla="*/ 3461261 w 3867328"/>
              <a:gd name="connsiteY7" fmla="*/ 0 h 2436354"/>
              <a:gd name="connsiteX8" fmla="*/ 3867328 w 3867328"/>
              <a:gd name="connsiteY8" fmla="*/ 406067 h 2436354"/>
              <a:gd name="connsiteX9" fmla="*/ 3867328 w 3867328"/>
              <a:gd name="connsiteY9" fmla="*/ 963716 h 2436354"/>
              <a:gd name="connsiteX10" fmla="*/ 3867328 w 3867328"/>
              <a:gd name="connsiteY10" fmla="*/ 1537607 h 2436354"/>
              <a:gd name="connsiteX11" fmla="*/ 3867328 w 3867328"/>
              <a:gd name="connsiteY11" fmla="*/ 2030287 h 2436354"/>
              <a:gd name="connsiteX12" fmla="*/ 3461261 w 3867328"/>
              <a:gd name="connsiteY12" fmla="*/ 2436354 h 2436354"/>
              <a:gd name="connsiteX13" fmla="*/ 3043718 w 3867328"/>
              <a:gd name="connsiteY13" fmla="*/ 2436354 h 2436354"/>
              <a:gd name="connsiteX14" fmla="*/ 2565071 w 3867328"/>
              <a:gd name="connsiteY14" fmla="*/ 2436354 h 2436354"/>
              <a:gd name="connsiteX15" fmla="*/ 2025320 w 3867328"/>
              <a:gd name="connsiteY15" fmla="*/ 2436354 h 2436354"/>
              <a:gd name="connsiteX16" fmla="*/ 1516121 w 3867328"/>
              <a:gd name="connsiteY16" fmla="*/ 2436354 h 2436354"/>
              <a:gd name="connsiteX17" fmla="*/ 1098578 w 3867328"/>
              <a:gd name="connsiteY17" fmla="*/ 2436354 h 2436354"/>
              <a:gd name="connsiteX18" fmla="*/ 406067 w 3867328"/>
              <a:gd name="connsiteY18" fmla="*/ 2436354 h 2436354"/>
              <a:gd name="connsiteX19" fmla="*/ 0 w 3867328"/>
              <a:gd name="connsiteY19" fmla="*/ 2030287 h 2436354"/>
              <a:gd name="connsiteX20" fmla="*/ 0 w 3867328"/>
              <a:gd name="connsiteY20" fmla="*/ 1488880 h 2436354"/>
              <a:gd name="connsiteX21" fmla="*/ 0 w 3867328"/>
              <a:gd name="connsiteY21" fmla="*/ 947474 h 2436354"/>
              <a:gd name="connsiteX22" fmla="*/ 0 w 3867328"/>
              <a:gd name="connsiteY22" fmla="*/ 406067 h 2436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867328" h="2436354" fill="none" extrusionOk="0">
                <a:moveTo>
                  <a:pt x="0" y="406067"/>
                </a:moveTo>
                <a:cubicBezTo>
                  <a:pt x="-1762" y="186730"/>
                  <a:pt x="189175" y="-20737"/>
                  <a:pt x="406067" y="0"/>
                </a:cubicBezTo>
                <a:cubicBezTo>
                  <a:pt x="498707" y="-16933"/>
                  <a:pt x="748786" y="52015"/>
                  <a:pt x="854162" y="0"/>
                </a:cubicBezTo>
                <a:cubicBezTo>
                  <a:pt x="959538" y="-52015"/>
                  <a:pt x="1106153" y="11927"/>
                  <a:pt x="1302257" y="0"/>
                </a:cubicBezTo>
                <a:cubicBezTo>
                  <a:pt x="1498362" y="-11927"/>
                  <a:pt x="1668565" y="55266"/>
                  <a:pt x="1811456" y="0"/>
                </a:cubicBezTo>
                <a:cubicBezTo>
                  <a:pt x="1954347" y="-55266"/>
                  <a:pt x="2230923" y="66782"/>
                  <a:pt x="2381759" y="0"/>
                </a:cubicBezTo>
                <a:cubicBezTo>
                  <a:pt x="2532595" y="-66782"/>
                  <a:pt x="2811093" y="1765"/>
                  <a:pt x="2952062" y="0"/>
                </a:cubicBezTo>
                <a:cubicBezTo>
                  <a:pt x="3093031" y="-1765"/>
                  <a:pt x="3276924" y="13310"/>
                  <a:pt x="3461261" y="0"/>
                </a:cubicBezTo>
                <a:cubicBezTo>
                  <a:pt x="3653945" y="22749"/>
                  <a:pt x="3846595" y="231547"/>
                  <a:pt x="3867328" y="406067"/>
                </a:cubicBezTo>
                <a:cubicBezTo>
                  <a:pt x="3878087" y="553517"/>
                  <a:pt x="3848245" y="838597"/>
                  <a:pt x="3867328" y="963716"/>
                </a:cubicBezTo>
                <a:cubicBezTo>
                  <a:pt x="3886411" y="1088835"/>
                  <a:pt x="3819643" y="1309443"/>
                  <a:pt x="3867328" y="1537607"/>
                </a:cubicBezTo>
                <a:cubicBezTo>
                  <a:pt x="3915013" y="1765771"/>
                  <a:pt x="3813077" y="1790721"/>
                  <a:pt x="3867328" y="2030287"/>
                </a:cubicBezTo>
                <a:cubicBezTo>
                  <a:pt x="3855337" y="2271588"/>
                  <a:pt x="3628065" y="2407629"/>
                  <a:pt x="3461261" y="2436354"/>
                </a:cubicBezTo>
                <a:cubicBezTo>
                  <a:pt x="3265544" y="2476778"/>
                  <a:pt x="3139591" y="2420927"/>
                  <a:pt x="3043718" y="2436354"/>
                </a:cubicBezTo>
                <a:cubicBezTo>
                  <a:pt x="2947845" y="2451781"/>
                  <a:pt x="2752642" y="2397161"/>
                  <a:pt x="2565071" y="2436354"/>
                </a:cubicBezTo>
                <a:cubicBezTo>
                  <a:pt x="2377500" y="2475547"/>
                  <a:pt x="2293473" y="2374655"/>
                  <a:pt x="2025320" y="2436354"/>
                </a:cubicBezTo>
                <a:cubicBezTo>
                  <a:pt x="1757167" y="2498053"/>
                  <a:pt x="1653336" y="2425497"/>
                  <a:pt x="1516121" y="2436354"/>
                </a:cubicBezTo>
                <a:cubicBezTo>
                  <a:pt x="1378906" y="2447211"/>
                  <a:pt x="1280888" y="2409870"/>
                  <a:pt x="1098578" y="2436354"/>
                </a:cubicBezTo>
                <a:cubicBezTo>
                  <a:pt x="916268" y="2462838"/>
                  <a:pt x="574053" y="2431736"/>
                  <a:pt x="406067" y="2436354"/>
                </a:cubicBezTo>
                <a:cubicBezTo>
                  <a:pt x="164332" y="2450199"/>
                  <a:pt x="44704" y="2269296"/>
                  <a:pt x="0" y="2030287"/>
                </a:cubicBezTo>
                <a:cubicBezTo>
                  <a:pt x="-40335" y="1912007"/>
                  <a:pt x="31559" y="1619186"/>
                  <a:pt x="0" y="1488880"/>
                </a:cubicBezTo>
                <a:cubicBezTo>
                  <a:pt x="-31559" y="1358574"/>
                  <a:pt x="20483" y="1133422"/>
                  <a:pt x="0" y="947474"/>
                </a:cubicBezTo>
                <a:cubicBezTo>
                  <a:pt x="-20483" y="761526"/>
                  <a:pt x="34596" y="576899"/>
                  <a:pt x="0" y="406067"/>
                </a:cubicBezTo>
                <a:close/>
              </a:path>
              <a:path w="3867328" h="2436354" stroke="0" extrusionOk="0">
                <a:moveTo>
                  <a:pt x="0" y="406067"/>
                </a:moveTo>
                <a:cubicBezTo>
                  <a:pt x="8237" y="139017"/>
                  <a:pt x="169012" y="-1175"/>
                  <a:pt x="406067" y="0"/>
                </a:cubicBezTo>
                <a:cubicBezTo>
                  <a:pt x="626827" y="-22921"/>
                  <a:pt x="760759" y="9432"/>
                  <a:pt x="854162" y="0"/>
                </a:cubicBezTo>
                <a:cubicBezTo>
                  <a:pt x="947566" y="-9432"/>
                  <a:pt x="1102546" y="23546"/>
                  <a:pt x="1302257" y="0"/>
                </a:cubicBezTo>
                <a:cubicBezTo>
                  <a:pt x="1501968" y="-23546"/>
                  <a:pt x="1700334" y="6793"/>
                  <a:pt x="1842008" y="0"/>
                </a:cubicBezTo>
                <a:cubicBezTo>
                  <a:pt x="1983682" y="-6793"/>
                  <a:pt x="2169267" y="42461"/>
                  <a:pt x="2259551" y="0"/>
                </a:cubicBezTo>
                <a:cubicBezTo>
                  <a:pt x="2349835" y="-42461"/>
                  <a:pt x="2688642" y="2532"/>
                  <a:pt x="2799302" y="0"/>
                </a:cubicBezTo>
                <a:cubicBezTo>
                  <a:pt x="2909962" y="-2532"/>
                  <a:pt x="3260495" y="47897"/>
                  <a:pt x="3461261" y="0"/>
                </a:cubicBezTo>
                <a:cubicBezTo>
                  <a:pt x="3672297" y="-25042"/>
                  <a:pt x="3883259" y="147163"/>
                  <a:pt x="3867328" y="406067"/>
                </a:cubicBezTo>
                <a:cubicBezTo>
                  <a:pt x="3884824" y="546918"/>
                  <a:pt x="3849335" y="717487"/>
                  <a:pt x="3867328" y="979958"/>
                </a:cubicBezTo>
                <a:cubicBezTo>
                  <a:pt x="3885321" y="1242429"/>
                  <a:pt x="3835513" y="1279996"/>
                  <a:pt x="3867328" y="1537607"/>
                </a:cubicBezTo>
                <a:cubicBezTo>
                  <a:pt x="3899143" y="1795218"/>
                  <a:pt x="3833333" y="1886725"/>
                  <a:pt x="3867328" y="2030287"/>
                </a:cubicBezTo>
                <a:cubicBezTo>
                  <a:pt x="3907639" y="2277804"/>
                  <a:pt x="3667277" y="2454176"/>
                  <a:pt x="3461261" y="2436354"/>
                </a:cubicBezTo>
                <a:cubicBezTo>
                  <a:pt x="3335284" y="2463856"/>
                  <a:pt x="3183396" y="2398886"/>
                  <a:pt x="3013166" y="2436354"/>
                </a:cubicBezTo>
                <a:cubicBezTo>
                  <a:pt x="2842937" y="2473822"/>
                  <a:pt x="2698946" y="2380599"/>
                  <a:pt x="2473415" y="2436354"/>
                </a:cubicBezTo>
                <a:cubicBezTo>
                  <a:pt x="2247884" y="2492109"/>
                  <a:pt x="2064532" y="2431905"/>
                  <a:pt x="1933664" y="2436354"/>
                </a:cubicBezTo>
                <a:cubicBezTo>
                  <a:pt x="1802796" y="2440803"/>
                  <a:pt x="1554731" y="2435200"/>
                  <a:pt x="1455017" y="2436354"/>
                </a:cubicBezTo>
                <a:cubicBezTo>
                  <a:pt x="1355303" y="2437508"/>
                  <a:pt x="1091175" y="2415545"/>
                  <a:pt x="915266" y="2436354"/>
                </a:cubicBezTo>
                <a:cubicBezTo>
                  <a:pt x="739357" y="2457163"/>
                  <a:pt x="641081" y="2387176"/>
                  <a:pt x="406067" y="2436354"/>
                </a:cubicBezTo>
                <a:cubicBezTo>
                  <a:pt x="203492" y="2428113"/>
                  <a:pt x="6996" y="2302718"/>
                  <a:pt x="0" y="2030287"/>
                </a:cubicBezTo>
                <a:cubicBezTo>
                  <a:pt x="-45374" y="1911968"/>
                  <a:pt x="57484" y="1703481"/>
                  <a:pt x="0" y="1521365"/>
                </a:cubicBezTo>
                <a:cubicBezTo>
                  <a:pt x="-57484" y="1339249"/>
                  <a:pt x="8926" y="1227704"/>
                  <a:pt x="0" y="1012442"/>
                </a:cubicBezTo>
                <a:cubicBezTo>
                  <a:pt x="-8926" y="797180"/>
                  <a:pt x="50921" y="641795"/>
                  <a:pt x="0" y="406067"/>
                </a:cubicBezTo>
                <a:close/>
              </a:path>
            </a:pathLst>
          </a:custGeom>
          <a:blipFill dpi="0"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7441" r="11668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35345706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3" name="Правоъгълник: със заоблени ъгли 12">
            <a:extLst>
              <a:ext uri="{FF2B5EF4-FFF2-40B4-BE49-F238E27FC236}">
                <a16:creationId xmlns:a16="http://schemas.microsoft.com/office/drawing/2014/main" id="{F39F11A1-EF67-1023-F60D-E5CC300A7D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923406" y="6687526"/>
            <a:ext cx="3867328" cy="2436354"/>
          </a:xfrm>
          <a:custGeom>
            <a:avLst/>
            <a:gdLst>
              <a:gd name="connsiteX0" fmla="*/ 0 w 3867328"/>
              <a:gd name="connsiteY0" fmla="*/ 406067 h 2436354"/>
              <a:gd name="connsiteX1" fmla="*/ 406067 w 3867328"/>
              <a:gd name="connsiteY1" fmla="*/ 0 h 2436354"/>
              <a:gd name="connsiteX2" fmla="*/ 854162 w 3867328"/>
              <a:gd name="connsiteY2" fmla="*/ 0 h 2436354"/>
              <a:gd name="connsiteX3" fmla="*/ 1302257 w 3867328"/>
              <a:gd name="connsiteY3" fmla="*/ 0 h 2436354"/>
              <a:gd name="connsiteX4" fmla="*/ 1811456 w 3867328"/>
              <a:gd name="connsiteY4" fmla="*/ 0 h 2436354"/>
              <a:gd name="connsiteX5" fmla="*/ 2381759 w 3867328"/>
              <a:gd name="connsiteY5" fmla="*/ 0 h 2436354"/>
              <a:gd name="connsiteX6" fmla="*/ 2952062 w 3867328"/>
              <a:gd name="connsiteY6" fmla="*/ 0 h 2436354"/>
              <a:gd name="connsiteX7" fmla="*/ 3461261 w 3867328"/>
              <a:gd name="connsiteY7" fmla="*/ 0 h 2436354"/>
              <a:gd name="connsiteX8" fmla="*/ 3867328 w 3867328"/>
              <a:gd name="connsiteY8" fmla="*/ 406067 h 2436354"/>
              <a:gd name="connsiteX9" fmla="*/ 3867328 w 3867328"/>
              <a:gd name="connsiteY9" fmla="*/ 963716 h 2436354"/>
              <a:gd name="connsiteX10" fmla="*/ 3867328 w 3867328"/>
              <a:gd name="connsiteY10" fmla="*/ 1537607 h 2436354"/>
              <a:gd name="connsiteX11" fmla="*/ 3867328 w 3867328"/>
              <a:gd name="connsiteY11" fmla="*/ 2030287 h 2436354"/>
              <a:gd name="connsiteX12" fmla="*/ 3461261 w 3867328"/>
              <a:gd name="connsiteY12" fmla="*/ 2436354 h 2436354"/>
              <a:gd name="connsiteX13" fmla="*/ 3043718 w 3867328"/>
              <a:gd name="connsiteY13" fmla="*/ 2436354 h 2436354"/>
              <a:gd name="connsiteX14" fmla="*/ 2565071 w 3867328"/>
              <a:gd name="connsiteY14" fmla="*/ 2436354 h 2436354"/>
              <a:gd name="connsiteX15" fmla="*/ 2025320 w 3867328"/>
              <a:gd name="connsiteY15" fmla="*/ 2436354 h 2436354"/>
              <a:gd name="connsiteX16" fmla="*/ 1516121 w 3867328"/>
              <a:gd name="connsiteY16" fmla="*/ 2436354 h 2436354"/>
              <a:gd name="connsiteX17" fmla="*/ 1098578 w 3867328"/>
              <a:gd name="connsiteY17" fmla="*/ 2436354 h 2436354"/>
              <a:gd name="connsiteX18" fmla="*/ 406067 w 3867328"/>
              <a:gd name="connsiteY18" fmla="*/ 2436354 h 2436354"/>
              <a:gd name="connsiteX19" fmla="*/ 0 w 3867328"/>
              <a:gd name="connsiteY19" fmla="*/ 2030287 h 2436354"/>
              <a:gd name="connsiteX20" fmla="*/ 0 w 3867328"/>
              <a:gd name="connsiteY20" fmla="*/ 1488880 h 2436354"/>
              <a:gd name="connsiteX21" fmla="*/ 0 w 3867328"/>
              <a:gd name="connsiteY21" fmla="*/ 947474 h 2436354"/>
              <a:gd name="connsiteX22" fmla="*/ 0 w 3867328"/>
              <a:gd name="connsiteY22" fmla="*/ 406067 h 2436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867328" h="2436354" fill="none" extrusionOk="0">
                <a:moveTo>
                  <a:pt x="0" y="406067"/>
                </a:moveTo>
                <a:cubicBezTo>
                  <a:pt x="-1762" y="186730"/>
                  <a:pt x="189175" y="-20737"/>
                  <a:pt x="406067" y="0"/>
                </a:cubicBezTo>
                <a:cubicBezTo>
                  <a:pt x="498707" y="-16933"/>
                  <a:pt x="748786" y="52015"/>
                  <a:pt x="854162" y="0"/>
                </a:cubicBezTo>
                <a:cubicBezTo>
                  <a:pt x="959538" y="-52015"/>
                  <a:pt x="1106153" y="11927"/>
                  <a:pt x="1302257" y="0"/>
                </a:cubicBezTo>
                <a:cubicBezTo>
                  <a:pt x="1498362" y="-11927"/>
                  <a:pt x="1668565" y="55266"/>
                  <a:pt x="1811456" y="0"/>
                </a:cubicBezTo>
                <a:cubicBezTo>
                  <a:pt x="1954347" y="-55266"/>
                  <a:pt x="2230923" y="66782"/>
                  <a:pt x="2381759" y="0"/>
                </a:cubicBezTo>
                <a:cubicBezTo>
                  <a:pt x="2532595" y="-66782"/>
                  <a:pt x="2811093" y="1765"/>
                  <a:pt x="2952062" y="0"/>
                </a:cubicBezTo>
                <a:cubicBezTo>
                  <a:pt x="3093031" y="-1765"/>
                  <a:pt x="3276924" y="13310"/>
                  <a:pt x="3461261" y="0"/>
                </a:cubicBezTo>
                <a:cubicBezTo>
                  <a:pt x="3653945" y="22749"/>
                  <a:pt x="3846595" y="231547"/>
                  <a:pt x="3867328" y="406067"/>
                </a:cubicBezTo>
                <a:cubicBezTo>
                  <a:pt x="3878087" y="553517"/>
                  <a:pt x="3848245" y="838597"/>
                  <a:pt x="3867328" y="963716"/>
                </a:cubicBezTo>
                <a:cubicBezTo>
                  <a:pt x="3886411" y="1088835"/>
                  <a:pt x="3819643" y="1309443"/>
                  <a:pt x="3867328" y="1537607"/>
                </a:cubicBezTo>
                <a:cubicBezTo>
                  <a:pt x="3915013" y="1765771"/>
                  <a:pt x="3813077" y="1790721"/>
                  <a:pt x="3867328" y="2030287"/>
                </a:cubicBezTo>
                <a:cubicBezTo>
                  <a:pt x="3855337" y="2271588"/>
                  <a:pt x="3628065" y="2407629"/>
                  <a:pt x="3461261" y="2436354"/>
                </a:cubicBezTo>
                <a:cubicBezTo>
                  <a:pt x="3265544" y="2476778"/>
                  <a:pt x="3139591" y="2420927"/>
                  <a:pt x="3043718" y="2436354"/>
                </a:cubicBezTo>
                <a:cubicBezTo>
                  <a:pt x="2947845" y="2451781"/>
                  <a:pt x="2752642" y="2397161"/>
                  <a:pt x="2565071" y="2436354"/>
                </a:cubicBezTo>
                <a:cubicBezTo>
                  <a:pt x="2377500" y="2475547"/>
                  <a:pt x="2293473" y="2374655"/>
                  <a:pt x="2025320" y="2436354"/>
                </a:cubicBezTo>
                <a:cubicBezTo>
                  <a:pt x="1757167" y="2498053"/>
                  <a:pt x="1653336" y="2425497"/>
                  <a:pt x="1516121" y="2436354"/>
                </a:cubicBezTo>
                <a:cubicBezTo>
                  <a:pt x="1378906" y="2447211"/>
                  <a:pt x="1280888" y="2409870"/>
                  <a:pt x="1098578" y="2436354"/>
                </a:cubicBezTo>
                <a:cubicBezTo>
                  <a:pt x="916268" y="2462838"/>
                  <a:pt x="574053" y="2431736"/>
                  <a:pt x="406067" y="2436354"/>
                </a:cubicBezTo>
                <a:cubicBezTo>
                  <a:pt x="164332" y="2450199"/>
                  <a:pt x="44704" y="2269296"/>
                  <a:pt x="0" y="2030287"/>
                </a:cubicBezTo>
                <a:cubicBezTo>
                  <a:pt x="-40335" y="1912007"/>
                  <a:pt x="31559" y="1619186"/>
                  <a:pt x="0" y="1488880"/>
                </a:cubicBezTo>
                <a:cubicBezTo>
                  <a:pt x="-31559" y="1358574"/>
                  <a:pt x="20483" y="1133422"/>
                  <a:pt x="0" y="947474"/>
                </a:cubicBezTo>
                <a:cubicBezTo>
                  <a:pt x="-20483" y="761526"/>
                  <a:pt x="34596" y="576899"/>
                  <a:pt x="0" y="406067"/>
                </a:cubicBezTo>
                <a:close/>
              </a:path>
              <a:path w="3867328" h="2436354" stroke="0" extrusionOk="0">
                <a:moveTo>
                  <a:pt x="0" y="406067"/>
                </a:moveTo>
                <a:cubicBezTo>
                  <a:pt x="8237" y="139017"/>
                  <a:pt x="169012" y="-1175"/>
                  <a:pt x="406067" y="0"/>
                </a:cubicBezTo>
                <a:cubicBezTo>
                  <a:pt x="626827" y="-22921"/>
                  <a:pt x="760759" y="9432"/>
                  <a:pt x="854162" y="0"/>
                </a:cubicBezTo>
                <a:cubicBezTo>
                  <a:pt x="947566" y="-9432"/>
                  <a:pt x="1102546" y="23546"/>
                  <a:pt x="1302257" y="0"/>
                </a:cubicBezTo>
                <a:cubicBezTo>
                  <a:pt x="1501968" y="-23546"/>
                  <a:pt x="1700334" y="6793"/>
                  <a:pt x="1842008" y="0"/>
                </a:cubicBezTo>
                <a:cubicBezTo>
                  <a:pt x="1983682" y="-6793"/>
                  <a:pt x="2169267" y="42461"/>
                  <a:pt x="2259551" y="0"/>
                </a:cubicBezTo>
                <a:cubicBezTo>
                  <a:pt x="2349835" y="-42461"/>
                  <a:pt x="2688642" y="2532"/>
                  <a:pt x="2799302" y="0"/>
                </a:cubicBezTo>
                <a:cubicBezTo>
                  <a:pt x="2909962" y="-2532"/>
                  <a:pt x="3260495" y="47897"/>
                  <a:pt x="3461261" y="0"/>
                </a:cubicBezTo>
                <a:cubicBezTo>
                  <a:pt x="3672297" y="-25042"/>
                  <a:pt x="3883259" y="147163"/>
                  <a:pt x="3867328" y="406067"/>
                </a:cubicBezTo>
                <a:cubicBezTo>
                  <a:pt x="3884824" y="546918"/>
                  <a:pt x="3849335" y="717487"/>
                  <a:pt x="3867328" y="979958"/>
                </a:cubicBezTo>
                <a:cubicBezTo>
                  <a:pt x="3885321" y="1242429"/>
                  <a:pt x="3835513" y="1279996"/>
                  <a:pt x="3867328" y="1537607"/>
                </a:cubicBezTo>
                <a:cubicBezTo>
                  <a:pt x="3899143" y="1795218"/>
                  <a:pt x="3833333" y="1886725"/>
                  <a:pt x="3867328" y="2030287"/>
                </a:cubicBezTo>
                <a:cubicBezTo>
                  <a:pt x="3907639" y="2277804"/>
                  <a:pt x="3667277" y="2454176"/>
                  <a:pt x="3461261" y="2436354"/>
                </a:cubicBezTo>
                <a:cubicBezTo>
                  <a:pt x="3335284" y="2463856"/>
                  <a:pt x="3183396" y="2398886"/>
                  <a:pt x="3013166" y="2436354"/>
                </a:cubicBezTo>
                <a:cubicBezTo>
                  <a:pt x="2842937" y="2473822"/>
                  <a:pt x="2698946" y="2380599"/>
                  <a:pt x="2473415" y="2436354"/>
                </a:cubicBezTo>
                <a:cubicBezTo>
                  <a:pt x="2247884" y="2492109"/>
                  <a:pt x="2064532" y="2431905"/>
                  <a:pt x="1933664" y="2436354"/>
                </a:cubicBezTo>
                <a:cubicBezTo>
                  <a:pt x="1802796" y="2440803"/>
                  <a:pt x="1554731" y="2435200"/>
                  <a:pt x="1455017" y="2436354"/>
                </a:cubicBezTo>
                <a:cubicBezTo>
                  <a:pt x="1355303" y="2437508"/>
                  <a:pt x="1091175" y="2415545"/>
                  <a:pt x="915266" y="2436354"/>
                </a:cubicBezTo>
                <a:cubicBezTo>
                  <a:pt x="739357" y="2457163"/>
                  <a:pt x="641081" y="2387176"/>
                  <a:pt x="406067" y="2436354"/>
                </a:cubicBezTo>
                <a:cubicBezTo>
                  <a:pt x="203492" y="2428113"/>
                  <a:pt x="6996" y="2302718"/>
                  <a:pt x="0" y="2030287"/>
                </a:cubicBezTo>
                <a:cubicBezTo>
                  <a:pt x="-45374" y="1911968"/>
                  <a:pt x="57484" y="1703481"/>
                  <a:pt x="0" y="1521365"/>
                </a:cubicBezTo>
                <a:cubicBezTo>
                  <a:pt x="-57484" y="1339249"/>
                  <a:pt x="8926" y="1227704"/>
                  <a:pt x="0" y="1012442"/>
                </a:cubicBezTo>
                <a:cubicBezTo>
                  <a:pt x="-8926" y="797180"/>
                  <a:pt x="50921" y="641795"/>
                  <a:pt x="0" y="406067"/>
                </a:cubicBezTo>
                <a:close/>
              </a:path>
            </a:pathLst>
          </a:custGeom>
          <a:blipFill dpi="0"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7878" r="9772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35345706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86278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6E2C4606-B329-F9C8-7304-49C6FE6563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1200" y="1192248"/>
            <a:ext cx="6335264" cy="9100195"/>
          </a:xfrm>
          <a:custGeom>
            <a:avLst/>
            <a:gdLst/>
            <a:ahLst/>
            <a:cxnLst/>
            <a:rect l="l" t="t" r="r" b="b"/>
            <a:pathLst>
              <a:path w="9290946" h="9792828">
                <a:moveTo>
                  <a:pt x="0" y="0"/>
                </a:moveTo>
                <a:lnTo>
                  <a:pt x="9290946" y="0"/>
                </a:lnTo>
                <a:lnTo>
                  <a:pt x="9290946" y="9792828"/>
                </a:lnTo>
                <a:lnTo>
                  <a:pt x="0" y="97928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7" name="Правоъгълник 76">
            <a:extLst>
              <a:ext uri="{FF2B5EF4-FFF2-40B4-BE49-F238E27FC236}">
                <a16:creationId xmlns:a16="http://schemas.microsoft.com/office/drawing/2014/main" id="{20351AA5-3F2A-0337-1F59-8091BDBB3D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0559" y="-28622"/>
            <a:ext cx="795554" cy="10287000"/>
          </a:xfrm>
          <a:custGeom>
            <a:avLst/>
            <a:gdLst>
              <a:gd name="connsiteX0" fmla="*/ 0 w 795554"/>
              <a:gd name="connsiteY0" fmla="*/ 0 h 10287000"/>
              <a:gd name="connsiteX1" fmla="*/ 397777 w 795554"/>
              <a:gd name="connsiteY1" fmla="*/ 0 h 10287000"/>
              <a:gd name="connsiteX2" fmla="*/ 795554 w 795554"/>
              <a:gd name="connsiteY2" fmla="*/ 0 h 10287000"/>
              <a:gd name="connsiteX3" fmla="*/ 795554 w 795554"/>
              <a:gd name="connsiteY3" fmla="*/ 674370 h 10287000"/>
              <a:gd name="connsiteX4" fmla="*/ 795554 w 795554"/>
              <a:gd name="connsiteY4" fmla="*/ 1040130 h 10287000"/>
              <a:gd name="connsiteX5" fmla="*/ 795554 w 795554"/>
              <a:gd name="connsiteY5" fmla="*/ 1611630 h 10287000"/>
              <a:gd name="connsiteX6" fmla="*/ 795554 w 795554"/>
              <a:gd name="connsiteY6" fmla="*/ 2080260 h 10287000"/>
              <a:gd name="connsiteX7" fmla="*/ 795554 w 795554"/>
              <a:gd name="connsiteY7" fmla="*/ 2857500 h 10287000"/>
              <a:gd name="connsiteX8" fmla="*/ 795554 w 795554"/>
              <a:gd name="connsiteY8" fmla="*/ 3531870 h 10287000"/>
              <a:gd name="connsiteX9" fmla="*/ 795554 w 795554"/>
              <a:gd name="connsiteY9" fmla="*/ 3794760 h 10287000"/>
              <a:gd name="connsiteX10" fmla="*/ 795554 w 795554"/>
              <a:gd name="connsiteY10" fmla="*/ 4057650 h 10287000"/>
              <a:gd name="connsiteX11" fmla="*/ 795554 w 795554"/>
              <a:gd name="connsiteY11" fmla="*/ 4423410 h 10287000"/>
              <a:gd name="connsiteX12" fmla="*/ 795554 w 795554"/>
              <a:gd name="connsiteY12" fmla="*/ 4892040 h 10287000"/>
              <a:gd name="connsiteX13" fmla="*/ 795554 w 795554"/>
              <a:gd name="connsiteY13" fmla="*/ 5669280 h 10287000"/>
              <a:gd name="connsiteX14" fmla="*/ 795554 w 795554"/>
              <a:gd name="connsiteY14" fmla="*/ 6137910 h 10287000"/>
              <a:gd name="connsiteX15" fmla="*/ 795554 w 795554"/>
              <a:gd name="connsiteY15" fmla="*/ 6606540 h 10287000"/>
              <a:gd name="connsiteX16" fmla="*/ 795554 w 795554"/>
              <a:gd name="connsiteY16" fmla="*/ 7075170 h 10287000"/>
              <a:gd name="connsiteX17" fmla="*/ 795554 w 795554"/>
              <a:gd name="connsiteY17" fmla="*/ 7338060 h 10287000"/>
              <a:gd name="connsiteX18" fmla="*/ 795554 w 795554"/>
              <a:gd name="connsiteY18" fmla="*/ 8115300 h 10287000"/>
              <a:gd name="connsiteX19" fmla="*/ 795554 w 795554"/>
              <a:gd name="connsiteY19" fmla="*/ 8378190 h 10287000"/>
              <a:gd name="connsiteX20" fmla="*/ 795554 w 795554"/>
              <a:gd name="connsiteY20" fmla="*/ 9052560 h 10287000"/>
              <a:gd name="connsiteX21" fmla="*/ 795554 w 795554"/>
              <a:gd name="connsiteY21" fmla="*/ 10287000 h 10287000"/>
              <a:gd name="connsiteX22" fmla="*/ 405733 w 795554"/>
              <a:gd name="connsiteY22" fmla="*/ 10287000 h 10287000"/>
              <a:gd name="connsiteX23" fmla="*/ 0 w 795554"/>
              <a:gd name="connsiteY23" fmla="*/ 10287000 h 10287000"/>
              <a:gd name="connsiteX24" fmla="*/ 0 w 795554"/>
              <a:gd name="connsiteY24" fmla="*/ 9612630 h 10287000"/>
              <a:gd name="connsiteX25" fmla="*/ 0 w 795554"/>
              <a:gd name="connsiteY25" fmla="*/ 9041130 h 10287000"/>
              <a:gd name="connsiteX26" fmla="*/ 0 w 795554"/>
              <a:gd name="connsiteY26" fmla="*/ 8469630 h 10287000"/>
              <a:gd name="connsiteX27" fmla="*/ 0 w 795554"/>
              <a:gd name="connsiteY27" fmla="*/ 8001000 h 10287000"/>
              <a:gd name="connsiteX28" fmla="*/ 0 w 795554"/>
              <a:gd name="connsiteY28" fmla="*/ 7738110 h 10287000"/>
              <a:gd name="connsiteX29" fmla="*/ 0 w 795554"/>
              <a:gd name="connsiteY29" fmla="*/ 6960870 h 10287000"/>
              <a:gd name="connsiteX30" fmla="*/ 0 w 795554"/>
              <a:gd name="connsiteY30" fmla="*/ 6286500 h 10287000"/>
              <a:gd name="connsiteX31" fmla="*/ 0 w 795554"/>
              <a:gd name="connsiteY31" fmla="*/ 5715000 h 10287000"/>
              <a:gd name="connsiteX32" fmla="*/ 0 w 795554"/>
              <a:gd name="connsiteY32" fmla="*/ 5143500 h 10287000"/>
              <a:gd name="connsiteX33" fmla="*/ 0 w 795554"/>
              <a:gd name="connsiteY33" fmla="*/ 4674870 h 10287000"/>
              <a:gd name="connsiteX34" fmla="*/ 0 w 795554"/>
              <a:gd name="connsiteY34" fmla="*/ 4000500 h 10287000"/>
              <a:gd name="connsiteX35" fmla="*/ 0 w 795554"/>
              <a:gd name="connsiteY35" fmla="*/ 3737610 h 10287000"/>
              <a:gd name="connsiteX36" fmla="*/ 0 w 795554"/>
              <a:gd name="connsiteY36" fmla="*/ 2960370 h 10287000"/>
              <a:gd name="connsiteX37" fmla="*/ 0 w 795554"/>
              <a:gd name="connsiteY37" fmla="*/ 2491740 h 10287000"/>
              <a:gd name="connsiteX38" fmla="*/ 0 w 795554"/>
              <a:gd name="connsiteY38" fmla="*/ 2228850 h 10287000"/>
              <a:gd name="connsiteX39" fmla="*/ 0 w 795554"/>
              <a:gd name="connsiteY39" fmla="*/ 1451610 h 10287000"/>
              <a:gd name="connsiteX40" fmla="*/ 0 w 795554"/>
              <a:gd name="connsiteY40" fmla="*/ 777240 h 10287000"/>
              <a:gd name="connsiteX41" fmla="*/ 0 w 795554"/>
              <a:gd name="connsiteY41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95554" h="10287000" fill="none" extrusionOk="0">
                <a:moveTo>
                  <a:pt x="0" y="0"/>
                </a:moveTo>
                <a:cubicBezTo>
                  <a:pt x="161342" y="-28182"/>
                  <a:pt x="308363" y="19368"/>
                  <a:pt x="397777" y="0"/>
                </a:cubicBezTo>
                <a:cubicBezTo>
                  <a:pt x="487191" y="-19368"/>
                  <a:pt x="651314" y="25526"/>
                  <a:pt x="795554" y="0"/>
                </a:cubicBezTo>
                <a:cubicBezTo>
                  <a:pt x="813149" y="323584"/>
                  <a:pt x="755537" y="532097"/>
                  <a:pt x="795554" y="674370"/>
                </a:cubicBezTo>
                <a:cubicBezTo>
                  <a:pt x="835571" y="816643"/>
                  <a:pt x="761048" y="955432"/>
                  <a:pt x="795554" y="1040130"/>
                </a:cubicBezTo>
                <a:cubicBezTo>
                  <a:pt x="830060" y="1124828"/>
                  <a:pt x="787529" y="1352628"/>
                  <a:pt x="795554" y="1611630"/>
                </a:cubicBezTo>
                <a:cubicBezTo>
                  <a:pt x="803579" y="1870632"/>
                  <a:pt x="794150" y="1957515"/>
                  <a:pt x="795554" y="2080260"/>
                </a:cubicBezTo>
                <a:cubicBezTo>
                  <a:pt x="796958" y="2203005"/>
                  <a:pt x="706365" y="2689805"/>
                  <a:pt x="795554" y="2857500"/>
                </a:cubicBezTo>
                <a:cubicBezTo>
                  <a:pt x="884743" y="3025195"/>
                  <a:pt x="781008" y="3394826"/>
                  <a:pt x="795554" y="3531870"/>
                </a:cubicBezTo>
                <a:cubicBezTo>
                  <a:pt x="810100" y="3668914"/>
                  <a:pt x="776672" y="3718286"/>
                  <a:pt x="795554" y="3794760"/>
                </a:cubicBezTo>
                <a:cubicBezTo>
                  <a:pt x="814436" y="3871234"/>
                  <a:pt x="768768" y="3966314"/>
                  <a:pt x="795554" y="4057650"/>
                </a:cubicBezTo>
                <a:cubicBezTo>
                  <a:pt x="822340" y="4148986"/>
                  <a:pt x="775948" y="4347991"/>
                  <a:pt x="795554" y="4423410"/>
                </a:cubicBezTo>
                <a:cubicBezTo>
                  <a:pt x="815160" y="4498829"/>
                  <a:pt x="784547" y="4785439"/>
                  <a:pt x="795554" y="4892040"/>
                </a:cubicBezTo>
                <a:cubicBezTo>
                  <a:pt x="806561" y="4998641"/>
                  <a:pt x="775843" y="5283491"/>
                  <a:pt x="795554" y="5669280"/>
                </a:cubicBezTo>
                <a:cubicBezTo>
                  <a:pt x="815265" y="6055069"/>
                  <a:pt x="779194" y="5981709"/>
                  <a:pt x="795554" y="6137910"/>
                </a:cubicBezTo>
                <a:cubicBezTo>
                  <a:pt x="811914" y="6294111"/>
                  <a:pt x="750169" y="6424532"/>
                  <a:pt x="795554" y="6606540"/>
                </a:cubicBezTo>
                <a:cubicBezTo>
                  <a:pt x="840939" y="6788548"/>
                  <a:pt x="775469" y="6860648"/>
                  <a:pt x="795554" y="7075170"/>
                </a:cubicBezTo>
                <a:cubicBezTo>
                  <a:pt x="815639" y="7289692"/>
                  <a:pt x="793228" y="7269071"/>
                  <a:pt x="795554" y="7338060"/>
                </a:cubicBezTo>
                <a:cubicBezTo>
                  <a:pt x="797880" y="7407049"/>
                  <a:pt x="755115" y="7899847"/>
                  <a:pt x="795554" y="8115300"/>
                </a:cubicBezTo>
                <a:cubicBezTo>
                  <a:pt x="835993" y="8330753"/>
                  <a:pt x="791721" y="8307584"/>
                  <a:pt x="795554" y="8378190"/>
                </a:cubicBezTo>
                <a:cubicBezTo>
                  <a:pt x="799387" y="8448796"/>
                  <a:pt x="730445" y="8814488"/>
                  <a:pt x="795554" y="9052560"/>
                </a:cubicBezTo>
                <a:cubicBezTo>
                  <a:pt x="860663" y="9290632"/>
                  <a:pt x="718704" y="9702157"/>
                  <a:pt x="795554" y="10287000"/>
                </a:cubicBezTo>
                <a:cubicBezTo>
                  <a:pt x="673397" y="10302445"/>
                  <a:pt x="512475" y="10246648"/>
                  <a:pt x="405733" y="10287000"/>
                </a:cubicBezTo>
                <a:cubicBezTo>
                  <a:pt x="298991" y="10327352"/>
                  <a:pt x="117065" y="10274446"/>
                  <a:pt x="0" y="10287000"/>
                </a:cubicBezTo>
                <a:cubicBezTo>
                  <a:pt x="-68419" y="10005049"/>
                  <a:pt x="39019" y="9883918"/>
                  <a:pt x="0" y="9612630"/>
                </a:cubicBezTo>
                <a:cubicBezTo>
                  <a:pt x="-39019" y="9341342"/>
                  <a:pt x="15952" y="9178396"/>
                  <a:pt x="0" y="9041130"/>
                </a:cubicBezTo>
                <a:cubicBezTo>
                  <a:pt x="-15952" y="8903864"/>
                  <a:pt x="55646" y="8640592"/>
                  <a:pt x="0" y="8469630"/>
                </a:cubicBezTo>
                <a:cubicBezTo>
                  <a:pt x="-55646" y="8298668"/>
                  <a:pt x="35892" y="8097490"/>
                  <a:pt x="0" y="8001000"/>
                </a:cubicBezTo>
                <a:cubicBezTo>
                  <a:pt x="-35892" y="7904510"/>
                  <a:pt x="27735" y="7807962"/>
                  <a:pt x="0" y="7738110"/>
                </a:cubicBezTo>
                <a:cubicBezTo>
                  <a:pt x="-27735" y="7668258"/>
                  <a:pt x="29356" y="7136981"/>
                  <a:pt x="0" y="6960870"/>
                </a:cubicBezTo>
                <a:cubicBezTo>
                  <a:pt x="-29356" y="6784759"/>
                  <a:pt x="45208" y="6449471"/>
                  <a:pt x="0" y="6286500"/>
                </a:cubicBezTo>
                <a:cubicBezTo>
                  <a:pt x="-45208" y="6123529"/>
                  <a:pt x="16925" y="5953394"/>
                  <a:pt x="0" y="5715000"/>
                </a:cubicBezTo>
                <a:cubicBezTo>
                  <a:pt x="-16925" y="5476606"/>
                  <a:pt x="34751" y="5270601"/>
                  <a:pt x="0" y="5143500"/>
                </a:cubicBezTo>
                <a:cubicBezTo>
                  <a:pt x="-34751" y="5016399"/>
                  <a:pt x="19154" y="4874417"/>
                  <a:pt x="0" y="4674870"/>
                </a:cubicBezTo>
                <a:cubicBezTo>
                  <a:pt x="-19154" y="4475323"/>
                  <a:pt x="13333" y="4215785"/>
                  <a:pt x="0" y="4000500"/>
                </a:cubicBezTo>
                <a:cubicBezTo>
                  <a:pt x="-13333" y="3785215"/>
                  <a:pt x="497" y="3852219"/>
                  <a:pt x="0" y="3737610"/>
                </a:cubicBezTo>
                <a:cubicBezTo>
                  <a:pt x="-497" y="3623001"/>
                  <a:pt x="86077" y="3270850"/>
                  <a:pt x="0" y="2960370"/>
                </a:cubicBezTo>
                <a:cubicBezTo>
                  <a:pt x="-86077" y="2649890"/>
                  <a:pt x="40368" y="2687053"/>
                  <a:pt x="0" y="2491740"/>
                </a:cubicBezTo>
                <a:cubicBezTo>
                  <a:pt x="-40368" y="2296427"/>
                  <a:pt x="16757" y="2341088"/>
                  <a:pt x="0" y="2228850"/>
                </a:cubicBezTo>
                <a:cubicBezTo>
                  <a:pt x="-16757" y="2116612"/>
                  <a:pt x="47532" y="1627295"/>
                  <a:pt x="0" y="1451610"/>
                </a:cubicBezTo>
                <a:cubicBezTo>
                  <a:pt x="-47532" y="1275925"/>
                  <a:pt x="14477" y="935808"/>
                  <a:pt x="0" y="777240"/>
                </a:cubicBezTo>
                <a:cubicBezTo>
                  <a:pt x="-14477" y="618672"/>
                  <a:pt x="24775" y="206435"/>
                  <a:pt x="0" y="0"/>
                </a:cubicBezTo>
                <a:close/>
              </a:path>
              <a:path w="795554" h="10287000" stroke="0" extrusionOk="0">
                <a:moveTo>
                  <a:pt x="0" y="0"/>
                </a:moveTo>
                <a:cubicBezTo>
                  <a:pt x="116286" y="-31838"/>
                  <a:pt x="280470" y="20589"/>
                  <a:pt x="381866" y="0"/>
                </a:cubicBezTo>
                <a:cubicBezTo>
                  <a:pt x="483262" y="-20589"/>
                  <a:pt x="597241" y="20226"/>
                  <a:pt x="795554" y="0"/>
                </a:cubicBezTo>
                <a:cubicBezTo>
                  <a:pt x="799819" y="85642"/>
                  <a:pt x="778512" y="156124"/>
                  <a:pt x="795554" y="262890"/>
                </a:cubicBezTo>
                <a:cubicBezTo>
                  <a:pt x="812596" y="369656"/>
                  <a:pt x="790488" y="435223"/>
                  <a:pt x="795554" y="525780"/>
                </a:cubicBezTo>
                <a:cubicBezTo>
                  <a:pt x="800620" y="616337"/>
                  <a:pt x="790937" y="721442"/>
                  <a:pt x="795554" y="788670"/>
                </a:cubicBezTo>
                <a:cubicBezTo>
                  <a:pt x="800171" y="855898"/>
                  <a:pt x="778971" y="1348068"/>
                  <a:pt x="795554" y="1565910"/>
                </a:cubicBezTo>
                <a:cubicBezTo>
                  <a:pt x="812137" y="1783752"/>
                  <a:pt x="749098" y="1827298"/>
                  <a:pt x="795554" y="2034540"/>
                </a:cubicBezTo>
                <a:cubicBezTo>
                  <a:pt x="842010" y="2241782"/>
                  <a:pt x="754488" y="2370483"/>
                  <a:pt x="795554" y="2606040"/>
                </a:cubicBezTo>
                <a:cubicBezTo>
                  <a:pt x="836620" y="2841597"/>
                  <a:pt x="767622" y="3075540"/>
                  <a:pt x="795554" y="3280410"/>
                </a:cubicBezTo>
                <a:cubicBezTo>
                  <a:pt x="823486" y="3485280"/>
                  <a:pt x="760968" y="3812157"/>
                  <a:pt x="795554" y="3954780"/>
                </a:cubicBezTo>
                <a:cubicBezTo>
                  <a:pt x="830140" y="4097403"/>
                  <a:pt x="730941" y="4282518"/>
                  <a:pt x="795554" y="4526280"/>
                </a:cubicBezTo>
                <a:cubicBezTo>
                  <a:pt x="860167" y="4770042"/>
                  <a:pt x="743176" y="5007865"/>
                  <a:pt x="795554" y="5200650"/>
                </a:cubicBezTo>
                <a:cubicBezTo>
                  <a:pt x="847932" y="5393435"/>
                  <a:pt x="789118" y="5648544"/>
                  <a:pt x="795554" y="5875020"/>
                </a:cubicBezTo>
                <a:cubicBezTo>
                  <a:pt x="801990" y="6101496"/>
                  <a:pt x="768475" y="6260735"/>
                  <a:pt x="795554" y="6446520"/>
                </a:cubicBezTo>
                <a:cubicBezTo>
                  <a:pt x="822633" y="6632305"/>
                  <a:pt x="788415" y="6880198"/>
                  <a:pt x="795554" y="7018020"/>
                </a:cubicBezTo>
                <a:cubicBezTo>
                  <a:pt x="802693" y="7155842"/>
                  <a:pt x="777611" y="7151631"/>
                  <a:pt x="795554" y="7280910"/>
                </a:cubicBezTo>
                <a:cubicBezTo>
                  <a:pt x="813497" y="7410189"/>
                  <a:pt x="775467" y="7447624"/>
                  <a:pt x="795554" y="7543800"/>
                </a:cubicBezTo>
                <a:cubicBezTo>
                  <a:pt x="815641" y="7639976"/>
                  <a:pt x="794646" y="7848049"/>
                  <a:pt x="795554" y="8012430"/>
                </a:cubicBezTo>
                <a:cubicBezTo>
                  <a:pt x="796462" y="8176811"/>
                  <a:pt x="762890" y="8303993"/>
                  <a:pt x="795554" y="8481060"/>
                </a:cubicBezTo>
                <a:cubicBezTo>
                  <a:pt x="828218" y="8658127"/>
                  <a:pt x="765013" y="8851998"/>
                  <a:pt x="795554" y="9155430"/>
                </a:cubicBezTo>
                <a:cubicBezTo>
                  <a:pt x="826095" y="9458862"/>
                  <a:pt x="729066" y="9519376"/>
                  <a:pt x="795554" y="9726930"/>
                </a:cubicBezTo>
                <a:cubicBezTo>
                  <a:pt x="862042" y="9934484"/>
                  <a:pt x="776263" y="10036433"/>
                  <a:pt x="795554" y="10287000"/>
                </a:cubicBezTo>
                <a:cubicBezTo>
                  <a:pt x="691287" y="10329395"/>
                  <a:pt x="548894" y="10253921"/>
                  <a:pt x="397777" y="10287000"/>
                </a:cubicBezTo>
                <a:cubicBezTo>
                  <a:pt x="246660" y="10320079"/>
                  <a:pt x="91685" y="10258753"/>
                  <a:pt x="0" y="10287000"/>
                </a:cubicBezTo>
                <a:cubicBezTo>
                  <a:pt x="-21221" y="10082718"/>
                  <a:pt x="38773" y="9810267"/>
                  <a:pt x="0" y="9612630"/>
                </a:cubicBezTo>
                <a:cubicBezTo>
                  <a:pt x="-38773" y="9414993"/>
                  <a:pt x="26133" y="9177368"/>
                  <a:pt x="0" y="8938260"/>
                </a:cubicBezTo>
                <a:cubicBezTo>
                  <a:pt x="-26133" y="8699152"/>
                  <a:pt x="17449" y="8604688"/>
                  <a:pt x="0" y="8469630"/>
                </a:cubicBezTo>
                <a:cubicBezTo>
                  <a:pt x="-17449" y="8334572"/>
                  <a:pt x="17285" y="8302784"/>
                  <a:pt x="0" y="8206740"/>
                </a:cubicBezTo>
                <a:cubicBezTo>
                  <a:pt x="-17285" y="8110696"/>
                  <a:pt x="10605" y="7904631"/>
                  <a:pt x="0" y="7738110"/>
                </a:cubicBezTo>
                <a:cubicBezTo>
                  <a:pt x="-10605" y="7571589"/>
                  <a:pt x="5334" y="7525327"/>
                  <a:pt x="0" y="7372350"/>
                </a:cubicBezTo>
                <a:cubicBezTo>
                  <a:pt x="-5334" y="7219373"/>
                  <a:pt x="33489" y="7112198"/>
                  <a:pt x="0" y="6903720"/>
                </a:cubicBezTo>
                <a:cubicBezTo>
                  <a:pt x="-33489" y="6695242"/>
                  <a:pt x="30801" y="6365352"/>
                  <a:pt x="0" y="6229350"/>
                </a:cubicBezTo>
                <a:cubicBezTo>
                  <a:pt x="-30801" y="6093348"/>
                  <a:pt x="91932" y="5789676"/>
                  <a:pt x="0" y="5452110"/>
                </a:cubicBezTo>
                <a:cubicBezTo>
                  <a:pt x="-91932" y="5114544"/>
                  <a:pt x="10460" y="5182266"/>
                  <a:pt x="0" y="5086350"/>
                </a:cubicBezTo>
                <a:cubicBezTo>
                  <a:pt x="-10460" y="4990434"/>
                  <a:pt x="42115" y="4610867"/>
                  <a:pt x="0" y="4411980"/>
                </a:cubicBezTo>
                <a:cubicBezTo>
                  <a:pt x="-42115" y="4213093"/>
                  <a:pt x="4715" y="4201297"/>
                  <a:pt x="0" y="4046220"/>
                </a:cubicBezTo>
                <a:cubicBezTo>
                  <a:pt x="-4715" y="3891143"/>
                  <a:pt x="60063" y="3727366"/>
                  <a:pt x="0" y="3474720"/>
                </a:cubicBezTo>
                <a:cubicBezTo>
                  <a:pt x="-60063" y="3222074"/>
                  <a:pt x="64334" y="3129391"/>
                  <a:pt x="0" y="2800350"/>
                </a:cubicBezTo>
                <a:cubicBezTo>
                  <a:pt x="-64334" y="2471309"/>
                  <a:pt x="4748" y="2594631"/>
                  <a:pt x="0" y="2434590"/>
                </a:cubicBezTo>
                <a:cubicBezTo>
                  <a:pt x="-4748" y="2274549"/>
                  <a:pt x="34875" y="2025325"/>
                  <a:pt x="0" y="1657350"/>
                </a:cubicBezTo>
                <a:cubicBezTo>
                  <a:pt x="-34875" y="1289375"/>
                  <a:pt x="51055" y="1247870"/>
                  <a:pt x="0" y="1085850"/>
                </a:cubicBezTo>
                <a:cubicBezTo>
                  <a:pt x="-51055" y="923830"/>
                  <a:pt x="29974" y="942150"/>
                  <a:pt x="0" y="822960"/>
                </a:cubicBezTo>
                <a:cubicBezTo>
                  <a:pt x="-29974" y="703770"/>
                  <a:pt x="15182" y="657246"/>
                  <a:pt x="0" y="560070"/>
                </a:cubicBezTo>
                <a:cubicBezTo>
                  <a:pt x="-15182" y="462894"/>
                  <a:pt x="18824" y="243367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38104937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Т</a:t>
            </a: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О</a:t>
            </a: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В</a:t>
            </a: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А </a:t>
            </a:r>
          </a:p>
          <a:p>
            <a:pPr algn="ctr" defTabSz="685800"/>
            <a:endParaRPr lang="bg-BG" sz="4200" dirty="0">
              <a:solidFill>
                <a:prstClr val="black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СМЕ </a:t>
            </a:r>
          </a:p>
          <a:p>
            <a:pPr algn="ctr" defTabSz="685800"/>
            <a:endParaRPr lang="bg-BG" sz="4200" dirty="0">
              <a:solidFill>
                <a:prstClr val="black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НИЕ</a:t>
            </a:r>
          </a:p>
          <a:p>
            <a:pPr algn="ctr" defTabSz="685800"/>
            <a:r>
              <a:rPr lang="bg-BG" sz="4200" dirty="0">
                <a:solidFill>
                  <a:prstClr val="black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!</a:t>
            </a:r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C5B3DDAF-EDA1-C910-DEE0-C2723FD0AD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668477" y="9484521"/>
            <a:ext cx="1414464" cy="853388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30E4167E-D1DE-8936-B35C-C3B395139C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29793" y="8420100"/>
            <a:ext cx="2044080" cy="1928537"/>
          </a:xfrm>
          <a:custGeom>
            <a:avLst/>
            <a:gdLst/>
            <a:ahLst/>
            <a:cxnLst/>
            <a:rect l="l" t="t" r="r" b="b"/>
            <a:pathLst>
              <a:path w="1769877" h="1493133">
                <a:moveTo>
                  <a:pt x="0" y="0"/>
                </a:moveTo>
                <a:lnTo>
                  <a:pt x="1769878" y="0"/>
                </a:lnTo>
                <a:lnTo>
                  <a:pt x="1769878" y="1493133"/>
                </a:lnTo>
                <a:lnTo>
                  <a:pt x="0" y="14931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DAC9B771-04F0-4DDE-E65B-9FAC38A8DC9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9488" y="0"/>
            <a:ext cx="17277561" cy="1028484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Правоъгълник: със заоблени ъгли 7">
            <a:extLst>
              <a:ext uri="{FF2B5EF4-FFF2-40B4-BE49-F238E27FC236}">
                <a16:creationId xmlns:a16="http://schemas.microsoft.com/office/drawing/2014/main" id="{EC6185CD-AD9C-5E93-67B5-1CC7E7A2D0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7183">
            <a:off x="2212692" y="1136054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4855" r="5037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>
              <a:blipFill dpi="0" rotWithShape="1"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14" name="Правоъгълник: със заоблени ъгли 13">
            <a:extLst>
              <a:ext uri="{FF2B5EF4-FFF2-40B4-BE49-F238E27FC236}">
                <a16:creationId xmlns:a16="http://schemas.microsoft.com/office/drawing/2014/main" id="{5B8B81C5-CAA4-4D30-E18F-A2B1551E51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02090">
            <a:off x="14803167" y="9418372"/>
            <a:ext cx="3499589" cy="78962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23" name="Картина 22" descr="Картина, която съдържа Фигура на животно, играчка, анимирана рисунка, Плюшена играчка&#10;&#10;Описанието е генерирано автоматично">
            <a:extLst>
              <a:ext uri="{FF2B5EF4-FFF2-40B4-BE49-F238E27FC236}">
                <a16:creationId xmlns:a16="http://schemas.microsoft.com/office/drawing/2014/main" id="{8599E246-50D5-C31E-12EF-955A0B8503D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66" y="8181459"/>
            <a:ext cx="2488920" cy="2269584"/>
          </a:xfrm>
          <a:prstGeom prst="rect">
            <a:avLst/>
          </a:prstGeom>
        </p:spPr>
      </p:pic>
      <p:sp>
        <p:nvSpPr>
          <p:cNvPr id="7" name="Правоъгълник: със заоблени ъгли 6">
            <a:extLst>
              <a:ext uri="{FF2B5EF4-FFF2-40B4-BE49-F238E27FC236}">
                <a16:creationId xmlns:a16="http://schemas.microsoft.com/office/drawing/2014/main" id="{02D916AC-79C9-A290-1DB6-A1C9515513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086697" y="1077747"/>
            <a:ext cx="3867328" cy="2436354"/>
          </a:xfrm>
          <a:custGeom>
            <a:avLst/>
            <a:gdLst>
              <a:gd name="connsiteX0" fmla="*/ 0 w 3867328"/>
              <a:gd name="connsiteY0" fmla="*/ 406067 h 2436354"/>
              <a:gd name="connsiteX1" fmla="*/ 406067 w 3867328"/>
              <a:gd name="connsiteY1" fmla="*/ 0 h 2436354"/>
              <a:gd name="connsiteX2" fmla="*/ 854162 w 3867328"/>
              <a:gd name="connsiteY2" fmla="*/ 0 h 2436354"/>
              <a:gd name="connsiteX3" fmla="*/ 1302257 w 3867328"/>
              <a:gd name="connsiteY3" fmla="*/ 0 h 2436354"/>
              <a:gd name="connsiteX4" fmla="*/ 1811456 w 3867328"/>
              <a:gd name="connsiteY4" fmla="*/ 0 h 2436354"/>
              <a:gd name="connsiteX5" fmla="*/ 2381759 w 3867328"/>
              <a:gd name="connsiteY5" fmla="*/ 0 h 2436354"/>
              <a:gd name="connsiteX6" fmla="*/ 2952062 w 3867328"/>
              <a:gd name="connsiteY6" fmla="*/ 0 h 2436354"/>
              <a:gd name="connsiteX7" fmla="*/ 3461261 w 3867328"/>
              <a:gd name="connsiteY7" fmla="*/ 0 h 2436354"/>
              <a:gd name="connsiteX8" fmla="*/ 3867328 w 3867328"/>
              <a:gd name="connsiteY8" fmla="*/ 406067 h 2436354"/>
              <a:gd name="connsiteX9" fmla="*/ 3867328 w 3867328"/>
              <a:gd name="connsiteY9" fmla="*/ 963716 h 2436354"/>
              <a:gd name="connsiteX10" fmla="*/ 3867328 w 3867328"/>
              <a:gd name="connsiteY10" fmla="*/ 1537607 h 2436354"/>
              <a:gd name="connsiteX11" fmla="*/ 3867328 w 3867328"/>
              <a:gd name="connsiteY11" fmla="*/ 2030287 h 2436354"/>
              <a:gd name="connsiteX12" fmla="*/ 3461261 w 3867328"/>
              <a:gd name="connsiteY12" fmla="*/ 2436354 h 2436354"/>
              <a:gd name="connsiteX13" fmla="*/ 3043718 w 3867328"/>
              <a:gd name="connsiteY13" fmla="*/ 2436354 h 2436354"/>
              <a:gd name="connsiteX14" fmla="*/ 2565071 w 3867328"/>
              <a:gd name="connsiteY14" fmla="*/ 2436354 h 2436354"/>
              <a:gd name="connsiteX15" fmla="*/ 2025320 w 3867328"/>
              <a:gd name="connsiteY15" fmla="*/ 2436354 h 2436354"/>
              <a:gd name="connsiteX16" fmla="*/ 1516121 w 3867328"/>
              <a:gd name="connsiteY16" fmla="*/ 2436354 h 2436354"/>
              <a:gd name="connsiteX17" fmla="*/ 1098578 w 3867328"/>
              <a:gd name="connsiteY17" fmla="*/ 2436354 h 2436354"/>
              <a:gd name="connsiteX18" fmla="*/ 406067 w 3867328"/>
              <a:gd name="connsiteY18" fmla="*/ 2436354 h 2436354"/>
              <a:gd name="connsiteX19" fmla="*/ 0 w 3867328"/>
              <a:gd name="connsiteY19" fmla="*/ 2030287 h 2436354"/>
              <a:gd name="connsiteX20" fmla="*/ 0 w 3867328"/>
              <a:gd name="connsiteY20" fmla="*/ 1488880 h 2436354"/>
              <a:gd name="connsiteX21" fmla="*/ 0 w 3867328"/>
              <a:gd name="connsiteY21" fmla="*/ 947474 h 2436354"/>
              <a:gd name="connsiteX22" fmla="*/ 0 w 3867328"/>
              <a:gd name="connsiteY22" fmla="*/ 406067 h 2436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867328" h="2436354" fill="none" extrusionOk="0">
                <a:moveTo>
                  <a:pt x="0" y="406067"/>
                </a:moveTo>
                <a:cubicBezTo>
                  <a:pt x="-1762" y="186730"/>
                  <a:pt x="189175" y="-20737"/>
                  <a:pt x="406067" y="0"/>
                </a:cubicBezTo>
                <a:cubicBezTo>
                  <a:pt x="498707" y="-16933"/>
                  <a:pt x="748786" y="52015"/>
                  <a:pt x="854162" y="0"/>
                </a:cubicBezTo>
                <a:cubicBezTo>
                  <a:pt x="959538" y="-52015"/>
                  <a:pt x="1106153" y="11927"/>
                  <a:pt x="1302257" y="0"/>
                </a:cubicBezTo>
                <a:cubicBezTo>
                  <a:pt x="1498362" y="-11927"/>
                  <a:pt x="1668565" y="55266"/>
                  <a:pt x="1811456" y="0"/>
                </a:cubicBezTo>
                <a:cubicBezTo>
                  <a:pt x="1954347" y="-55266"/>
                  <a:pt x="2230923" y="66782"/>
                  <a:pt x="2381759" y="0"/>
                </a:cubicBezTo>
                <a:cubicBezTo>
                  <a:pt x="2532595" y="-66782"/>
                  <a:pt x="2811093" y="1765"/>
                  <a:pt x="2952062" y="0"/>
                </a:cubicBezTo>
                <a:cubicBezTo>
                  <a:pt x="3093031" y="-1765"/>
                  <a:pt x="3276924" y="13310"/>
                  <a:pt x="3461261" y="0"/>
                </a:cubicBezTo>
                <a:cubicBezTo>
                  <a:pt x="3653945" y="22749"/>
                  <a:pt x="3846595" y="231547"/>
                  <a:pt x="3867328" y="406067"/>
                </a:cubicBezTo>
                <a:cubicBezTo>
                  <a:pt x="3878087" y="553517"/>
                  <a:pt x="3848245" y="838597"/>
                  <a:pt x="3867328" y="963716"/>
                </a:cubicBezTo>
                <a:cubicBezTo>
                  <a:pt x="3886411" y="1088835"/>
                  <a:pt x="3819643" y="1309443"/>
                  <a:pt x="3867328" y="1537607"/>
                </a:cubicBezTo>
                <a:cubicBezTo>
                  <a:pt x="3915013" y="1765771"/>
                  <a:pt x="3813077" y="1790721"/>
                  <a:pt x="3867328" y="2030287"/>
                </a:cubicBezTo>
                <a:cubicBezTo>
                  <a:pt x="3855337" y="2271588"/>
                  <a:pt x="3628065" y="2407629"/>
                  <a:pt x="3461261" y="2436354"/>
                </a:cubicBezTo>
                <a:cubicBezTo>
                  <a:pt x="3265544" y="2476778"/>
                  <a:pt x="3139591" y="2420927"/>
                  <a:pt x="3043718" y="2436354"/>
                </a:cubicBezTo>
                <a:cubicBezTo>
                  <a:pt x="2947845" y="2451781"/>
                  <a:pt x="2752642" y="2397161"/>
                  <a:pt x="2565071" y="2436354"/>
                </a:cubicBezTo>
                <a:cubicBezTo>
                  <a:pt x="2377500" y="2475547"/>
                  <a:pt x="2293473" y="2374655"/>
                  <a:pt x="2025320" y="2436354"/>
                </a:cubicBezTo>
                <a:cubicBezTo>
                  <a:pt x="1757167" y="2498053"/>
                  <a:pt x="1653336" y="2425497"/>
                  <a:pt x="1516121" y="2436354"/>
                </a:cubicBezTo>
                <a:cubicBezTo>
                  <a:pt x="1378906" y="2447211"/>
                  <a:pt x="1280888" y="2409870"/>
                  <a:pt x="1098578" y="2436354"/>
                </a:cubicBezTo>
                <a:cubicBezTo>
                  <a:pt x="916268" y="2462838"/>
                  <a:pt x="574053" y="2431736"/>
                  <a:pt x="406067" y="2436354"/>
                </a:cubicBezTo>
                <a:cubicBezTo>
                  <a:pt x="164332" y="2450199"/>
                  <a:pt x="44704" y="2269296"/>
                  <a:pt x="0" y="2030287"/>
                </a:cubicBezTo>
                <a:cubicBezTo>
                  <a:pt x="-40335" y="1912007"/>
                  <a:pt x="31559" y="1619186"/>
                  <a:pt x="0" y="1488880"/>
                </a:cubicBezTo>
                <a:cubicBezTo>
                  <a:pt x="-31559" y="1358574"/>
                  <a:pt x="20483" y="1133422"/>
                  <a:pt x="0" y="947474"/>
                </a:cubicBezTo>
                <a:cubicBezTo>
                  <a:pt x="-20483" y="761526"/>
                  <a:pt x="34596" y="576899"/>
                  <a:pt x="0" y="406067"/>
                </a:cubicBezTo>
                <a:close/>
              </a:path>
              <a:path w="3867328" h="2436354" stroke="0" extrusionOk="0">
                <a:moveTo>
                  <a:pt x="0" y="406067"/>
                </a:moveTo>
                <a:cubicBezTo>
                  <a:pt x="8237" y="139017"/>
                  <a:pt x="169012" y="-1175"/>
                  <a:pt x="406067" y="0"/>
                </a:cubicBezTo>
                <a:cubicBezTo>
                  <a:pt x="626827" y="-22921"/>
                  <a:pt x="760759" y="9432"/>
                  <a:pt x="854162" y="0"/>
                </a:cubicBezTo>
                <a:cubicBezTo>
                  <a:pt x="947566" y="-9432"/>
                  <a:pt x="1102546" y="23546"/>
                  <a:pt x="1302257" y="0"/>
                </a:cubicBezTo>
                <a:cubicBezTo>
                  <a:pt x="1501968" y="-23546"/>
                  <a:pt x="1700334" y="6793"/>
                  <a:pt x="1842008" y="0"/>
                </a:cubicBezTo>
                <a:cubicBezTo>
                  <a:pt x="1983682" y="-6793"/>
                  <a:pt x="2169267" y="42461"/>
                  <a:pt x="2259551" y="0"/>
                </a:cubicBezTo>
                <a:cubicBezTo>
                  <a:pt x="2349835" y="-42461"/>
                  <a:pt x="2688642" y="2532"/>
                  <a:pt x="2799302" y="0"/>
                </a:cubicBezTo>
                <a:cubicBezTo>
                  <a:pt x="2909962" y="-2532"/>
                  <a:pt x="3260495" y="47897"/>
                  <a:pt x="3461261" y="0"/>
                </a:cubicBezTo>
                <a:cubicBezTo>
                  <a:pt x="3672297" y="-25042"/>
                  <a:pt x="3883259" y="147163"/>
                  <a:pt x="3867328" y="406067"/>
                </a:cubicBezTo>
                <a:cubicBezTo>
                  <a:pt x="3884824" y="546918"/>
                  <a:pt x="3849335" y="717487"/>
                  <a:pt x="3867328" y="979958"/>
                </a:cubicBezTo>
                <a:cubicBezTo>
                  <a:pt x="3885321" y="1242429"/>
                  <a:pt x="3835513" y="1279996"/>
                  <a:pt x="3867328" y="1537607"/>
                </a:cubicBezTo>
                <a:cubicBezTo>
                  <a:pt x="3899143" y="1795218"/>
                  <a:pt x="3833333" y="1886725"/>
                  <a:pt x="3867328" y="2030287"/>
                </a:cubicBezTo>
                <a:cubicBezTo>
                  <a:pt x="3907639" y="2277804"/>
                  <a:pt x="3667277" y="2454176"/>
                  <a:pt x="3461261" y="2436354"/>
                </a:cubicBezTo>
                <a:cubicBezTo>
                  <a:pt x="3335284" y="2463856"/>
                  <a:pt x="3183396" y="2398886"/>
                  <a:pt x="3013166" y="2436354"/>
                </a:cubicBezTo>
                <a:cubicBezTo>
                  <a:pt x="2842937" y="2473822"/>
                  <a:pt x="2698946" y="2380599"/>
                  <a:pt x="2473415" y="2436354"/>
                </a:cubicBezTo>
                <a:cubicBezTo>
                  <a:pt x="2247884" y="2492109"/>
                  <a:pt x="2064532" y="2431905"/>
                  <a:pt x="1933664" y="2436354"/>
                </a:cubicBezTo>
                <a:cubicBezTo>
                  <a:pt x="1802796" y="2440803"/>
                  <a:pt x="1554731" y="2435200"/>
                  <a:pt x="1455017" y="2436354"/>
                </a:cubicBezTo>
                <a:cubicBezTo>
                  <a:pt x="1355303" y="2437508"/>
                  <a:pt x="1091175" y="2415545"/>
                  <a:pt x="915266" y="2436354"/>
                </a:cubicBezTo>
                <a:cubicBezTo>
                  <a:pt x="739357" y="2457163"/>
                  <a:pt x="641081" y="2387176"/>
                  <a:pt x="406067" y="2436354"/>
                </a:cubicBezTo>
                <a:cubicBezTo>
                  <a:pt x="203492" y="2428113"/>
                  <a:pt x="6996" y="2302718"/>
                  <a:pt x="0" y="2030287"/>
                </a:cubicBezTo>
                <a:cubicBezTo>
                  <a:pt x="-45374" y="1911968"/>
                  <a:pt x="57484" y="1703481"/>
                  <a:pt x="0" y="1521365"/>
                </a:cubicBezTo>
                <a:cubicBezTo>
                  <a:pt x="-57484" y="1339249"/>
                  <a:pt x="8926" y="1227704"/>
                  <a:pt x="0" y="1012442"/>
                </a:cubicBezTo>
                <a:cubicBezTo>
                  <a:pt x="-8926" y="797180"/>
                  <a:pt x="50921" y="641795"/>
                  <a:pt x="0" y="406067"/>
                </a:cubicBezTo>
                <a:close/>
              </a:path>
            </a:pathLst>
          </a:cu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1223" r="12435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35345706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9" name="Правоъгълник: със заоблени ъгли 8">
            <a:extLst>
              <a:ext uri="{FF2B5EF4-FFF2-40B4-BE49-F238E27FC236}">
                <a16:creationId xmlns:a16="http://schemas.microsoft.com/office/drawing/2014/main" id="{4AEF502A-3780-3F18-55A2-8DA4D3DAFF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578">
            <a:off x="12031049" y="1018525"/>
            <a:ext cx="3867328" cy="2436354"/>
          </a:xfrm>
          <a:custGeom>
            <a:avLst/>
            <a:gdLst>
              <a:gd name="connsiteX0" fmla="*/ 0 w 3867328"/>
              <a:gd name="connsiteY0" fmla="*/ 406067 h 2436354"/>
              <a:gd name="connsiteX1" fmla="*/ 406067 w 3867328"/>
              <a:gd name="connsiteY1" fmla="*/ 0 h 2436354"/>
              <a:gd name="connsiteX2" fmla="*/ 854162 w 3867328"/>
              <a:gd name="connsiteY2" fmla="*/ 0 h 2436354"/>
              <a:gd name="connsiteX3" fmla="*/ 1302257 w 3867328"/>
              <a:gd name="connsiteY3" fmla="*/ 0 h 2436354"/>
              <a:gd name="connsiteX4" fmla="*/ 1811456 w 3867328"/>
              <a:gd name="connsiteY4" fmla="*/ 0 h 2436354"/>
              <a:gd name="connsiteX5" fmla="*/ 2381759 w 3867328"/>
              <a:gd name="connsiteY5" fmla="*/ 0 h 2436354"/>
              <a:gd name="connsiteX6" fmla="*/ 2952062 w 3867328"/>
              <a:gd name="connsiteY6" fmla="*/ 0 h 2436354"/>
              <a:gd name="connsiteX7" fmla="*/ 3461261 w 3867328"/>
              <a:gd name="connsiteY7" fmla="*/ 0 h 2436354"/>
              <a:gd name="connsiteX8" fmla="*/ 3867328 w 3867328"/>
              <a:gd name="connsiteY8" fmla="*/ 406067 h 2436354"/>
              <a:gd name="connsiteX9" fmla="*/ 3867328 w 3867328"/>
              <a:gd name="connsiteY9" fmla="*/ 963716 h 2436354"/>
              <a:gd name="connsiteX10" fmla="*/ 3867328 w 3867328"/>
              <a:gd name="connsiteY10" fmla="*/ 1537607 h 2436354"/>
              <a:gd name="connsiteX11" fmla="*/ 3867328 w 3867328"/>
              <a:gd name="connsiteY11" fmla="*/ 2030287 h 2436354"/>
              <a:gd name="connsiteX12" fmla="*/ 3461261 w 3867328"/>
              <a:gd name="connsiteY12" fmla="*/ 2436354 h 2436354"/>
              <a:gd name="connsiteX13" fmla="*/ 3043718 w 3867328"/>
              <a:gd name="connsiteY13" fmla="*/ 2436354 h 2436354"/>
              <a:gd name="connsiteX14" fmla="*/ 2565071 w 3867328"/>
              <a:gd name="connsiteY14" fmla="*/ 2436354 h 2436354"/>
              <a:gd name="connsiteX15" fmla="*/ 2025320 w 3867328"/>
              <a:gd name="connsiteY15" fmla="*/ 2436354 h 2436354"/>
              <a:gd name="connsiteX16" fmla="*/ 1516121 w 3867328"/>
              <a:gd name="connsiteY16" fmla="*/ 2436354 h 2436354"/>
              <a:gd name="connsiteX17" fmla="*/ 1098578 w 3867328"/>
              <a:gd name="connsiteY17" fmla="*/ 2436354 h 2436354"/>
              <a:gd name="connsiteX18" fmla="*/ 406067 w 3867328"/>
              <a:gd name="connsiteY18" fmla="*/ 2436354 h 2436354"/>
              <a:gd name="connsiteX19" fmla="*/ 0 w 3867328"/>
              <a:gd name="connsiteY19" fmla="*/ 2030287 h 2436354"/>
              <a:gd name="connsiteX20" fmla="*/ 0 w 3867328"/>
              <a:gd name="connsiteY20" fmla="*/ 1488880 h 2436354"/>
              <a:gd name="connsiteX21" fmla="*/ 0 w 3867328"/>
              <a:gd name="connsiteY21" fmla="*/ 947474 h 2436354"/>
              <a:gd name="connsiteX22" fmla="*/ 0 w 3867328"/>
              <a:gd name="connsiteY22" fmla="*/ 406067 h 2436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867328" h="2436354" fill="none" extrusionOk="0">
                <a:moveTo>
                  <a:pt x="0" y="406067"/>
                </a:moveTo>
                <a:cubicBezTo>
                  <a:pt x="-1762" y="186730"/>
                  <a:pt x="189175" y="-20737"/>
                  <a:pt x="406067" y="0"/>
                </a:cubicBezTo>
                <a:cubicBezTo>
                  <a:pt x="498707" y="-16933"/>
                  <a:pt x="748786" y="52015"/>
                  <a:pt x="854162" y="0"/>
                </a:cubicBezTo>
                <a:cubicBezTo>
                  <a:pt x="959538" y="-52015"/>
                  <a:pt x="1106153" y="11927"/>
                  <a:pt x="1302257" y="0"/>
                </a:cubicBezTo>
                <a:cubicBezTo>
                  <a:pt x="1498362" y="-11927"/>
                  <a:pt x="1668565" y="55266"/>
                  <a:pt x="1811456" y="0"/>
                </a:cubicBezTo>
                <a:cubicBezTo>
                  <a:pt x="1954347" y="-55266"/>
                  <a:pt x="2230923" y="66782"/>
                  <a:pt x="2381759" y="0"/>
                </a:cubicBezTo>
                <a:cubicBezTo>
                  <a:pt x="2532595" y="-66782"/>
                  <a:pt x="2811093" y="1765"/>
                  <a:pt x="2952062" y="0"/>
                </a:cubicBezTo>
                <a:cubicBezTo>
                  <a:pt x="3093031" y="-1765"/>
                  <a:pt x="3276924" y="13310"/>
                  <a:pt x="3461261" y="0"/>
                </a:cubicBezTo>
                <a:cubicBezTo>
                  <a:pt x="3653945" y="22749"/>
                  <a:pt x="3846595" y="231547"/>
                  <a:pt x="3867328" y="406067"/>
                </a:cubicBezTo>
                <a:cubicBezTo>
                  <a:pt x="3878087" y="553517"/>
                  <a:pt x="3848245" y="838597"/>
                  <a:pt x="3867328" y="963716"/>
                </a:cubicBezTo>
                <a:cubicBezTo>
                  <a:pt x="3886411" y="1088835"/>
                  <a:pt x="3819643" y="1309443"/>
                  <a:pt x="3867328" y="1537607"/>
                </a:cubicBezTo>
                <a:cubicBezTo>
                  <a:pt x="3915013" y="1765771"/>
                  <a:pt x="3813077" y="1790721"/>
                  <a:pt x="3867328" y="2030287"/>
                </a:cubicBezTo>
                <a:cubicBezTo>
                  <a:pt x="3855337" y="2271588"/>
                  <a:pt x="3628065" y="2407629"/>
                  <a:pt x="3461261" y="2436354"/>
                </a:cubicBezTo>
                <a:cubicBezTo>
                  <a:pt x="3265544" y="2476778"/>
                  <a:pt x="3139591" y="2420927"/>
                  <a:pt x="3043718" y="2436354"/>
                </a:cubicBezTo>
                <a:cubicBezTo>
                  <a:pt x="2947845" y="2451781"/>
                  <a:pt x="2752642" y="2397161"/>
                  <a:pt x="2565071" y="2436354"/>
                </a:cubicBezTo>
                <a:cubicBezTo>
                  <a:pt x="2377500" y="2475547"/>
                  <a:pt x="2293473" y="2374655"/>
                  <a:pt x="2025320" y="2436354"/>
                </a:cubicBezTo>
                <a:cubicBezTo>
                  <a:pt x="1757167" y="2498053"/>
                  <a:pt x="1653336" y="2425497"/>
                  <a:pt x="1516121" y="2436354"/>
                </a:cubicBezTo>
                <a:cubicBezTo>
                  <a:pt x="1378906" y="2447211"/>
                  <a:pt x="1280888" y="2409870"/>
                  <a:pt x="1098578" y="2436354"/>
                </a:cubicBezTo>
                <a:cubicBezTo>
                  <a:pt x="916268" y="2462838"/>
                  <a:pt x="574053" y="2431736"/>
                  <a:pt x="406067" y="2436354"/>
                </a:cubicBezTo>
                <a:cubicBezTo>
                  <a:pt x="164332" y="2450199"/>
                  <a:pt x="44704" y="2269296"/>
                  <a:pt x="0" y="2030287"/>
                </a:cubicBezTo>
                <a:cubicBezTo>
                  <a:pt x="-40335" y="1912007"/>
                  <a:pt x="31559" y="1619186"/>
                  <a:pt x="0" y="1488880"/>
                </a:cubicBezTo>
                <a:cubicBezTo>
                  <a:pt x="-31559" y="1358574"/>
                  <a:pt x="20483" y="1133422"/>
                  <a:pt x="0" y="947474"/>
                </a:cubicBezTo>
                <a:cubicBezTo>
                  <a:pt x="-20483" y="761526"/>
                  <a:pt x="34596" y="576899"/>
                  <a:pt x="0" y="406067"/>
                </a:cubicBezTo>
                <a:close/>
              </a:path>
              <a:path w="3867328" h="2436354" stroke="0" extrusionOk="0">
                <a:moveTo>
                  <a:pt x="0" y="406067"/>
                </a:moveTo>
                <a:cubicBezTo>
                  <a:pt x="8237" y="139017"/>
                  <a:pt x="169012" y="-1175"/>
                  <a:pt x="406067" y="0"/>
                </a:cubicBezTo>
                <a:cubicBezTo>
                  <a:pt x="626827" y="-22921"/>
                  <a:pt x="760759" y="9432"/>
                  <a:pt x="854162" y="0"/>
                </a:cubicBezTo>
                <a:cubicBezTo>
                  <a:pt x="947566" y="-9432"/>
                  <a:pt x="1102546" y="23546"/>
                  <a:pt x="1302257" y="0"/>
                </a:cubicBezTo>
                <a:cubicBezTo>
                  <a:pt x="1501968" y="-23546"/>
                  <a:pt x="1700334" y="6793"/>
                  <a:pt x="1842008" y="0"/>
                </a:cubicBezTo>
                <a:cubicBezTo>
                  <a:pt x="1983682" y="-6793"/>
                  <a:pt x="2169267" y="42461"/>
                  <a:pt x="2259551" y="0"/>
                </a:cubicBezTo>
                <a:cubicBezTo>
                  <a:pt x="2349835" y="-42461"/>
                  <a:pt x="2688642" y="2532"/>
                  <a:pt x="2799302" y="0"/>
                </a:cubicBezTo>
                <a:cubicBezTo>
                  <a:pt x="2909962" y="-2532"/>
                  <a:pt x="3260495" y="47897"/>
                  <a:pt x="3461261" y="0"/>
                </a:cubicBezTo>
                <a:cubicBezTo>
                  <a:pt x="3672297" y="-25042"/>
                  <a:pt x="3883259" y="147163"/>
                  <a:pt x="3867328" y="406067"/>
                </a:cubicBezTo>
                <a:cubicBezTo>
                  <a:pt x="3884824" y="546918"/>
                  <a:pt x="3849335" y="717487"/>
                  <a:pt x="3867328" y="979958"/>
                </a:cubicBezTo>
                <a:cubicBezTo>
                  <a:pt x="3885321" y="1242429"/>
                  <a:pt x="3835513" y="1279996"/>
                  <a:pt x="3867328" y="1537607"/>
                </a:cubicBezTo>
                <a:cubicBezTo>
                  <a:pt x="3899143" y="1795218"/>
                  <a:pt x="3833333" y="1886725"/>
                  <a:pt x="3867328" y="2030287"/>
                </a:cubicBezTo>
                <a:cubicBezTo>
                  <a:pt x="3907639" y="2277804"/>
                  <a:pt x="3667277" y="2454176"/>
                  <a:pt x="3461261" y="2436354"/>
                </a:cubicBezTo>
                <a:cubicBezTo>
                  <a:pt x="3335284" y="2463856"/>
                  <a:pt x="3183396" y="2398886"/>
                  <a:pt x="3013166" y="2436354"/>
                </a:cubicBezTo>
                <a:cubicBezTo>
                  <a:pt x="2842937" y="2473822"/>
                  <a:pt x="2698946" y="2380599"/>
                  <a:pt x="2473415" y="2436354"/>
                </a:cubicBezTo>
                <a:cubicBezTo>
                  <a:pt x="2247884" y="2492109"/>
                  <a:pt x="2064532" y="2431905"/>
                  <a:pt x="1933664" y="2436354"/>
                </a:cubicBezTo>
                <a:cubicBezTo>
                  <a:pt x="1802796" y="2440803"/>
                  <a:pt x="1554731" y="2435200"/>
                  <a:pt x="1455017" y="2436354"/>
                </a:cubicBezTo>
                <a:cubicBezTo>
                  <a:pt x="1355303" y="2437508"/>
                  <a:pt x="1091175" y="2415545"/>
                  <a:pt x="915266" y="2436354"/>
                </a:cubicBezTo>
                <a:cubicBezTo>
                  <a:pt x="739357" y="2457163"/>
                  <a:pt x="641081" y="2387176"/>
                  <a:pt x="406067" y="2436354"/>
                </a:cubicBezTo>
                <a:cubicBezTo>
                  <a:pt x="203492" y="2428113"/>
                  <a:pt x="6996" y="2302718"/>
                  <a:pt x="0" y="2030287"/>
                </a:cubicBezTo>
                <a:cubicBezTo>
                  <a:pt x="-45374" y="1911968"/>
                  <a:pt x="57484" y="1703481"/>
                  <a:pt x="0" y="1521365"/>
                </a:cubicBezTo>
                <a:cubicBezTo>
                  <a:pt x="-57484" y="1339249"/>
                  <a:pt x="8926" y="1227704"/>
                  <a:pt x="0" y="1012442"/>
                </a:cubicBezTo>
                <a:cubicBezTo>
                  <a:pt x="-8926" y="797180"/>
                  <a:pt x="50921" y="641795"/>
                  <a:pt x="0" y="406067"/>
                </a:cubicBezTo>
                <a:close/>
              </a:path>
            </a:pathLst>
          </a:cu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6890" r="3678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35345706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5" name="Правоъгълник: със заоблени ъгли 14">
            <a:extLst>
              <a:ext uri="{FF2B5EF4-FFF2-40B4-BE49-F238E27FC236}">
                <a16:creationId xmlns:a16="http://schemas.microsoft.com/office/drawing/2014/main" id="{3AC12994-9507-7795-6E85-4484079195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69738" y="3847528"/>
            <a:ext cx="3873547" cy="2436354"/>
          </a:xfrm>
          <a:custGeom>
            <a:avLst/>
            <a:gdLst>
              <a:gd name="connsiteX0" fmla="*/ 0 w 3873547"/>
              <a:gd name="connsiteY0" fmla="*/ 406067 h 2436354"/>
              <a:gd name="connsiteX1" fmla="*/ 406067 w 3873547"/>
              <a:gd name="connsiteY1" fmla="*/ 0 h 2436354"/>
              <a:gd name="connsiteX2" fmla="*/ 855074 w 3873547"/>
              <a:gd name="connsiteY2" fmla="*/ 0 h 2436354"/>
              <a:gd name="connsiteX3" fmla="*/ 1304081 w 3873547"/>
              <a:gd name="connsiteY3" fmla="*/ 0 h 2436354"/>
              <a:gd name="connsiteX4" fmla="*/ 1814317 w 3873547"/>
              <a:gd name="connsiteY4" fmla="*/ 0 h 2436354"/>
              <a:gd name="connsiteX5" fmla="*/ 2385781 w 3873547"/>
              <a:gd name="connsiteY5" fmla="*/ 0 h 2436354"/>
              <a:gd name="connsiteX6" fmla="*/ 2957245 w 3873547"/>
              <a:gd name="connsiteY6" fmla="*/ 0 h 2436354"/>
              <a:gd name="connsiteX7" fmla="*/ 3467480 w 3873547"/>
              <a:gd name="connsiteY7" fmla="*/ 0 h 2436354"/>
              <a:gd name="connsiteX8" fmla="*/ 3873547 w 3873547"/>
              <a:gd name="connsiteY8" fmla="*/ 406067 h 2436354"/>
              <a:gd name="connsiteX9" fmla="*/ 3873547 w 3873547"/>
              <a:gd name="connsiteY9" fmla="*/ 963716 h 2436354"/>
              <a:gd name="connsiteX10" fmla="*/ 3873547 w 3873547"/>
              <a:gd name="connsiteY10" fmla="*/ 1537607 h 2436354"/>
              <a:gd name="connsiteX11" fmla="*/ 3873547 w 3873547"/>
              <a:gd name="connsiteY11" fmla="*/ 2030287 h 2436354"/>
              <a:gd name="connsiteX12" fmla="*/ 3467480 w 3873547"/>
              <a:gd name="connsiteY12" fmla="*/ 2436354 h 2436354"/>
              <a:gd name="connsiteX13" fmla="*/ 3049087 w 3873547"/>
              <a:gd name="connsiteY13" fmla="*/ 2436354 h 2436354"/>
              <a:gd name="connsiteX14" fmla="*/ 2569466 w 3873547"/>
              <a:gd name="connsiteY14" fmla="*/ 2436354 h 2436354"/>
              <a:gd name="connsiteX15" fmla="*/ 2028616 w 3873547"/>
              <a:gd name="connsiteY15" fmla="*/ 2436354 h 2436354"/>
              <a:gd name="connsiteX16" fmla="*/ 1518380 w 3873547"/>
              <a:gd name="connsiteY16" fmla="*/ 2436354 h 2436354"/>
              <a:gd name="connsiteX17" fmla="*/ 1099987 w 3873547"/>
              <a:gd name="connsiteY17" fmla="*/ 2436354 h 2436354"/>
              <a:gd name="connsiteX18" fmla="*/ 406067 w 3873547"/>
              <a:gd name="connsiteY18" fmla="*/ 2436354 h 2436354"/>
              <a:gd name="connsiteX19" fmla="*/ 0 w 3873547"/>
              <a:gd name="connsiteY19" fmla="*/ 2030287 h 2436354"/>
              <a:gd name="connsiteX20" fmla="*/ 0 w 3873547"/>
              <a:gd name="connsiteY20" fmla="*/ 1488880 h 2436354"/>
              <a:gd name="connsiteX21" fmla="*/ 0 w 3873547"/>
              <a:gd name="connsiteY21" fmla="*/ 947474 h 2436354"/>
              <a:gd name="connsiteX22" fmla="*/ 0 w 3873547"/>
              <a:gd name="connsiteY22" fmla="*/ 406067 h 2436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873547" h="2436354" fill="none" extrusionOk="0">
                <a:moveTo>
                  <a:pt x="0" y="406067"/>
                </a:moveTo>
                <a:cubicBezTo>
                  <a:pt x="-1762" y="186730"/>
                  <a:pt x="189175" y="-20737"/>
                  <a:pt x="406067" y="0"/>
                </a:cubicBezTo>
                <a:cubicBezTo>
                  <a:pt x="566857" y="-30371"/>
                  <a:pt x="759044" y="25265"/>
                  <a:pt x="855074" y="0"/>
                </a:cubicBezTo>
                <a:cubicBezTo>
                  <a:pt x="951104" y="-25265"/>
                  <a:pt x="1180678" y="1993"/>
                  <a:pt x="1304081" y="0"/>
                </a:cubicBezTo>
                <a:cubicBezTo>
                  <a:pt x="1427484" y="-1993"/>
                  <a:pt x="1611010" y="5634"/>
                  <a:pt x="1814317" y="0"/>
                </a:cubicBezTo>
                <a:cubicBezTo>
                  <a:pt x="2017624" y="-5634"/>
                  <a:pt x="2265773" y="55757"/>
                  <a:pt x="2385781" y="0"/>
                </a:cubicBezTo>
                <a:cubicBezTo>
                  <a:pt x="2505789" y="-55757"/>
                  <a:pt x="2769370" y="41736"/>
                  <a:pt x="2957245" y="0"/>
                </a:cubicBezTo>
                <a:cubicBezTo>
                  <a:pt x="3145120" y="-41736"/>
                  <a:pt x="3357125" y="50321"/>
                  <a:pt x="3467480" y="0"/>
                </a:cubicBezTo>
                <a:cubicBezTo>
                  <a:pt x="3660164" y="22749"/>
                  <a:pt x="3852814" y="231547"/>
                  <a:pt x="3873547" y="406067"/>
                </a:cubicBezTo>
                <a:cubicBezTo>
                  <a:pt x="3884306" y="553517"/>
                  <a:pt x="3854464" y="838597"/>
                  <a:pt x="3873547" y="963716"/>
                </a:cubicBezTo>
                <a:cubicBezTo>
                  <a:pt x="3892630" y="1088835"/>
                  <a:pt x="3825862" y="1309443"/>
                  <a:pt x="3873547" y="1537607"/>
                </a:cubicBezTo>
                <a:cubicBezTo>
                  <a:pt x="3921232" y="1765771"/>
                  <a:pt x="3819296" y="1790721"/>
                  <a:pt x="3873547" y="2030287"/>
                </a:cubicBezTo>
                <a:cubicBezTo>
                  <a:pt x="3861556" y="2271588"/>
                  <a:pt x="3634284" y="2407629"/>
                  <a:pt x="3467480" y="2436354"/>
                </a:cubicBezTo>
                <a:cubicBezTo>
                  <a:pt x="3328123" y="2438377"/>
                  <a:pt x="3165785" y="2402400"/>
                  <a:pt x="3049087" y="2436354"/>
                </a:cubicBezTo>
                <a:cubicBezTo>
                  <a:pt x="2932389" y="2470308"/>
                  <a:pt x="2708695" y="2428216"/>
                  <a:pt x="2569466" y="2436354"/>
                </a:cubicBezTo>
                <a:cubicBezTo>
                  <a:pt x="2430237" y="2444492"/>
                  <a:pt x="2175272" y="2375207"/>
                  <a:pt x="2028616" y="2436354"/>
                </a:cubicBezTo>
                <a:cubicBezTo>
                  <a:pt x="1881960" y="2497501"/>
                  <a:pt x="1629751" y="2432960"/>
                  <a:pt x="1518380" y="2436354"/>
                </a:cubicBezTo>
                <a:cubicBezTo>
                  <a:pt x="1407009" y="2439748"/>
                  <a:pt x="1308712" y="2393908"/>
                  <a:pt x="1099987" y="2436354"/>
                </a:cubicBezTo>
                <a:cubicBezTo>
                  <a:pt x="891262" y="2478800"/>
                  <a:pt x="711553" y="2370433"/>
                  <a:pt x="406067" y="2436354"/>
                </a:cubicBezTo>
                <a:cubicBezTo>
                  <a:pt x="164332" y="2450199"/>
                  <a:pt x="44704" y="2269296"/>
                  <a:pt x="0" y="2030287"/>
                </a:cubicBezTo>
                <a:cubicBezTo>
                  <a:pt x="-40335" y="1912007"/>
                  <a:pt x="31559" y="1619186"/>
                  <a:pt x="0" y="1488880"/>
                </a:cubicBezTo>
                <a:cubicBezTo>
                  <a:pt x="-31559" y="1358574"/>
                  <a:pt x="20483" y="1133422"/>
                  <a:pt x="0" y="947474"/>
                </a:cubicBezTo>
                <a:cubicBezTo>
                  <a:pt x="-20483" y="761526"/>
                  <a:pt x="34596" y="576899"/>
                  <a:pt x="0" y="406067"/>
                </a:cubicBezTo>
                <a:close/>
              </a:path>
              <a:path w="3873547" h="2436354" stroke="0" extrusionOk="0">
                <a:moveTo>
                  <a:pt x="0" y="406067"/>
                </a:moveTo>
                <a:cubicBezTo>
                  <a:pt x="8237" y="139017"/>
                  <a:pt x="169012" y="-1175"/>
                  <a:pt x="406067" y="0"/>
                </a:cubicBezTo>
                <a:cubicBezTo>
                  <a:pt x="592745" y="-19876"/>
                  <a:pt x="739055" y="46308"/>
                  <a:pt x="855074" y="0"/>
                </a:cubicBezTo>
                <a:cubicBezTo>
                  <a:pt x="971093" y="-46308"/>
                  <a:pt x="1114994" y="15621"/>
                  <a:pt x="1304081" y="0"/>
                </a:cubicBezTo>
                <a:cubicBezTo>
                  <a:pt x="1493168" y="-15621"/>
                  <a:pt x="1695124" y="57582"/>
                  <a:pt x="1844931" y="0"/>
                </a:cubicBezTo>
                <a:cubicBezTo>
                  <a:pt x="1994738" y="-57582"/>
                  <a:pt x="2165103" y="15271"/>
                  <a:pt x="2263324" y="0"/>
                </a:cubicBezTo>
                <a:cubicBezTo>
                  <a:pt x="2361545" y="-15271"/>
                  <a:pt x="2594063" y="51583"/>
                  <a:pt x="2804174" y="0"/>
                </a:cubicBezTo>
                <a:cubicBezTo>
                  <a:pt x="3014285" y="-51583"/>
                  <a:pt x="3179771" y="71237"/>
                  <a:pt x="3467480" y="0"/>
                </a:cubicBezTo>
                <a:cubicBezTo>
                  <a:pt x="3678516" y="-25042"/>
                  <a:pt x="3889478" y="147163"/>
                  <a:pt x="3873547" y="406067"/>
                </a:cubicBezTo>
                <a:cubicBezTo>
                  <a:pt x="3891043" y="546918"/>
                  <a:pt x="3855554" y="717487"/>
                  <a:pt x="3873547" y="979958"/>
                </a:cubicBezTo>
                <a:cubicBezTo>
                  <a:pt x="3891540" y="1242429"/>
                  <a:pt x="3841732" y="1279996"/>
                  <a:pt x="3873547" y="1537607"/>
                </a:cubicBezTo>
                <a:cubicBezTo>
                  <a:pt x="3905362" y="1795218"/>
                  <a:pt x="3839552" y="1886725"/>
                  <a:pt x="3873547" y="2030287"/>
                </a:cubicBezTo>
                <a:cubicBezTo>
                  <a:pt x="3913858" y="2277804"/>
                  <a:pt x="3673496" y="2454176"/>
                  <a:pt x="3467480" y="2436354"/>
                </a:cubicBezTo>
                <a:cubicBezTo>
                  <a:pt x="3354438" y="2468718"/>
                  <a:pt x="3180908" y="2419175"/>
                  <a:pt x="3018473" y="2436354"/>
                </a:cubicBezTo>
                <a:cubicBezTo>
                  <a:pt x="2856038" y="2453533"/>
                  <a:pt x="2659845" y="2415109"/>
                  <a:pt x="2477623" y="2436354"/>
                </a:cubicBezTo>
                <a:cubicBezTo>
                  <a:pt x="2295401" y="2457599"/>
                  <a:pt x="2168134" y="2402301"/>
                  <a:pt x="1936774" y="2436354"/>
                </a:cubicBezTo>
                <a:cubicBezTo>
                  <a:pt x="1705414" y="2470407"/>
                  <a:pt x="1641209" y="2435790"/>
                  <a:pt x="1457152" y="2436354"/>
                </a:cubicBezTo>
                <a:cubicBezTo>
                  <a:pt x="1273095" y="2436918"/>
                  <a:pt x="1129384" y="2385779"/>
                  <a:pt x="916303" y="2436354"/>
                </a:cubicBezTo>
                <a:cubicBezTo>
                  <a:pt x="703222" y="2486929"/>
                  <a:pt x="596249" y="2379433"/>
                  <a:pt x="406067" y="2436354"/>
                </a:cubicBezTo>
                <a:cubicBezTo>
                  <a:pt x="203492" y="2428113"/>
                  <a:pt x="6996" y="2302718"/>
                  <a:pt x="0" y="2030287"/>
                </a:cubicBezTo>
                <a:cubicBezTo>
                  <a:pt x="-45374" y="1911968"/>
                  <a:pt x="57484" y="1703481"/>
                  <a:pt x="0" y="1521365"/>
                </a:cubicBezTo>
                <a:cubicBezTo>
                  <a:pt x="-57484" y="1339249"/>
                  <a:pt x="8926" y="1227704"/>
                  <a:pt x="0" y="1012442"/>
                </a:cubicBezTo>
                <a:cubicBezTo>
                  <a:pt x="-8926" y="797180"/>
                  <a:pt x="50921" y="641795"/>
                  <a:pt x="0" y="406067"/>
                </a:cubicBezTo>
                <a:close/>
              </a:path>
            </a:pathLst>
          </a:cu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614" r="6975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35345706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7" name="Правоъгълник: със заоблени ъгли 16">
            <a:extLst>
              <a:ext uri="{FF2B5EF4-FFF2-40B4-BE49-F238E27FC236}">
                <a16:creationId xmlns:a16="http://schemas.microsoft.com/office/drawing/2014/main" id="{6A5905CC-88D6-82AE-9AED-85EEB7A655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74320">
            <a:off x="13017269" y="6769186"/>
            <a:ext cx="3867328" cy="2436354"/>
          </a:xfrm>
          <a:custGeom>
            <a:avLst/>
            <a:gdLst>
              <a:gd name="connsiteX0" fmla="*/ 0 w 3867328"/>
              <a:gd name="connsiteY0" fmla="*/ 406067 h 2436354"/>
              <a:gd name="connsiteX1" fmla="*/ 406067 w 3867328"/>
              <a:gd name="connsiteY1" fmla="*/ 0 h 2436354"/>
              <a:gd name="connsiteX2" fmla="*/ 854162 w 3867328"/>
              <a:gd name="connsiteY2" fmla="*/ 0 h 2436354"/>
              <a:gd name="connsiteX3" fmla="*/ 1302257 w 3867328"/>
              <a:gd name="connsiteY3" fmla="*/ 0 h 2436354"/>
              <a:gd name="connsiteX4" fmla="*/ 1811456 w 3867328"/>
              <a:gd name="connsiteY4" fmla="*/ 0 h 2436354"/>
              <a:gd name="connsiteX5" fmla="*/ 2381759 w 3867328"/>
              <a:gd name="connsiteY5" fmla="*/ 0 h 2436354"/>
              <a:gd name="connsiteX6" fmla="*/ 2952062 w 3867328"/>
              <a:gd name="connsiteY6" fmla="*/ 0 h 2436354"/>
              <a:gd name="connsiteX7" fmla="*/ 3461261 w 3867328"/>
              <a:gd name="connsiteY7" fmla="*/ 0 h 2436354"/>
              <a:gd name="connsiteX8" fmla="*/ 3867328 w 3867328"/>
              <a:gd name="connsiteY8" fmla="*/ 406067 h 2436354"/>
              <a:gd name="connsiteX9" fmla="*/ 3867328 w 3867328"/>
              <a:gd name="connsiteY9" fmla="*/ 963716 h 2436354"/>
              <a:gd name="connsiteX10" fmla="*/ 3867328 w 3867328"/>
              <a:gd name="connsiteY10" fmla="*/ 1537607 h 2436354"/>
              <a:gd name="connsiteX11" fmla="*/ 3867328 w 3867328"/>
              <a:gd name="connsiteY11" fmla="*/ 2030287 h 2436354"/>
              <a:gd name="connsiteX12" fmla="*/ 3461261 w 3867328"/>
              <a:gd name="connsiteY12" fmla="*/ 2436354 h 2436354"/>
              <a:gd name="connsiteX13" fmla="*/ 3043718 w 3867328"/>
              <a:gd name="connsiteY13" fmla="*/ 2436354 h 2436354"/>
              <a:gd name="connsiteX14" fmla="*/ 2565071 w 3867328"/>
              <a:gd name="connsiteY14" fmla="*/ 2436354 h 2436354"/>
              <a:gd name="connsiteX15" fmla="*/ 2025320 w 3867328"/>
              <a:gd name="connsiteY15" fmla="*/ 2436354 h 2436354"/>
              <a:gd name="connsiteX16" fmla="*/ 1516121 w 3867328"/>
              <a:gd name="connsiteY16" fmla="*/ 2436354 h 2436354"/>
              <a:gd name="connsiteX17" fmla="*/ 1098578 w 3867328"/>
              <a:gd name="connsiteY17" fmla="*/ 2436354 h 2436354"/>
              <a:gd name="connsiteX18" fmla="*/ 406067 w 3867328"/>
              <a:gd name="connsiteY18" fmla="*/ 2436354 h 2436354"/>
              <a:gd name="connsiteX19" fmla="*/ 0 w 3867328"/>
              <a:gd name="connsiteY19" fmla="*/ 2030287 h 2436354"/>
              <a:gd name="connsiteX20" fmla="*/ 0 w 3867328"/>
              <a:gd name="connsiteY20" fmla="*/ 1488880 h 2436354"/>
              <a:gd name="connsiteX21" fmla="*/ 0 w 3867328"/>
              <a:gd name="connsiteY21" fmla="*/ 947474 h 2436354"/>
              <a:gd name="connsiteX22" fmla="*/ 0 w 3867328"/>
              <a:gd name="connsiteY22" fmla="*/ 406067 h 2436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867328" h="2436354" fill="none" extrusionOk="0">
                <a:moveTo>
                  <a:pt x="0" y="406067"/>
                </a:moveTo>
                <a:cubicBezTo>
                  <a:pt x="-1762" y="186730"/>
                  <a:pt x="189175" y="-20737"/>
                  <a:pt x="406067" y="0"/>
                </a:cubicBezTo>
                <a:cubicBezTo>
                  <a:pt x="498707" y="-16933"/>
                  <a:pt x="748786" y="52015"/>
                  <a:pt x="854162" y="0"/>
                </a:cubicBezTo>
                <a:cubicBezTo>
                  <a:pt x="959538" y="-52015"/>
                  <a:pt x="1106153" y="11927"/>
                  <a:pt x="1302257" y="0"/>
                </a:cubicBezTo>
                <a:cubicBezTo>
                  <a:pt x="1498362" y="-11927"/>
                  <a:pt x="1668565" y="55266"/>
                  <a:pt x="1811456" y="0"/>
                </a:cubicBezTo>
                <a:cubicBezTo>
                  <a:pt x="1954347" y="-55266"/>
                  <a:pt x="2230923" y="66782"/>
                  <a:pt x="2381759" y="0"/>
                </a:cubicBezTo>
                <a:cubicBezTo>
                  <a:pt x="2532595" y="-66782"/>
                  <a:pt x="2811093" y="1765"/>
                  <a:pt x="2952062" y="0"/>
                </a:cubicBezTo>
                <a:cubicBezTo>
                  <a:pt x="3093031" y="-1765"/>
                  <a:pt x="3276924" y="13310"/>
                  <a:pt x="3461261" y="0"/>
                </a:cubicBezTo>
                <a:cubicBezTo>
                  <a:pt x="3653945" y="22749"/>
                  <a:pt x="3846595" y="231547"/>
                  <a:pt x="3867328" y="406067"/>
                </a:cubicBezTo>
                <a:cubicBezTo>
                  <a:pt x="3878087" y="553517"/>
                  <a:pt x="3848245" y="838597"/>
                  <a:pt x="3867328" y="963716"/>
                </a:cubicBezTo>
                <a:cubicBezTo>
                  <a:pt x="3886411" y="1088835"/>
                  <a:pt x="3819643" y="1309443"/>
                  <a:pt x="3867328" y="1537607"/>
                </a:cubicBezTo>
                <a:cubicBezTo>
                  <a:pt x="3915013" y="1765771"/>
                  <a:pt x="3813077" y="1790721"/>
                  <a:pt x="3867328" y="2030287"/>
                </a:cubicBezTo>
                <a:cubicBezTo>
                  <a:pt x="3855337" y="2271588"/>
                  <a:pt x="3628065" y="2407629"/>
                  <a:pt x="3461261" y="2436354"/>
                </a:cubicBezTo>
                <a:cubicBezTo>
                  <a:pt x="3265544" y="2476778"/>
                  <a:pt x="3139591" y="2420927"/>
                  <a:pt x="3043718" y="2436354"/>
                </a:cubicBezTo>
                <a:cubicBezTo>
                  <a:pt x="2947845" y="2451781"/>
                  <a:pt x="2752642" y="2397161"/>
                  <a:pt x="2565071" y="2436354"/>
                </a:cubicBezTo>
                <a:cubicBezTo>
                  <a:pt x="2377500" y="2475547"/>
                  <a:pt x="2293473" y="2374655"/>
                  <a:pt x="2025320" y="2436354"/>
                </a:cubicBezTo>
                <a:cubicBezTo>
                  <a:pt x="1757167" y="2498053"/>
                  <a:pt x="1653336" y="2425497"/>
                  <a:pt x="1516121" y="2436354"/>
                </a:cubicBezTo>
                <a:cubicBezTo>
                  <a:pt x="1378906" y="2447211"/>
                  <a:pt x="1280888" y="2409870"/>
                  <a:pt x="1098578" y="2436354"/>
                </a:cubicBezTo>
                <a:cubicBezTo>
                  <a:pt x="916268" y="2462838"/>
                  <a:pt x="574053" y="2431736"/>
                  <a:pt x="406067" y="2436354"/>
                </a:cubicBezTo>
                <a:cubicBezTo>
                  <a:pt x="164332" y="2450199"/>
                  <a:pt x="44704" y="2269296"/>
                  <a:pt x="0" y="2030287"/>
                </a:cubicBezTo>
                <a:cubicBezTo>
                  <a:pt x="-40335" y="1912007"/>
                  <a:pt x="31559" y="1619186"/>
                  <a:pt x="0" y="1488880"/>
                </a:cubicBezTo>
                <a:cubicBezTo>
                  <a:pt x="-31559" y="1358574"/>
                  <a:pt x="20483" y="1133422"/>
                  <a:pt x="0" y="947474"/>
                </a:cubicBezTo>
                <a:cubicBezTo>
                  <a:pt x="-20483" y="761526"/>
                  <a:pt x="34596" y="576899"/>
                  <a:pt x="0" y="406067"/>
                </a:cubicBezTo>
                <a:close/>
              </a:path>
              <a:path w="3867328" h="2436354" stroke="0" extrusionOk="0">
                <a:moveTo>
                  <a:pt x="0" y="406067"/>
                </a:moveTo>
                <a:cubicBezTo>
                  <a:pt x="8237" y="139017"/>
                  <a:pt x="169012" y="-1175"/>
                  <a:pt x="406067" y="0"/>
                </a:cubicBezTo>
                <a:cubicBezTo>
                  <a:pt x="626827" y="-22921"/>
                  <a:pt x="760759" y="9432"/>
                  <a:pt x="854162" y="0"/>
                </a:cubicBezTo>
                <a:cubicBezTo>
                  <a:pt x="947566" y="-9432"/>
                  <a:pt x="1102546" y="23546"/>
                  <a:pt x="1302257" y="0"/>
                </a:cubicBezTo>
                <a:cubicBezTo>
                  <a:pt x="1501968" y="-23546"/>
                  <a:pt x="1700334" y="6793"/>
                  <a:pt x="1842008" y="0"/>
                </a:cubicBezTo>
                <a:cubicBezTo>
                  <a:pt x="1983682" y="-6793"/>
                  <a:pt x="2169267" y="42461"/>
                  <a:pt x="2259551" y="0"/>
                </a:cubicBezTo>
                <a:cubicBezTo>
                  <a:pt x="2349835" y="-42461"/>
                  <a:pt x="2688642" y="2532"/>
                  <a:pt x="2799302" y="0"/>
                </a:cubicBezTo>
                <a:cubicBezTo>
                  <a:pt x="2909962" y="-2532"/>
                  <a:pt x="3260495" y="47897"/>
                  <a:pt x="3461261" y="0"/>
                </a:cubicBezTo>
                <a:cubicBezTo>
                  <a:pt x="3672297" y="-25042"/>
                  <a:pt x="3883259" y="147163"/>
                  <a:pt x="3867328" y="406067"/>
                </a:cubicBezTo>
                <a:cubicBezTo>
                  <a:pt x="3884824" y="546918"/>
                  <a:pt x="3849335" y="717487"/>
                  <a:pt x="3867328" y="979958"/>
                </a:cubicBezTo>
                <a:cubicBezTo>
                  <a:pt x="3885321" y="1242429"/>
                  <a:pt x="3835513" y="1279996"/>
                  <a:pt x="3867328" y="1537607"/>
                </a:cubicBezTo>
                <a:cubicBezTo>
                  <a:pt x="3899143" y="1795218"/>
                  <a:pt x="3833333" y="1886725"/>
                  <a:pt x="3867328" y="2030287"/>
                </a:cubicBezTo>
                <a:cubicBezTo>
                  <a:pt x="3907639" y="2277804"/>
                  <a:pt x="3667277" y="2454176"/>
                  <a:pt x="3461261" y="2436354"/>
                </a:cubicBezTo>
                <a:cubicBezTo>
                  <a:pt x="3335284" y="2463856"/>
                  <a:pt x="3183396" y="2398886"/>
                  <a:pt x="3013166" y="2436354"/>
                </a:cubicBezTo>
                <a:cubicBezTo>
                  <a:pt x="2842937" y="2473822"/>
                  <a:pt x="2698946" y="2380599"/>
                  <a:pt x="2473415" y="2436354"/>
                </a:cubicBezTo>
                <a:cubicBezTo>
                  <a:pt x="2247884" y="2492109"/>
                  <a:pt x="2064532" y="2431905"/>
                  <a:pt x="1933664" y="2436354"/>
                </a:cubicBezTo>
                <a:cubicBezTo>
                  <a:pt x="1802796" y="2440803"/>
                  <a:pt x="1554731" y="2435200"/>
                  <a:pt x="1455017" y="2436354"/>
                </a:cubicBezTo>
                <a:cubicBezTo>
                  <a:pt x="1355303" y="2437508"/>
                  <a:pt x="1091175" y="2415545"/>
                  <a:pt x="915266" y="2436354"/>
                </a:cubicBezTo>
                <a:cubicBezTo>
                  <a:pt x="739357" y="2457163"/>
                  <a:pt x="641081" y="2387176"/>
                  <a:pt x="406067" y="2436354"/>
                </a:cubicBezTo>
                <a:cubicBezTo>
                  <a:pt x="203492" y="2428113"/>
                  <a:pt x="6996" y="2302718"/>
                  <a:pt x="0" y="2030287"/>
                </a:cubicBezTo>
                <a:cubicBezTo>
                  <a:pt x="-45374" y="1911968"/>
                  <a:pt x="57484" y="1703481"/>
                  <a:pt x="0" y="1521365"/>
                </a:cubicBezTo>
                <a:cubicBezTo>
                  <a:pt x="-57484" y="1339249"/>
                  <a:pt x="8926" y="1227704"/>
                  <a:pt x="0" y="1012442"/>
                </a:cubicBezTo>
                <a:cubicBezTo>
                  <a:pt x="-8926" y="797180"/>
                  <a:pt x="50921" y="641795"/>
                  <a:pt x="0" y="406067"/>
                </a:cubicBezTo>
                <a:close/>
              </a:path>
            </a:pathLst>
          </a:cu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7063" t="-11810" r="5847" b="-4672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35345706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5" name="Freeform 10">
            <a:extLst>
              <a:ext uri="{FF2B5EF4-FFF2-40B4-BE49-F238E27FC236}">
                <a16:creationId xmlns:a16="http://schemas.microsoft.com/office/drawing/2014/main" id="{47DADE67-3CDC-72F6-B0EE-52D68B6A4B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4910054" y="9504623"/>
            <a:ext cx="1251428" cy="804122"/>
          </a:xfrm>
          <a:custGeom>
            <a:avLst/>
            <a:gdLst/>
            <a:ahLst/>
            <a:cxnLst/>
            <a:rect l="l" t="t" r="r" b="b"/>
            <a:pathLst>
              <a:path w="1824745" h="1028700">
                <a:moveTo>
                  <a:pt x="0" y="0"/>
                </a:moveTo>
                <a:lnTo>
                  <a:pt x="1824745" y="0"/>
                </a:lnTo>
                <a:lnTo>
                  <a:pt x="182474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g-BG" dirty="0"/>
          </a:p>
        </p:txBody>
      </p:sp>
      <p:sp>
        <p:nvSpPr>
          <p:cNvPr id="19" name="Правоъгълник: със заоблени ъгли 18">
            <a:extLst>
              <a:ext uri="{FF2B5EF4-FFF2-40B4-BE49-F238E27FC236}">
                <a16:creationId xmlns:a16="http://schemas.microsoft.com/office/drawing/2014/main" id="{FEE01AB0-06BC-8719-4A7E-CAB6A5CBDF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21395354">
            <a:off x="8159936" y="6731614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6" name="Правоъгълник: със заоблени ъгли 5">
            <a:extLst>
              <a:ext uri="{FF2B5EF4-FFF2-40B4-BE49-F238E27FC236}">
                <a16:creationId xmlns:a16="http://schemas.microsoft.com/office/drawing/2014/main" id="{2B2ACCE4-D7F4-32FC-410E-955C75D8CA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618713" y="3911064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6" name="Freeform 12">
            <a:extLst>
              <a:ext uri="{FF2B5EF4-FFF2-40B4-BE49-F238E27FC236}">
                <a16:creationId xmlns:a16="http://schemas.microsoft.com/office/drawing/2014/main" id="{D1560392-6D23-4B1F-7637-32C1F9D924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161482" y="8212040"/>
            <a:ext cx="2530687" cy="2057400"/>
          </a:xfrm>
          <a:custGeom>
            <a:avLst/>
            <a:gdLst/>
            <a:ahLst/>
            <a:cxnLst/>
            <a:rect l="l" t="t" r="r" b="b"/>
            <a:pathLst>
              <a:path w="1769877" h="1493133">
                <a:moveTo>
                  <a:pt x="0" y="0"/>
                </a:moveTo>
                <a:lnTo>
                  <a:pt x="1769878" y="0"/>
                </a:lnTo>
                <a:lnTo>
                  <a:pt x="1769878" y="1493133"/>
                </a:lnTo>
                <a:lnTo>
                  <a:pt x="0" y="14931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" name="Правоъгълник: със заоблени ъгли 9">
            <a:extLst>
              <a:ext uri="{FF2B5EF4-FFF2-40B4-BE49-F238E27FC236}">
                <a16:creationId xmlns:a16="http://schemas.microsoft.com/office/drawing/2014/main" id="{41435477-AAC2-5A29-AE52-2872190BAF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6182">
            <a:off x="13665520" y="3905835"/>
            <a:ext cx="3740497" cy="2319740"/>
          </a:xfrm>
          <a:custGeom>
            <a:avLst/>
            <a:gdLst>
              <a:gd name="connsiteX0" fmla="*/ 0 w 3740497"/>
              <a:gd name="connsiteY0" fmla="*/ 238840 h 2319740"/>
              <a:gd name="connsiteX1" fmla="*/ 238840 w 3740497"/>
              <a:gd name="connsiteY1" fmla="*/ 0 h 2319740"/>
              <a:gd name="connsiteX2" fmla="*/ 782643 w 3740497"/>
              <a:gd name="connsiteY2" fmla="*/ 0 h 2319740"/>
              <a:gd name="connsiteX3" fmla="*/ 1391702 w 3740497"/>
              <a:gd name="connsiteY3" fmla="*/ 0 h 2319740"/>
              <a:gd name="connsiteX4" fmla="*/ 1837620 w 3740497"/>
              <a:gd name="connsiteY4" fmla="*/ 0 h 2319740"/>
              <a:gd name="connsiteX5" fmla="*/ 2381423 w 3740497"/>
              <a:gd name="connsiteY5" fmla="*/ 0 h 2319740"/>
              <a:gd name="connsiteX6" fmla="*/ 2892598 w 3740497"/>
              <a:gd name="connsiteY6" fmla="*/ 0 h 2319740"/>
              <a:gd name="connsiteX7" fmla="*/ 3501657 w 3740497"/>
              <a:gd name="connsiteY7" fmla="*/ 0 h 2319740"/>
              <a:gd name="connsiteX8" fmla="*/ 3740497 w 3740497"/>
              <a:gd name="connsiteY8" fmla="*/ 238840 h 2319740"/>
              <a:gd name="connsiteX9" fmla="*/ 3740497 w 3740497"/>
              <a:gd name="connsiteY9" fmla="*/ 699355 h 2319740"/>
              <a:gd name="connsiteX10" fmla="*/ 3740497 w 3740497"/>
              <a:gd name="connsiteY10" fmla="*/ 1141449 h 2319740"/>
              <a:gd name="connsiteX11" fmla="*/ 3740497 w 3740497"/>
              <a:gd name="connsiteY11" fmla="*/ 1638806 h 2319740"/>
              <a:gd name="connsiteX12" fmla="*/ 3740497 w 3740497"/>
              <a:gd name="connsiteY12" fmla="*/ 2080900 h 2319740"/>
              <a:gd name="connsiteX13" fmla="*/ 3501657 w 3740497"/>
              <a:gd name="connsiteY13" fmla="*/ 2319740 h 2319740"/>
              <a:gd name="connsiteX14" fmla="*/ 2925226 w 3740497"/>
              <a:gd name="connsiteY14" fmla="*/ 2319740 h 2319740"/>
              <a:gd name="connsiteX15" fmla="*/ 2348795 w 3740497"/>
              <a:gd name="connsiteY15" fmla="*/ 2319740 h 2319740"/>
              <a:gd name="connsiteX16" fmla="*/ 1902877 w 3740497"/>
              <a:gd name="connsiteY16" fmla="*/ 2319740 h 2319740"/>
              <a:gd name="connsiteX17" fmla="*/ 1326446 w 3740497"/>
              <a:gd name="connsiteY17" fmla="*/ 2319740 h 2319740"/>
              <a:gd name="connsiteX18" fmla="*/ 847899 w 3740497"/>
              <a:gd name="connsiteY18" fmla="*/ 2319740 h 2319740"/>
              <a:gd name="connsiteX19" fmla="*/ 238840 w 3740497"/>
              <a:gd name="connsiteY19" fmla="*/ 2319740 h 2319740"/>
              <a:gd name="connsiteX20" fmla="*/ 0 w 3740497"/>
              <a:gd name="connsiteY20" fmla="*/ 2080900 h 2319740"/>
              <a:gd name="connsiteX21" fmla="*/ 0 w 3740497"/>
              <a:gd name="connsiteY21" fmla="*/ 1657226 h 2319740"/>
              <a:gd name="connsiteX22" fmla="*/ 0 w 3740497"/>
              <a:gd name="connsiteY22" fmla="*/ 1159870 h 2319740"/>
              <a:gd name="connsiteX23" fmla="*/ 0 w 3740497"/>
              <a:gd name="connsiteY23" fmla="*/ 662514 h 2319740"/>
              <a:gd name="connsiteX24" fmla="*/ 0 w 3740497"/>
              <a:gd name="connsiteY24" fmla="*/ 238840 h 231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40497" h="2319740" fill="none" extrusionOk="0">
                <a:moveTo>
                  <a:pt x="0" y="238840"/>
                </a:moveTo>
                <a:cubicBezTo>
                  <a:pt x="28330" y="99425"/>
                  <a:pt x="80587" y="-14012"/>
                  <a:pt x="238840" y="0"/>
                </a:cubicBezTo>
                <a:cubicBezTo>
                  <a:pt x="508789" y="-35240"/>
                  <a:pt x="622646" y="59883"/>
                  <a:pt x="782643" y="0"/>
                </a:cubicBezTo>
                <a:cubicBezTo>
                  <a:pt x="942640" y="-59883"/>
                  <a:pt x="1243323" y="4793"/>
                  <a:pt x="1391702" y="0"/>
                </a:cubicBezTo>
                <a:cubicBezTo>
                  <a:pt x="1540081" y="-4793"/>
                  <a:pt x="1689059" y="20064"/>
                  <a:pt x="1837620" y="0"/>
                </a:cubicBezTo>
                <a:cubicBezTo>
                  <a:pt x="1986181" y="-20064"/>
                  <a:pt x="2170754" y="51942"/>
                  <a:pt x="2381423" y="0"/>
                </a:cubicBezTo>
                <a:cubicBezTo>
                  <a:pt x="2592092" y="-51942"/>
                  <a:pt x="2726094" y="1293"/>
                  <a:pt x="2892598" y="0"/>
                </a:cubicBezTo>
                <a:cubicBezTo>
                  <a:pt x="3059102" y="-1293"/>
                  <a:pt x="3268842" y="9271"/>
                  <a:pt x="3501657" y="0"/>
                </a:cubicBezTo>
                <a:cubicBezTo>
                  <a:pt x="3641461" y="23372"/>
                  <a:pt x="3732568" y="131155"/>
                  <a:pt x="3740497" y="238840"/>
                </a:cubicBezTo>
                <a:cubicBezTo>
                  <a:pt x="3769870" y="344402"/>
                  <a:pt x="3700824" y="498758"/>
                  <a:pt x="3740497" y="699355"/>
                </a:cubicBezTo>
                <a:cubicBezTo>
                  <a:pt x="3780170" y="899952"/>
                  <a:pt x="3703079" y="1047820"/>
                  <a:pt x="3740497" y="1141449"/>
                </a:cubicBezTo>
                <a:cubicBezTo>
                  <a:pt x="3777915" y="1235078"/>
                  <a:pt x="3737287" y="1434678"/>
                  <a:pt x="3740497" y="1638806"/>
                </a:cubicBezTo>
                <a:cubicBezTo>
                  <a:pt x="3743707" y="1842934"/>
                  <a:pt x="3733707" y="1989994"/>
                  <a:pt x="3740497" y="2080900"/>
                </a:cubicBezTo>
                <a:cubicBezTo>
                  <a:pt x="3728635" y="2176887"/>
                  <a:pt x="3652472" y="2352279"/>
                  <a:pt x="3501657" y="2319740"/>
                </a:cubicBezTo>
                <a:cubicBezTo>
                  <a:pt x="3368992" y="2362968"/>
                  <a:pt x="3055766" y="2260763"/>
                  <a:pt x="2925226" y="2319740"/>
                </a:cubicBezTo>
                <a:cubicBezTo>
                  <a:pt x="2794686" y="2378717"/>
                  <a:pt x="2489817" y="2291464"/>
                  <a:pt x="2348795" y="2319740"/>
                </a:cubicBezTo>
                <a:cubicBezTo>
                  <a:pt x="2207773" y="2348016"/>
                  <a:pt x="2077115" y="2305274"/>
                  <a:pt x="1902877" y="2319740"/>
                </a:cubicBezTo>
                <a:cubicBezTo>
                  <a:pt x="1728639" y="2334206"/>
                  <a:pt x="1483856" y="2304043"/>
                  <a:pt x="1326446" y="2319740"/>
                </a:cubicBezTo>
                <a:cubicBezTo>
                  <a:pt x="1169036" y="2335437"/>
                  <a:pt x="1006919" y="2277606"/>
                  <a:pt x="847899" y="2319740"/>
                </a:cubicBezTo>
                <a:cubicBezTo>
                  <a:pt x="688879" y="2361874"/>
                  <a:pt x="408918" y="2269928"/>
                  <a:pt x="238840" y="2319740"/>
                </a:cubicBezTo>
                <a:cubicBezTo>
                  <a:pt x="109213" y="2312582"/>
                  <a:pt x="-5969" y="2197515"/>
                  <a:pt x="0" y="2080900"/>
                </a:cubicBezTo>
                <a:cubicBezTo>
                  <a:pt x="-25225" y="1994912"/>
                  <a:pt x="39529" y="1846139"/>
                  <a:pt x="0" y="1657226"/>
                </a:cubicBezTo>
                <a:cubicBezTo>
                  <a:pt x="-39529" y="1468313"/>
                  <a:pt x="29181" y="1326888"/>
                  <a:pt x="0" y="1159870"/>
                </a:cubicBezTo>
                <a:cubicBezTo>
                  <a:pt x="-29181" y="992852"/>
                  <a:pt x="19760" y="902562"/>
                  <a:pt x="0" y="662514"/>
                </a:cubicBezTo>
                <a:cubicBezTo>
                  <a:pt x="-19760" y="422466"/>
                  <a:pt x="16557" y="401065"/>
                  <a:pt x="0" y="238840"/>
                </a:cubicBezTo>
                <a:close/>
              </a:path>
              <a:path w="3740497" h="2319740" stroke="0" extrusionOk="0">
                <a:moveTo>
                  <a:pt x="0" y="238840"/>
                </a:moveTo>
                <a:cubicBezTo>
                  <a:pt x="12954" y="105096"/>
                  <a:pt x="128910" y="12799"/>
                  <a:pt x="238840" y="0"/>
                </a:cubicBezTo>
                <a:cubicBezTo>
                  <a:pt x="494302" y="-50420"/>
                  <a:pt x="533342" y="38412"/>
                  <a:pt x="750015" y="0"/>
                </a:cubicBezTo>
                <a:cubicBezTo>
                  <a:pt x="966688" y="-38412"/>
                  <a:pt x="1172290" y="29190"/>
                  <a:pt x="1359074" y="0"/>
                </a:cubicBezTo>
                <a:cubicBezTo>
                  <a:pt x="1545858" y="-29190"/>
                  <a:pt x="1771317" y="64143"/>
                  <a:pt x="1935505" y="0"/>
                </a:cubicBezTo>
                <a:cubicBezTo>
                  <a:pt x="2099693" y="-64143"/>
                  <a:pt x="2201257" y="35274"/>
                  <a:pt x="2381423" y="0"/>
                </a:cubicBezTo>
                <a:cubicBezTo>
                  <a:pt x="2561589" y="-35274"/>
                  <a:pt x="2668049" y="13689"/>
                  <a:pt x="2892598" y="0"/>
                </a:cubicBezTo>
                <a:cubicBezTo>
                  <a:pt x="3117147" y="-13689"/>
                  <a:pt x="3332107" y="47268"/>
                  <a:pt x="3501657" y="0"/>
                </a:cubicBezTo>
                <a:cubicBezTo>
                  <a:pt x="3632959" y="-31893"/>
                  <a:pt x="3766031" y="85430"/>
                  <a:pt x="3740497" y="238840"/>
                </a:cubicBezTo>
                <a:cubicBezTo>
                  <a:pt x="3791733" y="407151"/>
                  <a:pt x="3708120" y="559266"/>
                  <a:pt x="3740497" y="736196"/>
                </a:cubicBezTo>
                <a:cubicBezTo>
                  <a:pt x="3772874" y="913126"/>
                  <a:pt x="3727466" y="954266"/>
                  <a:pt x="3740497" y="1159870"/>
                </a:cubicBezTo>
                <a:cubicBezTo>
                  <a:pt x="3753528" y="1365474"/>
                  <a:pt x="3717910" y="1378826"/>
                  <a:pt x="3740497" y="1565123"/>
                </a:cubicBezTo>
                <a:cubicBezTo>
                  <a:pt x="3763084" y="1751420"/>
                  <a:pt x="3695403" y="1851112"/>
                  <a:pt x="3740497" y="2080900"/>
                </a:cubicBezTo>
                <a:cubicBezTo>
                  <a:pt x="3720339" y="2226352"/>
                  <a:pt x="3634183" y="2346603"/>
                  <a:pt x="3501657" y="2319740"/>
                </a:cubicBezTo>
                <a:cubicBezTo>
                  <a:pt x="3282936" y="2335017"/>
                  <a:pt x="3246889" y="2306954"/>
                  <a:pt x="3023111" y="2319740"/>
                </a:cubicBezTo>
                <a:cubicBezTo>
                  <a:pt x="2799333" y="2332526"/>
                  <a:pt x="2660622" y="2263393"/>
                  <a:pt x="2446680" y="2319740"/>
                </a:cubicBezTo>
                <a:cubicBezTo>
                  <a:pt x="2232738" y="2376087"/>
                  <a:pt x="2103128" y="2317027"/>
                  <a:pt x="1902877" y="2319740"/>
                </a:cubicBezTo>
                <a:cubicBezTo>
                  <a:pt x="1702626" y="2322453"/>
                  <a:pt x="1506233" y="2300907"/>
                  <a:pt x="1391702" y="2319740"/>
                </a:cubicBezTo>
                <a:cubicBezTo>
                  <a:pt x="1277172" y="2338573"/>
                  <a:pt x="1052082" y="2281278"/>
                  <a:pt x="815271" y="2319740"/>
                </a:cubicBezTo>
                <a:cubicBezTo>
                  <a:pt x="578460" y="2358202"/>
                  <a:pt x="404721" y="2291101"/>
                  <a:pt x="238840" y="2319740"/>
                </a:cubicBezTo>
                <a:cubicBezTo>
                  <a:pt x="96230" y="2357140"/>
                  <a:pt x="-3779" y="2209025"/>
                  <a:pt x="0" y="2080900"/>
                </a:cubicBezTo>
                <a:cubicBezTo>
                  <a:pt x="-48625" y="1868520"/>
                  <a:pt x="23113" y="1803780"/>
                  <a:pt x="0" y="1638806"/>
                </a:cubicBezTo>
                <a:cubicBezTo>
                  <a:pt x="-23113" y="1473832"/>
                  <a:pt x="26230" y="1300012"/>
                  <a:pt x="0" y="1215132"/>
                </a:cubicBezTo>
                <a:cubicBezTo>
                  <a:pt x="-26230" y="1130252"/>
                  <a:pt x="6129" y="964494"/>
                  <a:pt x="0" y="736196"/>
                </a:cubicBezTo>
                <a:cubicBezTo>
                  <a:pt x="-6129" y="507898"/>
                  <a:pt x="14850" y="481275"/>
                  <a:pt x="0" y="238840"/>
                </a:cubicBezTo>
                <a:close/>
              </a:path>
            </a:pathLst>
          </a:custGeom>
          <a:blipFill dpi="0"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2871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143128882">
                  <a:prstGeom prst="roundRect">
                    <a:avLst>
                      <a:gd name="adj" fmla="val 1029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2" name="Правоъгълник: със заоблени ъгли 11">
            <a:extLst>
              <a:ext uri="{FF2B5EF4-FFF2-40B4-BE49-F238E27FC236}">
                <a16:creationId xmlns:a16="http://schemas.microsoft.com/office/drawing/2014/main" id="{3165D15B-324D-8A8F-46C0-A2B4B68726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900621" y="6673307"/>
            <a:ext cx="3867328" cy="2436354"/>
          </a:xfrm>
          <a:custGeom>
            <a:avLst/>
            <a:gdLst>
              <a:gd name="connsiteX0" fmla="*/ 0 w 3867328"/>
              <a:gd name="connsiteY0" fmla="*/ 406067 h 2436354"/>
              <a:gd name="connsiteX1" fmla="*/ 406067 w 3867328"/>
              <a:gd name="connsiteY1" fmla="*/ 0 h 2436354"/>
              <a:gd name="connsiteX2" fmla="*/ 854162 w 3867328"/>
              <a:gd name="connsiteY2" fmla="*/ 0 h 2436354"/>
              <a:gd name="connsiteX3" fmla="*/ 1302257 w 3867328"/>
              <a:gd name="connsiteY3" fmla="*/ 0 h 2436354"/>
              <a:gd name="connsiteX4" fmla="*/ 1811456 w 3867328"/>
              <a:gd name="connsiteY4" fmla="*/ 0 h 2436354"/>
              <a:gd name="connsiteX5" fmla="*/ 2381759 w 3867328"/>
              <a:gd name="connsiteY5" fmla="*/ 0 h 2436354"/>
              <a:gd name="connsiteX6" fmla="*/ 2952062 w 3867328"/>
              <a:gd name="connsiteY6" fmla="*/ 0 h 2436354"/>
              <a:gd name="connsiteX7" fmla="*/ 3461261 w 3867328"/>
              <a:gd name="connsiteY7" fmla="*/ 0 h 2436354"/>
              <a:gd name="connsiteX8" fmla="*/ 3867328 w 3867328"/>
              <a:gd name="connsiteY8" fmla="*/ 406067 h 2436354"/>
              <a:gd name="connsiteX9" fmla="*/ 3867328 w 3867328"/>
              <a:gd name="connsiteY9" fmla="*/ 963716 h 2436354"/>
              <a:gd name="connsiteX10" fmla="*/ 3867328 w 3867328"/>
              <a:gd name="connsiteY10" fmla="*/ 1537607 h 2436354"/>
              <a:gd name="connsiteX11" fmla="*/ 3867328 w 3867328"/>
              <a:gd name="connsiteY11" fmla="*/ 2030287 h 2436354"/>
              <a:gd name="connsiteX12" fmla="*/ 3461261 w 3867328"/>
              <a:gd name="connsiteY12" fmla="*/ 2436354 h 2436354"/>
              <a:gd name="connsiteX13" fmla="*/ 3043718 w 3867328"/>
              <a:gd name="connsiteY13" fmla="*/ 2436354 h 2436354"/>
              <a:gd name="connsiteX14" fmla="*/ 2565071 w 3867328"/>
              <a:gd name="connsiteY14" fmla="*/ 2436354 h 2436354"/>
              <a:gd name="connsiteX15" fmla="*/ 2025320 w 3867328"/>
              <a:gd name="connsiteY15" fmla="*/ 2436354 h 2436354"/>
              <a:gd name="connsiteX16" fmla="*/ 1516121 w 3867328"/>
              <a:gd name="connsiteY16" fmla="*/ 2436354 h 2436354"/>
              <a:gd name="connsiteX17" fmla="*/ 1098578 w 3867328"/>
              <a:gd name="connsiteY17" fmla="*/ 2436354 h 2436354"/>
              <a:gd name="connsiteX18" fmla="*/ 406067 w 3867328"/>
              <a:gd name="connsiteY18" fmla="*/ 2436354 h 2436354"/>
              <a:gd name="connsiteX19" fmla="*/ 0 w 3867328"/>
              <a:gd name="connsiteY19" fmla="*/ 2030287 h 2436354"/>
              <a:gd name="connsiteX20" fmla="*/ 0 w 3867328"/>
              <a:gd name="connsiteY20" fmla="*/ 1488880 h 2436354"/>
              <a:gd name="connsiteX21" fmla="*/ 0 w 3867328"/>
              <a:gd name="connsiteY21" fmla="*/ 947474 h 2436354"/>
              <a:gd name="connsiteX22" fmla="*/ 0 w 3867328"/>
              <a:gd name="connsiteY22" fmla="*/ 406067 h 2436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867328" h="2436354" fill="none" extrusionOk="0">
                <a:moveTo>
                  <a:pt x="0" y="406067"/>
                </a:moveTo>
                <a:cubicBezTo>
                  <a:pt x="-1762" y="186730"/>
                  <a:pt x="189175" y="-20737"/>
                  <a:pt x="406067" y="0"/>
                </a:cubicBezTo>
                <a:cubicBezTo>
                  <a:pt x="498707" y="-16933"/>
                  <a:pt x="748786" y="52015"/>
                  <a:pt x="854162" y="0"/>
                </a:cubicBezTo>
                <a:cubicBezTo>
                  <a:pt x="959538" y="-52015"/>
                  <a:pt x="1106153" y="11927"/>
                  <a:pt x="1302257" y="0"/>
                </a:cubicBezTo>
                <a:cubicBezTo>
                  <a:pt x="1498362" y="-11927"/>
                  <a:pt x="1668565" y="55266"/>
                  <a:pt x="1811456" y="0"/>
                </a:cubicBezTo>
                <a:cubicBezTo>
                  <a:pt x="1954347" y="-55266"/>
                  <a:pt x="2230923" y="66782"/>
                  <a:pt x="2381759" y="0"/>
                </a:cubicBezTo>
                <a:cubicBezTo>
                  <a:pt x="2532595" y="-66782"/>
                  <a:pt x="2811093" y="1765"/>
                  <a:pt x="2952062" y="0"/>
                </a:cubicBezTo>
                <a:cubicBezTo>
                  <a:pt x="3093031" y="-1765"/>
                  <a:pt x="3276924" y="13310"/>
                  <a:pt x="3461261" y="0"/>
                </a:cubicBezTo>
                <a:cubicBezTo>
                  <a:pt x="3653945" y="22749"/>
                  <a:pt x="3846595" y="231547"/>
                  <a:pt x="3867328" y="406067"/>
                </a:cubicBezTo>
                <a:cubicBezTo>
                  <a:pt x="3878087" y="553517"/>
                  <a:pt x="3848245" y="838597"/>
                  <a:pt x="3867328" y="963716"/>
                </a:cubicBezTo>
                <a:cubicBezTo>
                  <a:pt x="3886411" y="1088835"/>
                  <a:pt x="3819643" y="1309443"/>
                  <a:pt x="3867328" y="1537607"/>
                </a:cubicBezTo>
                <a:cubicBezTo>
                  <a:pt x="3915013" y="1765771"/>
                  <a:pt x="3813077" y="1790721"/>
                  <a:pt x="3867328" y="2030287"/>
                </a:cubicBezTo>
                <a:cubicBezTo>
                  <a:pt x="3855337" y="2271588"/>
                  <a:pt x="3628065" y="2407629"/>
                  <a:pt x="3461261" y="2436354"/>
                </a:cubicBezTo>
                <a:cubicBezTo>
                  <a:pt x="3265544" y="2476778"/>
                  <a:pt x="3139591" y="2420927"/>
                  <a:pt x="3043718" y="2436354"/>
                </a:cubicBezTo>
                <a:cubicBezTo>
                  <a:pt x="2947845" y="2451781"/>
                  <a:pt x="2752642" y="2397161"/>
                  <a:pt x="2565071" y="2436354"/>
                </a:cubicBezTo>
                <a:cubicBezTo>
                  <a:pt x="2377500" y="2475547"/>
                  <a:pt x="2293473" y="2374655"/>
                  <a:pt x="2025320" y="2436354"/>
                </a:cubicBezTo>
                <a:cubicBezTo>
                  <a:pt x="1757167" y="2498053"/>
                  <a:pt x="1653336" y="2425497"/>
                  <a:pt x="1516121" y="2436354"/>
                </a:cubicBezTo>
                <a:cubicBezTo>
                  <a:pt x="1378906" y="2447211"/>
                  <a:pt x="1280888" y="2409870"/>
                  <a:pt x="1098578" y="2436354"/>
                </a:cubicBezTo>
                <a:cubicBezTo>
                  <a:pt x="916268" y="2462838"/>
                  <a:pt x="574053" y="2431736"/>
                  <a:pt x="406067" y="2436354"/>
                </a:cubicBezTo>
                <a:cubicBezTo>
                  <a:pt x="164332" y="2450199"/>
                  <a:pt x="44704" y="2269296"/>
                  <a:pt x="0" y="2030287"/>
                </a:cubicBezTo>
                <a:cubicBezTo>
                  <a:pt x="-40335" y="1912007"/>
                  <a:pt x="31559" y="1619186"/>
                  <a:pt x="0" y="1488880"/>
                </a:cubicBezTo>
                <a:cubicBezTo>
                  <a:pt x="-31559" y="1358574"/>
                  <a:pt x="20483" y="1133422"/>
                  <a:pt x="0" y="947474"/>
                </a:cubicBezTo>
                <a:cubicBezTo>
                  <a:pt x="-20483" y="761526"/>
                  <a:pt x="34596" y="576899"/>
                  <a:pt x="0" y="406067"/>
                </a:cubicBezTo>
                <a:close/>
              </a:path>
              <a:path w="3867328" h="2436354" stroke="0" extrusionOk="0">
                <a:moveTo>
                  <a:pt x="0" y="406067"/>
                </a:moveTo>
                <a:cubicBezTo>
                  <a:pt x="8237" y="139017"/>
                  <a:pt x="169012" y="-1175"/>
                  <a:pt x="406067" y="0"/>
                </a:cubicBezTo>
                <a:cubicBezTo>
                  <a:pt x="626827" y="-22921"/>
                  <a:pt x="760759" y="9432"/>
                  <a:pt x="854162" y="0"/>
                </a:cubicBezTo>
                <a:cubicBezTo>
                  <a:pt x="947566" y="-9432"/>
                  <a:pt x="1102546" y="23546"/>
                  <a:pt x="1302257" y="0"/>
                </a:cubicBezTo>
                <a:cubicBezTo>
                  <a:pt x="1501968" y="-23546"/>
                  <a:pt x="1700334" y="6793"/>
                  <a:pt x="1842008" y="0"/>
                </a:cubicBezTo>
                <a:cubicBezTo>
                  <a:pt x="1983682" y="-6793"/>
                  <a:pt x="2169267" y="42461"/>
                  <a:pt x="2259551" y="0"/>
                </a:cubicBezTo>
                <a:cubicBezTo>
                  <a:pt x="2349835" y="-42461"/>
                  <a:pt x="2688642" y="2532"/>
                  <a:pt x="2799302" y="0"/>
                </a:cubicBezTo>
                <a:cubicBezTo>
                  <a:pt x="2909962" y="-2532"/>
                  <a:pt x="3260495" y="47897"/>
                  <a:pt x="3461261" y="0"/>
                </a:cubicBezTo>
                <a:cubicBezTo>
                  <a:pt x="3672297" y="-25042"/>
                  <a:pt x="3883259" y="147163"/>
                  <a:pt x="3867328" y="406067"/>
                </a:cubicBezTo>
                <a:cubicBezTo>
                  <a:pt x="3884824" y="546918"/>
                  <a:pt x="3849335" y="717487"/>
                  <a:pt x="3867328" y="979958"/>
                </a:cubicBezTo>
                <a:cubicBezTo>
                  <a:pt x="3885321" y="1242429"/>
                  <a:pt x="3835513" y="1279996"/>
                  <a:pt x="3867328" y="1537607"/>
                </a:cubicBezTo>
                <a:cubicBezTo>
                  <a:pt x="3899143" y="1795218"/>
                  <a:pt x="3833333" y="1886725"/>
                  <a:pt x="3867328" y="2030287"/>
                </a:cubicBezTo>
                <a:cubicBezTo>
                  <a:pt x="3907639" y="2277804"/>
                  <a:pt x="3667277" y="2454176"/>
                  <a:pt x="3461261" y="2436354"/>
                </a:cubicBezTo>
                <a:cubicBezTo>
                  <a:pt x="3335284" y="2463856"/>
                  <a:pt x="3183396" y="2398886"/>
                  <a:pt x="3013166" y="2436354"/>
                </a:cubicBezTo>
                <a:cubicBezTo>
                  <a:pt x="2842937" y="2473822"/>
                  <a:pt x="2698946" y="2380599"/>
                  <a:pt x="2473415" y="2436354"/>
                </a:cubicBezTo>
                <a:cubicBezTo>
                  <a:pt x="2247884" y="2492109"/>
                  <a:pt x="2064532" y="2431905"/>
                  <a:pt x="1933664" y="2436354"/>
                </a:cubicBezTo>
                <a:cubicBezTo>
                  <a:pt x="1802796" y="2440803"/>
                  <a:pt x="1554731" y="2435200"/>
                  <a:pt x="1455017" y="2436354"/>
                </a:cubicBezTo>
                <a:cubicBezTo>
                  <a:pt x="1355303" y="2437508"/>
                  <a:pt x="1091175" y="2415545"/>
                  <a:pt x="915266" y="2436354"/>
                </a:cubicBezTo>
                <a:cubicBezTo>
                  <a:pt x="739357" y="2457163"/>
                  <a:pt x="641081" y="2387176"/>
                  <a:pt x="406067" y="2436354"/>
                </a:cubicBezTo>
                <a:cubicBezTo>
                  <a:pt x="203492" y="2428113"/>
                  <a:pt x="6996" y="2302718"/>
                  <a:pt x="0" y="2030287"/>
                </a:cubicBezTo>
                <a:cubicBezTo>
                  <a:pt x="-45374" y="1911968"/>
                  <a:pt x="57484" y="1703481"/>
                  <a:pt x="0" y="1521365"/>
                </a:cubicBezTo>
                <a:cubicBezTo>
                  <a:pt x="-57484" y="1339249"/>
                  <a:pt x="8926" y="1227704"/>
                  <a:pt x="0" y="1012442"/>
                </a:cubicBezTo>
                <a:cubicBezTo>
                  <a:pt x="-8926" y="797180"/>
                  <a:pt x="50921" y="641795"/>
                  <a:pt x="0" y="406067"/>
                </a:cubicBezTo>
                <a:close/>
              </a:path>
            </a:pathLst>
          </a:custGeom>
          <a:blipFill dpi="0"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7501" r="4326"/>
            </a:stretch>
          </a:blipFill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353457068">
                  <a:prstGeom prst="roundRect">
                    <a:avLst>
                      <a:gd name="adj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194801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Тема н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н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н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1549</TotalTime>
  <Words>1137</Words>
  <Application>Microsoft Office PowerPoint</Application>
  <PresentationFormat>По избор</PresentationFormat>
  <Paragraphs>225</Paragraphs>
  <Slides>56</Slides>
  <Notes>4</Notes>
  <HiddenSlides>0</HiddenSlides>
  <MMClips>1</MMClips>
  <ScaleCrop>false</ScaleCrop>
  <HeadingPairs>
    <vt:vector size="6" baseType="variant">
      <vt:variant>
        <vt:lpstr>Използвани шрифтове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Заглавия на слайдовете</vt:lpstr>
      </vt:variant>
      <vt:variant>
        <vt:i4>56</vt:i4>
      </vt:variant>
    </vt:vector>
  </HeadingPairs>
  <TitlesOfParts>
    <vt:vector size="69" baseType="lpstr">
      <vt:lpstr>Open Sans Condensed</vt:lpstr>
      <vt:lpstr>Times New Roman</vt:lpstr>
      <vt:lpstr>Wingdings</vt:lpstr>
      <vt:lpstr>Kaori</vt:lpstr>
      <vt:lpstr>Calibri Light</vt:lpstr>
      <vt:lpstr>Genty Sans</vt:lpstr>
      <vt:lpstr>Arial</vt:lpstr>
      <vt:lpstr>Open Sans Extrabold</vt:lpstr>
      <vt:lpstr>Calibri</vt:lpstr>
      <vt:lpstr>Aptos</vt:lpstr>
      <vt:lpstr>ADYS Medium</vt:lpstr>
      <vt:lpstr>Office Theme</vt:lpstr>
      <vt:lpstr>1_Office Theme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White Blue Illustrative Playful Group Project Presentation</dc:title>
  <dc:creator>Вили Димитрова</dc:creator>
  <cp:lastModifiedBy>Вили Димитрова</cp:lastModifiedBy>
  <cp:revision>35</cp:revision>
  <dcterms:created xsi:type="dcterms:W3CDTF">2006-08-16T00:00:00Z</dcterms:created>
  <dcterms:modified xsi:type="dcterms:W3CDTF">2024-06-01T10:17:40Z</dcterms:modified>
  <dc:identifier>DAF-_iOjwW4</dc:identifier>
</cp:coreProperties>
</file>