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0" r:id="rId3"/>
    <p:sldId id="272" r:id="rId4"/>
    <p:sldId id="277" r:id="rId5"/>
    <p:sldId id="273" r:id="rId6"/>
    <p:sldId id="268" r:id="rId7"/>
    <p:sldId id="267" r:id="rId8"/>
    <p:sldId id="265" r:id="rId9"/>
    <p:sldId id="260" r:id="rId10"/>
    <p:sldId id="263" r:id="rId11"/>
    <p:sldId id="261" r:id="rId12"/>
    <p:sldId id="266" r:id="rId13"/>
    <p:sldId id="262" r:id="rId14"/>
    <p:sldId id="264" r:id="rId15"/>
    <p:sldId id="274" r:id="rId16"/>
    <p:sldId id="270" r:id="rId17"/>
    <p:sldId id="269" r:id="rId18"/>
    <p:sldId id="276" r:id="rId19"/>
    <p:sldId id="275" r:id="rId20"/>
    <p:sldId id="281" r:id="rId21"/>
    <p:sldId id="279" r:id="rId22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3" d="100"/>
          <a:sy n="53" d="100"/>
        </p:scale>
        <p:origin x="131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A89BB-3151-4F3C-907B-805B0969F77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1C9835-FDD1-4D34-A623-3C3EB7BAAA9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B8BE1A-9ED5-4990-80CE-1EAB89499B2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E7BA82-BBC7-4812-B932-DB51672E2024}" type="datetime1">
              <a:rPr lang="ru-RU"/>
              <a:pPr lvl="0"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3D1526-BD4A-4674-AA19-9C7F447E4D4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25E5BC-1DAB-48CC-8E86-45DE67FA29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72FF30-43F0-412C-89CE-86FBA0DD60C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626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FAC87-6C3B-4704-B26B-EFAF6B5F285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53B5E9-3319-41D3-AA70-EBC3D472FDD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0BC846-15E8-4C67-9457-441F476DC03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98C69C-502E-42E7-9C22-17E42E83BF7D}" type="datetime1">
              <a:rPr lang="ru-RU"/>
              <a:pPr lvl="0"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E51BF7-356E-434B-8E48-36A3F5449DD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C124D-4D65-4529-9493-8567CC443B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0EB059-38C6-4665-B150-BEFEC820E47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36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CECC78-3977-4F41-B09A-C289F731574B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3C8782-B20F-4A19-9FE9-52FF255EBA5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636CAE-43C4-42D7-A7E3-0AD5A015A37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3C2081-91CA-4043-92DF-EE8ECA88A728}" type="datetime1">
              <a:rPr lang="ru-RU"/>
              <a:pPr lvl="0"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2E0D2B-4AF7-43F4-BA2F-8B3D03BCEE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E0CD97-8E93-4ECC-9340-F9069F3EF8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3E372D-EC9F-42F1-97CF-F70ED5ED216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48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E17CBB-82D1-4779-AE72-C651140157A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3D6AB-65B3-45C6-AE9A-689B715A3AF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8FCC57-94D5-428F-9D09-390729536BF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E1F344-D7C9-4D5B-B38A-F157CBD302AB}" type="datetime1">
              <a:rPr lang="ru-RU"/>
              <a:pPr lvl="0"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33F658-AD04-447D-9F51-B2628281D7B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87270B-30C9-4F16-9879-3BC1D92EBD8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FF3E22-D9EE-42D7-A1DF-799F62A301D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93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9A5684-CA41-4343-98F0-8DCC55B7E5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E00EF2-45C0-4A52-91E5-3D1B035770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E62733-B5A4-4921-9F7B-93E52596F35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5EB0FC-24BF-4304-AA03-66761B81A3EC}" type="datetime1">
              <a:rPr lang="ru-RU"/>
              <a:pPr lvl="0"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3581E1-9B33-4A05-977B-5B9830B7785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4AC17C-5D24-4B77-BD9A-DFE1FAE871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6D06F6-9E28-4953-B090-EDC62F8ABA6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2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F350B9-4693-4810-A440-C8C8712B31B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1A4335-C55E-4DB8-B637-38DEF7EEB6B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9AFC0D-E10E-4C51-90CF-2C1945D6E2B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92AF59-AB79-4CC1-AA56-6862F012F03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2ECB18-9F60-4B80-B81C-9BBDA1FA36AD}" type="datetime1">
              <a:rPr lang="ru-RU"/>
              <a:pPr lvl="0"/>
              <a:t>04.10.2021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3539E4-3983-4033-BA3B-D6BA86E0778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609F40-912E-4DCC-B797-556F4C7A35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8D5F4F-B6B4-4207-BC3A-205FE041EC5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8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5EA3D-D5E4-459C-977E-E401E929B7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B77058-FDDF-4882-A9C0-E391BEDB8E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748E6D-05D2-4C99-9EFF-B6888ECD129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6C1F3D-799A-411C-A809-CD4D7F53E5D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9ECF243-E602-4AFF-9CED-05FF523E983D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AB9A20B-762B-4A0C-BD69-BD44BBD4578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8BF86F-3DD3-4A5F-A44E-E1F7F5B16828}" type="datetime1">
              <a:rPr lang="ru-RU"/>
              <a:pPr lvl="0"/>
              <a:t>04.10.2021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5F686F0-10B8-4EA1-8E40-E27023E57B9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089BD33-7352-45B2-946C-1BC1785784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A993DA-EF18-488E-90C0-85F18BCA812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62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6335CE-C84F-4D49-8BB0-ACE47FD0A1B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6C7251-B843-4D85-A2C1-88C89A069D6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E0B698-408C-4B21-AA38-67B0EA70280D}" type="datetime1">
              <a:rPr lang="ru-RU"/>
              <a:pPr lvl="0"/>
              <a:t>04.10.2021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A893C4-A470-433F-AA4C-27EA3CED33F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FA59384-9E51-4F28-95EF-198178845FD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545C82-E42C-4D81-B4F8-C52F84E13F3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8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B56F4AC-6E0C-4A43-B13F-5BFDDBB761C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6F2156-CBE1-43BE-B440-23EF32A34A9C}" type="datetime1">
              <a:rPr lang="ru-RU"/>
              <a:pPr lvl="0"/>
              <a:t>04.10.2021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083E6B4-461E-4737-912E-B774874E0C7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B5806C-EE2D-49F2-9DB6-A0BAFB20CB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062D6B-4298-4D15-8F54-8FD173CF9BA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00908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776F8-81E8-4B67-9371-ABDD5EC714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B809E2-416F-4492-9F21-680DEC9E0E9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2FC6A3-EE65-4B6C-9223-093C946890B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A877DA-DC75-454D-8803-660154D4AA9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39AB17-2E43-41A4-AB7D-C81E99B22DFB}" type="datetime1">
              <a:rPr lang="ru-RU"/>
              <a:pPr lvl="0"/>
              <a:t>04.10.2021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C3BE0-5813-4079-91AD-E09A786637E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13A760-C8F9-49C5-8885-4F3D9670AB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C55C5F-6A14-4708-864C-2B32AD376AC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255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6CDFBB-090A-498D-B3FA-51C0D28FA8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7BD7E7-AE74-4B96-BE1E-A604B7228F52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1842E5-67E8-4A69-B466-B6E41196409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F319F9-7A55-4D51-A296-5A3D2757E99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D6C257-C81F-45C4-A7DD-333EB088DE91}" type="datetime1">
              <a:rPr lang="ru-RU"/>
              <a:pPr lvl="0"/>
              <a:t>04.10.2021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A328ED-AEBB-470B-BF23-90D8BEEDAD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B34907-29BC-43D6-AF5D-3D474BD88E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3EB2FB-4E69-4987-B88A-3544446F8D3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00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DD76D-A6F0-4F7B-87D3-CC78B99371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685CDF-9465-4C43-8B01-E1A718979F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B61B4A-5D30-4D00-8417-335F11BB3FB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72A867E8-E70C-42B0-8A6C-1C9822E7FDA4}" type="datetime1">
              <a:rPr lang="ru-RU"/>
              <a:pPr lvl="0"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7E7C5A-D85C-4CE1-9E92-9F672E8D673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7792E1-205E-47FA-A420-3F8AD90AF4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87680816-1FDC-479A-B811-D14D123547C0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ка 16">
            <a:extLst>
              <a:ext uri="{FF2B5EF4-FFF2-40B4-BE49-F238E27FC236}">
                <a16:creationId xmlns:a16="http://schemas.microsoft.com/office/drawing/2014/main" id="{5DAF4C03-193D-4EF5-8CE5-21EAD87EF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2589" y="1458097"/>
            <a:ext cx="8114025" cy="2921049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5" name="Группа 17">
            <a:extLst>
              <a:ext uri="{FF2B5EF4-FFF2-40B4-BE49-F238E27FC236}">
                <a16:creationId xmlns:a16="http://schemas.microsoft.com/office/drawing/2014/main" id="{C7639FA8-0474-4BBF-A8D0-1ECCE7AEF55A}"/>
              </a:ext>
            </a:extLst>
          </p:cNvPr>
          <p:cNvGrpSpPr/>
          <p:nvPr/>
        </p:nvGrpSpPr>
        <p:grpSpPr>
          <a:xfrm>
            <a:off x="4635898" y="4524314"/>
            <a:ext cx="5477009" cy="8242812"/>
            <a:chOff x="4635898" y="4524314"/>
            <a:chExt cx="5477009" cy="8242812"/>
          </a:xfrm>
        </p:grpSpPr>
        <p:sp>
          <p:nvSpPr>
            <p:cNvPr id="6" name="Freeform 440">
              <a:extLst>
                <a:ext uri="{FF2B5EF4-FFF2-40B4-BE49-F238E27FC236}">
                  <a16:creationId xmlns:a16="http://schemas.microsoft.com/office/drawing/2014/main" id="{38F91DF7-8572-474C-98FC-AF416A63FFE1}"/>
                </a:ext>
              </a:extLst>
            </p:cNvPr>
            <p:cNvSpPr/>
            <p:nvPr/>
          </p:nvSpPr>
          <p:spPr>
            <a:xfrm>
              <a:off x="4635898" y="4594000"/>
              <a:ext cx="5477009" cy="81731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8"/>
                <a:gd name="f7" fmla="val 619"/>
                <a:gd name="f8" fmla="val 126"/>
                <a:gd name="f9" fmla="val 346"/>
                <a:gd name="f10" fmla="val 78"/>
                <a:gd name="f11" fmla="val 48"/>
                <a:gd name="f12" fmla="val 72"/>
                <a:gd name="f13" fmla="val 11"/>
                <a:gd name="f14" fmla="val 102"/>
                <a:gd name="f15" fmla="val 5"/>
                <a:gd name="f16" fmla="val 132"/>
                <a:gd name="f17" fmla="val 138"/>
                <a:gd name="f18" fmla="val 34"/>
                <a:gd name="f19" fmla="val 205"/>
                <a:gd name="f20" fmla="val 281"/>
                <a:gd name="f21" fmla="val 207"/>
                <a:gd name="f22" fmla="val 182"/>
                <a:gd name="f23" fmla="val 235"/>
                <a:gd name="f24" fmla="val 186"/>
                <a:gd name="f25" fmla="val 264"/>
                <a:gd name="f26" fmla="val 191"/>
                <a:gd name="f27" fmla="val 274"/>
                <a:gd name="f28" fmla="val 198"/>
                <a:gd name="f29" fmla="val 280"/>
                <a:gd name="f30" fmla="val 244"/>
                <a:gd name="f31" fmla="val 303"/>
                <a:gd name="f32" fmla="val 208"/>
                <a:gd name="f33" fmla="val 337"/>
                <a:gd name="f34" fmla="val 247"/>
                <a:gd name="f35" fmla="val 351"/>
                <a:gd name="f36" fmla="val 265"/>
                <a:gd name="f37" fmla="val 352"/>
                <a:gd name="f38" fmla="val 299"/>
                <a:gd name="f39" fmla="val 393"/>
                <a:gd name="f40" fmla="val 282"/>
                <a:gd name="f41" fmla="val 421"/>
                <a:gd name="f42" fmla="val 363"/>
                <a:gd name="f43" fmla="val 443"/>
                <a:gd name="f44" fmla="val 409"/>
                <a:gd name="f45" fmla="val 156"/>
                <a:gd name="f46" fmla="val 75"/>
                <a:gd name="f47" fmla="val 495"/>
                <a:gd name="f48" fmla="val 70"/>
                <a:gd name="f49" fmla="val 445"/>
                <a:gd name="f50" fmla="val 66"/>
                <a:gd name="f51" fmla="val 394"/>
                <a:gd name="f52" fmla="val 49"/>
                <a:gd name="f53" fmla="val 316"/>
                <a:gd name="f54" fmla="val 24"/>
                <a:gd name="f55" fmla="val 46"/>
                <a:gd name="f56" fmla="val 201"/>
                <a:gd name="f57" fmla="+- 0 0 -90"/>
                <a:gd name="f58" fmla="*/ f3 1 448"/>
                <a:gd name="f59" fmla="*/ f4 1 619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448"/>
                <a:gd name="f68" fmla="*/ f64 1 619"/>
                <a:gd name="f69" fmla="*/ 126 f65 1"/>
                <a:gd name="f70" fmla="*/ 346 f64 1"/>
                <a:gd name="f71" fmla="*/ 78 f65 1"/>
                <a:gd name="f72" fmla="*/ 48 f64 1"/>
                <a:gd name="f73" fmla="*/ 102 f65 1"/>
                <a:gd name="f74" fmla="*/ 5 f64 1"/>
                <a:gd name="f75" fmla="*/ 138 f65 1"/>
                <a:gd name="f76" fmla="*/ 34 f64 1"/>
                <a:gd name="f77" fmla="*/ 205 f65 1"/>
                <a:gd name="f78" fmla="*/ 281 f64 1"/>
                <a:gd name="f79" fmla="*/ 235 f65 1"/>
                <a:gd name="f80" fmla="*/ 186 f64 1"/>
                <a:gd name="f81" fmla="*/ 280 f65 1"/>
                <a:gd name="f82" fmla="*/ 244 f64 1"/>
                <a:gd name="f83" fmla="*/ 337 f65 1"/>
                <a:gd name="f84" fmla="*/ 247 f64 1"/>
                <a:gd name="f85" fmla="*/ 352 f65 1"/>
                <a:gd name="f86" fmla="*/ 299 f64 1"/>
                <a:gd name="f87" fmla="*/ 421 f65 1"/>
                <a:gd name="f88" fmla="*/ 363 f64 1"/>
                <a:gd name="f89" fmla="*/ 409 f65 1"/>
                <a:gd name="f90" fmla="*/ 619 f64 1"/>
                <a:gd name="f91" fmla="*/ 156 f65 1"/>
                <a:gd name="f92" fmla="*/ 70 f65 1"/>
                <a:gd name="f93" fmla="*/ 445 f64 1"/>
                <a:gd name="f94" fmla="*/ 24 f65 1"/>
                <a:gd name="f95" fmla="+- f66 0 f1"/>
                <a:gd name="f96" fmla="*/ f69 1 448"/>
                <a:gd name="f97" fmla="*/ f70 1 619"/>
                <a:gd name="f98" fmla="*/ f71 1 448"/>
                <a:gd name="f99" fmla="*/ f72 1 619"/>
                <a:gd name="f100" fmla="*/ f73 1 448"/>
                <a:gd name="f101" fmla="*/ f74 1 619"/>
                <a:gd name="f102" fmla="*/ f75 1 448"/>
                <a:gd name="f103" fmla="*/ f76 1 619"/>
                <a:gd name="f104" fmla="*/ f77 1 448"/>
                <a:gd name="f105" fmla="*/ f78 1 619"/>
                <a:gd name="f106" fmla="*/ f79 1 448"/>
                <a:gd name="f107" fmla="*/ f80 1 619"/>
                <a:gd name="f108" fmla="*/ f81 1 448"/>
                <a:gd name="f109" fmla="*/ f82 1 619"/>
                <a:gd name="f110" fmla="*/ f83 1 448"/>
                <a:gd name="f111" fmla="*/ f84 1 619"/>
                <a:gd name="f112" fmla="*/ f85 1 448"/>
                <a:gd name="f113" fmla="*/ f86 1 619"/>
                <a:gd name="f114" fmla="*/ f87 1 448"/>
                <a:gd name="f115" fmla="*/ f88 1 619"/>
                <a:gd name="f116" fmla="*/ f89 1 448"/>
                <a:gd name="f117" fmla="*/ f90 1 619"/>
                <a:gd name="f118" fmla="*/ f91 1 448"/>
                <a:gd name="f119" fmla="*/ f92 1 448"/>
                <a:gd name="f120" fmla="*/ f93 1 619"/>
                <a:gd name="f121" fmla="*/ f94 1 448"/>
                <a:gd name="f122" fmla="*/ 0 1 f67"/>
                <a:gd name="f123" fmla="*/ f61 1 f67"/>
                <a:gd name="f124" fmla="*/ 0 1 f68"/>
                <a:gd name="f125" fmla="*/ f62 1 f68"/>
                <a:gd name="f126" fmla="*/ f96 1 f67"/>
                <a:gd name="f127" fmla="*/ f97 1 f68"/>
                <a:gd name="f128" fmla="*/ f98 1 f67"/>
                <a:gd name="f129" fmla="*/ f99 1 f68"/>
                <a:gd name="f130" fmla="*/ f100 1 f67"/>
                <a:gd name="f131" fmla="*/ f101 1 f68"/>
                <a:gd name="f132" fmla="*/ f102 1 f67"/>
                <a:gd name="f133" fmla="*/ f103 1 f68"/>
                <a:gd name="f134" fmla="*/ f104 1 f67"/>
                <a:gd name="f135" fmla="*/ f105 1 f68"/>
                <a:gd name="f136" fmla="*/ f106 1 f67"/>
                <a:gd name="f137" fmla="*/ f107 1 f68"/>
                <a:gd name="f138" fmla="*/ f108 1 f67"/>
                <a:gd name="f139" fmla="*/ f109 1 f68"/>
                <a:gd name="f140" fmla="*/ f110 1 f67"/>
                <a:gd name="f141" fmla="*/ f111 1 f68"/>
                <a:gd name="f142" fmla="*/ f112 1 f67"/>
                <a:gd name="f143" fmla="*/ f113 1 f68"/>
                <a:gd name="f144" fmla="*/ f114 1 f67"/>
                <a:gd name="f145" fmla="*/ f115 1 f68"/>
                <a:gd name="f146" fmla="*/ f116 1 f67"/>
                <a:gd name="f147" fmla="*/ f117 1 f68"/>
                <a:gd name="f148" fmla="*/ f118 1 f67"/>
                <a:gd name="f149" fmla="*/ f119 1 f67"/>
                <a:gd name="f150" fmla="*/ f120 1 f68"/>
                <a:gd name="f151" fmla="*/ f121 1 f67"/>
                <a:gd name="f152" fmla="*/ f122 f58 1"/>
                <a:gd name="f153" fmla="*/ f123 f58 1"/>
                <a:gd name="f154" fmla="*/ f125 f59 1"/>
                <a:gd name="f155" fmla="*/ f124 f59 1"/>
                <a:gd name="f156" fmla="*/ f126 f58 1"/>
                <a:gd name="f157" fmla="*/ f127 f59 1"/>
                <a:gd name="f158" fmla="*/ f128 f58 1"/>
                <a:gd name="f159" fmla="*/ f129 f59 1"/>
                <a:gd name="f160" fmla="*/ f130 f58 1"/>
                <a:gd name="f161" fmla="*/ f131 f59 1"/>
                <a:gd name="f162" fmla="*/ f132 f58 1"/>
                <a:gd name="f163" fmla="*/ f133 f59 1"/>
                <a:gd name="f164" fmla="*/ f134 f58 1"/>
                <a:gd name="f165" fmla="*/ f135 f59 1"/>
                <a:gd name="f166" fmla="*/ f136 f58 1"/>
                <a:gd name="f167" fmla="*/ f137 f59 1"/>
                <a:gd name="f168" fmla="*/ f138 f58 1"/>
                <a:gd name="f169" fmla="*/ f139 f59 1"/>
                <a:gd name="f170" fmla="*/ f140 f58 1"/>
                <a:gd name="f171" fmla="*/ f141 f59 1"/>
                <a:gd name="f172" fmla="*/ f142 f58 1"/>
                <a:gd name="f173" fmla="*/ f143 f59 1"/>
                <a:gd name="f174" fmla="*/ f144 f58 1"/>
                <a:gd name="f175" fmla="*/ f145 f59 1"/>
                <a:gd name="f176" fmla="*/ f146 f58 1"/>
                <a:gd name="f177" fmla="*/ f147 f59 1"/>
                <a:gd name="f178" fmla="*/ f148 f58 1"/>
                <a:gd name="f179" fmla="*/ f149 f58 1"/>
                <a:gd name="f180" fmla="*/ f150 f59 1"/>
                <a:gd name="f181" fmla="*/ f151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5">
                  <a:pos x="f156" y="f157"/>
                </a:cxn>
                <a:cxn ang="f95">
                  <a:pos x="f158" y="f159"/>
                </a:cxn>
                <a:cxn ang="f95">
                  <a:pos x="f160" y="f161"/>
                </a:cxn>
                <a:cxn ang="f95">
                  <a:pos x="f162" y="f163"/>
                </a:cxn>
                <a:cxn ang="f95">
                  <a:pos x="f164" y="f165"/>
                </a:cxn>
                <a:cxn ang="f95">
                  <a:pos x="f166" y="f167"/>
                </a:cxn>
                <a:cxn ang="f95">
                  <a:pos x="f168" y="f169"/>
                </a:cxn>
                <a:cxn ang="f95">
                  <a:pos x="f170" y="f171"/>
                </a:cxn>
                <a:cxn ang="f95">
                  <a:pos x="f172" y="f173"/>
                </a:cxn>
                <a:cxn ang="f95">
                  <a:pos x="f174" y="f175"/>
                </a:cxn>
                <a:cxn ang="f95">
                  <a:pos x="f176" y="f177"/>
                </a:cxn>
                <a:cxn ang="f95">
                  <a:pos x="f178" y="f177"/>
                </a:cxn>
                <a:cxn ang="f95">
                  <a:pos x="f179" y="f180"/>
                </a:cxn>
                <a:cxn ang="f95">
                  <a:pos x="f181" y="f173"/>
                </a:cxn>
                <a:cxn ang="f95">
                  <a:pos x="f156" y="f157"/>
                </a:cxn>
              </a:cxnLst>
              <a:rect l="f152" t="f155" r="f153" b="f154"/>
              <a:pathLst>
                <a:path w="448" h="619">
                  <a:moveTo>
                    <a:pt x="f8" y="f9"/>
                  </a:moveTo>
                  <a:cubicBezTo>
                    <a:pt x="f10" y="f11"/>
                    <a:pt x="f10" y="f11"/>
                    <a:pt x="f10" y="f11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5"/>
                    <a:pt x="f17" y="f18"/>
                    <a:pt x="f17" y="f18"/>
                  </a:cubicBezTo>
                  <a:cubicBezTo>
                    <a:pt x="f19" y="f20"/>
                    <a:pt x="f19" y="f20"/>
                    <a:pt x="f19" y="f20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8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6" y="f43"/>
                    <a:pt x="f44" y="f7"/>
                    <a:pt x="f44" y="f7"/>
                  </a:cubicBezTo>
                  <a:cubicBezTo>
                    <a:pt x="f45" y="f7"/>
                    <a:pt x="f45" y="f7"/>
                    <a:pt x="f45" y="f7"/>
                  </a:cubicBezTo>
                  <a:cubicBezTo>
                    <a:pt x="f45" y="f7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38"/>
                  </a:cubicBezTo>
                  <a:cubicBezTo>
                    <a:pt x="f5" y="f40"/>
                    <a:pt x="f55" y="f56"/>
                    <a:pt x="f8" y="f9"/>
                  </a:cubicBezTo>
                  <a:close/>
                </a:path>
              </a:pathLst>
            </a:custGeom>
            <a:solidFill>
              <a:srgbClr val="E1B2A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443">
              <a:extLst>
                <a:ext uri="{FF2B5EF4-FFF2-40B4-BE49-F238E27FC236}">
                  <a16:creationId xmlns:a16="http://schemas.microsoft.com/office/drawing/2014/main" id="{1E983AC3-C626-4D3F-9DD2-7148C5FCFCE5}"/>
                </a:ext>
              </a:extLst>
            </p:cNvPr>
            <p:cNvSpPr/>
            <p:nvPr/>
          </p:nvSpPr>
          <p:spPr>
            <a:xfrm>
              <a:off x="9134069" y="8575563"/>
              <a:ext cx="971367" cy="41915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"/>
                <a:gd name="f7" fmla="val 317"/>
                <a:gd name="f8" fmla="val 18"/>
                <a:gd name="f9" fmla="val 217"/>
                <a:gd name="f10" fmla="val 41"/>
                <a:gd name="f11" fmla="val 43"/>
                <a:gd name="f12" fmla="val 309"/>
                <a:gd name="f13" fmla="val 139"/>
                <a:gd name="f14" fmla="val 53"/>
                <a:gd name="f15" fmla="val 61"/>
                <a:gd name="f16" fmla="val 40"/>
                <a:gd name="f17" fmla="val 23"/>
                <a:gd name="f18" fmla="val 24"/>
                <a:gd name="f19" fmla="val 6"/>
                <a:gd name="f20" fmla="val 10"/>
                <a:gd name="f21" fmla="val 45"/>
                <a:gd name="f22" fmla="val 51"/>
                <a:gd name="f23" fmla="+- 0 0 -90"/>
                <a:gd name="f24" fmla="*/ f3 1 79"/>
                <a:gd name="f25" fmla="*/ f4 1 317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79"/>
                <a:gd name="f34" fmla="*/ f30 1 317"/>
                <a:gd name="f35" fmla="*/ 18 f31 1"/>
                <a:gd name="f36" fmla="*/ 217 f30 1"/>
                <a:gd name="f37" fmla="*/ 0 f31 1"/>
                <a:gd name="f38" fmla="*/ 317 f30 1"/>
                <a:gd name="f39" fmla="*/ 41 f31 1"/>
                <a:gd name="f40" fmla="*/ 53 f31 1"/>
                <a:gd name="f41" fmla="*/ 61 f30 1"/>
                <a:gd name="f42" fmla="*/ 10 f31 1"/>
                <a:gd name="f43" fmla="*/ 0 f30 1"/>
                <a:gd name="f44" fmla="+- f32 0 f1"/>
                <a:gd name="f45" fmla="*/ f35 1 79"/>
                <a:gd name="f46" fmla="*/ f36 1 317"/>
                <a:gd name="f47" fmla="*/ f37 1 79"/>
                <a:gd name="f48" fmla="*/ f38 1 317"/>
                <a:gd name="f49" fmla="*/ f39 1 79"/>
                <a:gd name="f50" fmla="*/ f40 1 79"/>
                <a:gd name="f51" fmla="*/ f41 1 317"/>
                <a:gd name="f52" fmla="*/ f42 1 79"/>
                <a:gd name="f53" fmla="*/ f43 1 317"/>
                <a:gd name="f54" fmla="*/ 0 1 f33"/>
                <a:gd name="f55" fmla="*/ f27 1 f33"/>
                <a:gd name="f56" fmla="*/ 0 1 f34"/>
                <a:gd name="f57" fmla="*/ f28 1 f34"/>
                <a:gd name="f58" fmla="*/ f45 1 f33"/>
                <a:gd name="f59" fmla="*/ f46 1 f34"/>
                <a:gd name="f60" fmla="*/ f47 1 f33"/>
                <a:gd name="f61" fmla="*/ f48 1 f34"/>
                <a:gd name="f62" fmla="*/ f49 1 f33"/>
                <a:gd name="f63" fmla="*/ f50 1 f33"/>
                <a:gd name="f64" fmla="*/ f51 1 f34"/>
                <a:gd name="f65" fmla="*/ f52 1 f33"/>
                <a:gd name="f66" fmla="*/ f53 1 f34"/>
                <a:gd name="f67" fmla="*/ f54 f24 1"/>
                <a:gd name="f68" fmla="*/ f55 f24 1"/>
                <a:gd name="f69" fmla="*/ f57 f25 1"/>
                <a:gd name="f70" fmla="*/ f56 f25 1"/>
                <a:gd name="f71" fmla="*/ f58 f24 1"/>
                <a:gd name="f72" fmla="*/ f59 f25 1"/>
                <a:gd name="f73" fmla="*/ f60 f24 1"/>
                <a:gd name="f74" fmla="*/ f61 f25 1"/>
                <a:gd name="f75" fmla="*/ f62 f24 1"/>
                <a:gd name="f76" fmla="*/ f63 f24 1"/>
                <a:gd name="f77" fmla="*/ f64 f25 1"/>
                <a:gd name="f78" fmla="*/ f65 f24 1"/>
                <a:gd name="f79" fmla="*/ f66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4"/>
                </a:cxn>
                <a:cxn ang="f44">
                  <a:pos x="f76" y="f77"/>
                </a:cxn>
                <a:cxn ang="f44">
                  <a:pos x="f78" y="f79"/>
                </a:cxn>
                <a:cxn ang="f44">
                  <a:pos x="f71" y="f72"/>
                </a:cxn>
              </a:cxnLst>
              <a:rect l="f67" t="f70" r="f68" b="f69"/>
              <a:pathLst>
                <a:path w="79" h="317">
                  <a:moveTo>
                    <a:pt x="f8" y="f9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10" y="f7"/>
                    <a:pt x="f10" y="f7"/>
                    <a:pt x="f10" y="f7"/>
                  </a:cubicBezTo>
                  <a:cubicBezTo>
                    <a:pt x="f11" y="f12"/>
                    <a:pt x="f6" y="f13"/>
                    <a:pt x="f14" y="f15"/>
                  </a:cubicBezTo>
                  <a:cubicBezTo>
                    <a:pt x="f16" y="f17"/>
                    <a:pt x="f18" y="f19"/>
                    <a:pt x="f20" y="f5"/>
                  </a:cubicBezTo>
                  <a:cubicBezTo>
                    <a:pt x="f20" y="f5"/>
                    <a:pt x="f21" y="f22"/>
                    <a:pt x="f8" y="f9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444">
              <a:extLst>
                <a:ext uri="{FF2B5EF4-FFF2-40B4-BE49-F238E27FC236}">
                  <a16:creationId xmlns:a16="http://schemas.microsoft.com/office/drawing/2014/main" id="{C1E45411-F1CB-4E4F-BEDC-A51F4402A5C1}"/>
                </a:ext>
              </a:extLst>
            </p:cNvPr>
            <p:cNvSpPr/>
            <p:nvPr/>
          </p:nvSpPr>
          <p:spPr>
            <a:xfrm>
              <a:off x="5173885" y="8034467"/>
              <a:ext cx="1188052" cy="27136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7"/>
                <a:gd name="f7" fmla="val 205"/>
                <a:gd name="f8" fmla="val 82"/>
                <a:gd name="f9" fmla="val 85"/>
                <a:gd name="f10" fmla="val 48"/>
                <a:gd name="f11" fmla="val 22"/>
                <a:gd name="f12" fmla="val 19"/>
                <a:gd name="f13" fmla="val 2"/>
                <a:gd name="f14" fmla="val 40"/>
                <a:gd name="f15" fmla="val 28"/>
                <a:gd name="f16" fmla="val 58"/>
                <a:gd name="f17" fmla="val 72"/>
                <a:gd name="f18" fmla="val 77"/>
                <a:gd name="f19" fmla="val 120"/>
                <a:gd name="f20" fmla="+- 0 0 -90"/>
                <a:gd name="f21" fmla="*/ f3 1 97"/>
                <a:gd name="f22" fmla="*/ f4 1 205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97"/>
                <a:gd name="f31" fmla="*/ f27 1 205"/>
                <a:gd name="f32" fmla="*/ 82 f28 1"/>
                <a:gd name="f33" fmla="*/ 85 f27 1"/>
                <a:gd name="f34" fmla="*/ 0 f28 1"/>
                <a:gd name="f35" fmla="*/ 0 f27 1"/>
                <a:gd name="f36" fmla="*/ 58 f28 1"/>
                <a:gd name="f37" fmla="*/ 72 f27 1"/>
                <a:gd name="f38" fmla="+- f29 0 f1"/>
                <a:gd name="f39" fmla="*/ f32 1 97"/>
                <a:gd name="f40" fmla="*/ f33 1 205"/>
                <a:gd name="f41" fmla="*/ f34 1 97"/>
                <a:gd name="f42" fmla="*/ f35 1 205"/>
                <a:gd name="f43" fmla="*/ f36 1 97"/>
                <a:gd name="f44" fmla="*/ f37 1 205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97" h="205">
                  <a:moveTo>
                    <a:pt x="f8" y="f9"/>
                  </a:moveTo>
                  <a:cubicBezTo>
                    <a:pt x="f10" y="f11"/>
                    <a:pt x="f12" y="f13"/>
                    <a:pt x="f5" y="f5"/>
                  </a:cubicBezTo>
                  <a:cubicBezTo>
                    <a:pt x="f5" y="f5"/>
                    <a:pt x="f14" y="f15"/>
                    <a:pt x="f16" y="f17"/>
                  </a:cubicBezTo>
                  <a:cubicBezTo>
                    <a:pt x="f18" y="f19"/>
                    <a:pt x="f6" y="f7"/>
                    <a:pt x="f8" y="f9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446">
              <a:extLst>
                <a:ext uri="{FF2B5EF4-FFF2-40B4-BE49-F238E27FC236}">
                  <a16:creationId xmlns:a16="http://schemas.microsoft.com/office/drawing/2014/main" id="{F0359582-2430-435B-BD87-DC2E1526DB88}"/>
                </a:ext>
              </a:extLst>
            </p:cNvPr>
            <p:cNvSpPr/>
            <p:nvPr/>
          </p:nvSpPr>
          <p:spPr>
            <a:xfrm>
              <a:off x="5921096" y="4618222"/>
              <a:ext cx="1225414" cy="43207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327"/>
                <a:gd name="f8" fmla="val 3"/>
                <a:gd name="f9" fmla="val 13"/>
                <a:gd name="f10" fmla="val 6"/>
                <a:gd name="f11" fmla="val 24"/>
                <a:gd name="f12" fmla="val 63"/>
                <a:gd name="f13" fmla="val 36"/>
                <a:gd name="f14" fmla="val 119"/>
                <a:gd name="f15" fmla="val 97"/>
                <a:gd name="f16" fmla="val 279"/>
                <a:gd name="f17" fmla="val 33"/>
                <a:gd name="f18" fmla="val 32"/>
                <a:gd name="f19" fmla="val 28"/>
                <a:gd name="f20" fmla="+- 0 0 -90"/>
                <a:gd name="f21" fmla="*/ f3 1 100"/>
                <a:gd name="f22" fmla="*/ f4 1 327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00"/>
                <a:gd name="f31" fmla="*/ f27 1 327"/>
                <a:gd name="f32" fmla="*/ 0 f28 1"/>
                <a:gd name="f33" fmla="*/ 3 f27 1"/>
                <a:gd name="f34" fmla="*/ 24 f28 1"/>
                <a:gd name="f35" fmla="*/ 63 f27 1"/>
                <a:gd name="f36" fmla="*/ 97 f28 1"/>
                <a:gd name="f37" fmla="*/ 327 f27 1"/>
                <a:gd name="f38" fmla="*/ 100 f28 1"/>
                <a:gd name="f39" fmla="*/ 279 f27 1"/>
                <a:gd name="f40" fmla="*/ 33 f28 1"/>
                <a:gd name="f41" fmla="*/ 32 f27 1"/>
                <a:gd name="f42" fmla="+- f29 0 f1"/>
                <a:gd name="f43" fmla="*/ f32 1 100"/>
                <a:gd name="f44" fmla="*/ f33 1 327"/>
                <a:gd name="f45" fmla="*/ f34 1 100"/>
                <a:gd name="f46" fmla="*/ f35 1 327"/>
                <a:gd name="f47" fmla="*/ f36 1 100"/>
                <a:gd name="f48" fmla="*/ f37 1 327"/>
                <a:gd name="f49" fmla="*/ f38 1 100"/>
                <a:gd name="f50" fmla="*/ f39 1 327"/>
                <a:gd name="f51" fmla="*/ f40 1 100"/>
                <a:gd name="f52" fmla="*/ f41 1 327"/>
                <a:gd name="f53" fmla="*/ 0 1 f30"/>
                <a:gd name="f54" fmla="*/ f24 1 f30"/>
                <a:gd name="f55" fmla="*/ 0 1 f31"/>
                <a:gd name="f56" fmla="*/ f25 1 f31"/>
                <a:gd name="f57" fmla="*/ f43 1 f30"/>
                <a:gd name="f58" fmla="*/ f44 1 f31"/>
                <a:gd name="f59" fmla="*/ f45 1 f30"/>
                <a:gd name="f60" fmla="*/ f46 1 f31"/>
                <a:gd name="f61" fmla="*/ f47 1 f30"/>
                <a:gd name="f62" fmla="*/ f48 1 f31"/>
                <a:gd name="f63" fmla="*/ f49 1 f30"/>
                <a:gd name="f64" fmla="*/ f50 1 f31"/>
                <a:gd name="f65" fmla="*/ f51 1 f30"/>
                <a:gd name="f66" fmla="*/ f52 1 f31"/>
                <a:gd name="f67" fmla="*/ f53 f21 1"/>
                <a:gd name="f68" fmla="*/ f54 f21 1"/>
                <a:gd name="f69" fmla="*/ f56 f22 1"/>
                <a:gd name="f70" fmla="*/ f55 f22 1"/>
                <a:gd name="f71" fmla="*/ f57 f21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  <a:gd name="f78" fmla="*/ f64 f22 1"/>
                <a:gd name="f79" fmla="*/ f65 f21 1"/>
                <a:gd name="f80" fmla="*/ f66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71" y="f72"/>
                </a:cxn>
              </a:cxnLst>
              <a:rect l="f67" t="f70" r="f68" b="f69"/>
              <a:pathLst>
                <a:path w="100" h="327">
                  <a:moveTo>
                    <a:pt x="f5" y="f8"/>
                  </a:moveTo>
                  <a:cubicBezTo>
                    <a:pt x="f5" y="f8"/>
                    <a:pt x="f9" y="f10"/>
                    <a:pt x="f11" y="f12"/>
                  </a:cubicBezTo>
                  <a:cubicBezTo>
                    <a:pt x="f13" y="f14"/>
                    <a:pt x="f15" y="f7"/>
                    <a:pt x="f15" y="f7"/>
                  </a:cubicBezTo>
                  <a:cubicBezTo>
                    <a:pt x="f6" y="f16"/>
                    <a:pt x="f6" y="f16"/>
                    <a:pt x="f6" y="f16"/>
                  </a:cubicBezTo>
                  <a:cubicBezTo>
                    <a:pt x="f17" y="f18"/>
                    <a:pt x="f17" y="f18"/>
                    <a:pt x="f17" y="f18"/>
                  </a:cubicBezTo>
                  <a:cubicBezTo>
                    <a:pt x="f17" y="f18"/>
                    <a:pt x="f19" y="f5"/>
                    <a:pt x="f5" y="f8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451">
              <a:extLst>
                <a:ext uri="{FF2B5EF4-FFF2-40B4-BE49-F238E27FC236}">
                  <a16:creationId xmlns:a16="http://schemas.microsoft.com/office/drawing/2014/main" id="{195D0B90-FE44-4EE8-849B-6BDEB60FA530}"/>
                </a:ext>
              </a:extLst>
            </p:cNvPr>
            <p:cNvSpPr/>
            <p:nvPr/>
          </p:nvSpPr>
          <p:spPr>
            <a:xfrm>
              <a:off x="4882484" y="8147523"/>
              <a:ext cx="560408" cy="565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43"/>
                <a:gd name="f8" fmla="val 21"/>
                <a:gd name="f9" fmla="val 10"/>
                <a:gd name="f10" fmla="val 13"/>
                <a:gd name="f11" fmla="val 20"/>
                <a:gd name="f12" fmla="val 26"/>
                <a:gd name="f13" fmla="val 1"/>
                <a:gd name="f14" fmla="val 27"/>
                <a:gd name="f15" fmla="val 3"/>
                <a:gd name="f16" fmla="val 29"/>
                <a:gd name="f17" fmla="val 4"/>
                <a:gd name="f18" fmla="val 30"/>
                <a:gd name="f19" fmla="val 8"/>
                <a:gd name="f20" fmla="val 33"/>
                <a:gd name="f21" fmla="val 12"/>
                <a:gd name="f22" fmla="val 37"/>
                <a:gd name="f23" fmla="val 15"/>
                <a:gd name="f24" fmla="val 23"/>
                <a:gd name="f25" fmla="val 42"/>
                <a:gd name="f26" fmla="val 39"/>
                <a:gd name="f27" fmla="val 38"/>
                <a:gd name="f28" fmla="val 14"/>
                <a:gd name="f29" fmla="+- 0 0 -90"/>
                <a:gd name="f30" fmla="*/ f3 1 46"/>
                <a:gd name="f31" fmla="*/ f4 1 43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46"/>
                <a:gd name="f40" fmla="*/ f36 1 43"/>
                <a:gd name="f41" fmla="*/ 21 f37 1"/>
                <a:gd name="f42" fmla="*/ 10 f36 1"/>
                <a:gd name="f43" fmla="*/ 0 f37 1"/>
                <a:gd name="f44" fmla="*/ 26 f36 1"/>
                <a:gd name="f45" fmla="*/ 4 f37 1"/>
                <a:gd name="f46" fmla="*/ 30 f36 1"/>
                <a:gd name="f47" fmla="*/ 15 f37 1"/>
                <a:gd name="f48" fmla="*/ 43 f36 1"/>
                <a:gd name="f49" fmla="*/ 38 f37 1"/>
                <a:gd name="f50" fmla="+- f38 0 f1"/>
                <a:gd name="f51" fmla="*/ f41 1 46"/>
                <a:gd name="f52" fmla="*/ f42 1 43"/>
                <a:gd name="f53" fmla="*/ f43 1 46"/>
                <a:gd name="f54" fmla="*/ f44 1 43"/>
                <a:gd name="f55" fmla="*/ f45 1 46"/>
                <a:gd name="f56" fmla="*/ f46 1 43"/>
                <a:gd name="f57" fmla="*/ f47 1 46"/>
                <a:gd name="f58" fmla="*/ f48 1 43"/>
                <a:gd name="f59" fmla="*/ f49 1 46"/>
                <a:gd name="f60" fmla="*/ 0 1 f39"/>
                <a:gd name="f61" fmla="*/ f33 1 f39"/>
                <a:gd name="f62" fmla="*/ 0 1 f40"/>
                <a:gd name="f63" fmla="*/ f34 1 f40"/>
                <a:gd name="f64" fmla="*/ f51 1 f39"/>
                <a:gd name="f65" fmla="*/ f52 1 f40"/>
                <a:gd name="f66" fmla="*/ f53 1 f39"/>
                <a:gd name="f67" fmla="*/ f54 1 f40"/>
                <a:gd name="f68" fmla="*/ f55 1 f39"/>
                <a:gd name="f69" fmla="*/ f56 1 f40"/>
                <a:gd name="f70" fmla="*/ f57 1 f39"/>
                <a:gd name="f71" fmla="*/ f58 1 f40"/>
                <a:gd name="f72" fmla="*/ f59 1 f39"/>
                <a:gd name="f73" fmla="*/ f60 f30 1"/>
                <a:gd name="f74" fmla="*/ f61 f30 1"/>
                <a:gd name="f75" fmla="*/ f63 f31 1"/>
                <a:gd name="f76" fmla="*/ f62 f31 1"/>
                <a:gd name="f77" fmla="*/ f64 f30 1"/>
                <a:gd name="f78" fmla="*/ f65 f31 1"/>
                <a:gd name="f79" fmla="*/ f66 f30 1"/>
                <a:gd name="f80" fmla="*/ f67 f31 1"/>
                <a:gd name="f81" fmla="*/ f68 f30 1"/>
                <a:gd name="f82" fmla="*/ f69 f31 1"/>
                <a:gd name="f83" fmla="*/ f70 f30 1"/>
                <a:gd name="f84" fmla="*/ f71 f31 1"/>
                <a:gd name="f85" fmla="*/ f72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7" y="f78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4"/>
                </a:cxn>
                <a:cxn ang="f50">
                  <a:pos x="f85" y="f82"/>
                </a:cxn>
                <a:cxn ang="f50">
                  <a:pos x="f77" y="f78"/>
                </a:cxn>
              </a:cxnLst>
              <a:rect l="f73" t="f76" r="f74" b="f75"/>
              <a:pathLst>
                <a:path w="46" h="43">
                  <a:moveTo>
                    <a:pt x="f8" y="f9"/>
                  </a:moveTo>
                  <a:cubicBezTo>
                    <a:pt x="f10" y="f11"/>
                    <a:pt x="f5" y="f12"/>
                    <a:pt x="f5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7"/>
                  </a:cubicBezTo>
                  <a:cubicBezTo>
                    <a:pt x="f24" y="f25"/>
                    <a:pt x="f20" y="f26"/>
                    <a:pt x="f27" y="f18"/>
                  </a:cubicBezTo>
                  <a:cubicBezTo>
                    <a:pt x="f6" y="f28"/>
                    <a:pt x="f16" y="f5"/>
                    <a:pt x="f8" y="f9"/>
                  </a:cubicBezTo>
                  <a:close/>
                </a:path>
              </a:pathLst>
            </a:custGeom>
            <a:solidFill>
              <a:srgbClr val="D60000"/>
            </a:solidFill>
            <a:ln w="9528" cap="flat">
              <a:solidFill>
                <a:srgbClr val="D6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452">
              <a:extLst>
                <a:ext uri="{FF2B5EF4-FFF2-40B4-BE49-F238E27FC236}">
                  <a16:creationId xmlns:a16="http://schemas.microsoft.com/office/drawing/2014/main" id="{9C1C6499-85FB-41EF-9C51-8B4AB6BA9D60}"/>
                </a:ext>
              </a:extLst>
            </p:cNvPr>
            <p:cNvSpPr/>
            <p:nvPr/>
          </p:nvSpPr>
          <p:spPr>
            <a:xfrm>
              <a:off x="5973400" y="6532281"/>
              <a:ext cx="694907" cy="3311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5"/>
                <a:gd name="f8" fmla="val 2"/>
                <a:gd name="f9" fmla="val 1"/>
                <a:gd name="f10" fmla="val 24"/>
                <a:gd name="f11" fmla="val 23"/>
                <a:gd name="f12" fmla="val 22"/>
                <a:gd name="f13" fmla="val 21"/>
                <a:gd name="f14" fmla="val 56"/>
                <a:gd name="f15" fmla="val 11"/>
                <a:gd name="f16" fmla="val 12"/>
                <a:gd name="f17" fmla="val 13"/>
                <a:gd name="f18" fmla="val 14"/>
                <a:gd name="f19" fmla="val 55"/>
                <a:gd name="f20" fmla="val 54"/>
                <a:gd name="f21" fmla="val 4"/>
                <a:gd name="f22" fmla="val 3"/>
                <a:gd name="f23" fmla="+- 0 0 -90"/>
                <a:gd name="f24" fmla="*/ f3 1 57"/>
                <a:gd name="f25" fmla="*/ f4 1 25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57"/>
                <a:gd name="f34" fmla="*/ f30 1 25"/>
                <a:gd name="f35" fmla="*/ 2 f31 1"/>
                <a:gd name="f36" fmla="*/ 25 f30 1"/>
                <a:gd name="f37" fmla="*/ 0 f31 1"/>
                <a:gd name="f38" fmla="*/ 24 f30 1"/>
                <a:gd name="f39" fmla="*/ 22 f30 1"/>
                <a:gd name="f40" fmla="*/ 56 f31 1"/>
                <a:gd name="f41" fmla="*/ 11 f30 1"/>
                <a:gd name="f42" fmla="*/ 57 f31 1"/>
                <a:gd name="f43" fmla="*/ 13 f30 1"/>
                <a:gd name="f44" fmla="*/ 54 f31 1"/>
                <a:gd name="f45" fmla="*/ 14 f30 1"/>
                <a:gd name="f46" fmla="*/ 3 f31 1"/>
                <a:gd name="f47" fmla="+- f32 0 f1"/>
                <a:gd name="f48" fmla="*/ f35 1 57"/>
                <a:gd name="f49" fmla="*/ f36 1 25"/>
                <a:gd name="f50" fmla="*/ f37 1 57"/>
                <a:gd name="f51" fmla="*/ f38 1 25"/>
                <a:gd name="f52" fmla="*/ f39 1 25"/>
                <a:gd name="f53" fmla="*/ f40 1 57"/>
                <a:gd name="f54" fmla="*/ f41 1 25"/>
                <a:gd name="f55" fmla="*/ f42 1 57"/>
                <a:gd name="f56" fmla="*/ f43 1 25"/>
                <a:gd name="f57" fmla="*/ f44 1 57"/>
                <a:gd name="f58" fmla="*/ f45 1 25"/>
                <a:gd name="f59" fmla="*/ f46 1 57"/>
                <a:gd name="f60" fmla="*/ 0 1 f33"/>
                <a:gd name="f61" fmla="*/ f27 1 f33"/>
                <a:gd name="f62" fmla="*/ 0 1 f34"/>
                <a:gd name="f63" fmla="*/ f28 1 f34"/>
                <a:gd name="f64" fmla="*/ f48 1 f33"/>
                <a:gd name="f65" fmla="*/ f49 1 f34"/>
                <a:gd name="f66" fmla="*/ f50 1 f33"/>
                <a:gd name="f67" fmla="*/ f51 1 f34"/>
                <a:gd name="f68" fmla="*/ f52 1 f34"/>
                <a:gd name="f69" fmla="*/ f53 1 f33"/>
                <a:gd name="f70" fmla="*/ f54 1 f34"/>
                <a:gd name="f71" fmla="*/ f55 1 f33"/>
                <a:gd name="f72" fmla="*/ f56 1 f34"/>
                <a:gd name="f73" fmla="*/ f57 1 f33"/>
                <a:gd name="f74" fmla="*/ f58 1 f34"/>
                <a:gd name="f75" fmla="*/ f59 1 f33"/>
                <a:gd name="f76" fmla="*/ f60 f24 1"/>
                <a:gd name="f77" fmla="*/ f61 f24 1"/>
                <a:gd name="f78" fmla="*/ f63 f25 1"/>
                <a:gd name="f79" fmla="*/ f62 f25 1"/>
                <a:gd name="f80" fmla="*/ f64 f24 1"/>
                <a:gd name="f81" fmla="*/ f65 f25 1"/>
                <a:gd name="f82" fmla="*/ f66 f24 1"/>
                <a:gd name="f83" fmla="*/ f67 f25 1"/>
                <a:gd name="f84" fmla="*/ f68 f25 1"/>
                <a:gd name="f85" fmla="*/ f69 f24 1"/>
                <a:gd name="f86" fmla="*/ f70 f25 1"/>
                <a:gd name="f87" fmla="*/ f71 f24 1"/>
                <a:gd name="f88" fmla="*/ f72 f25 1"/>
                <a:gd name="f89" fmla="*/ f73 f24 1"/>
                <a:gd name="f90" fmla="*/ f74 f25 1"/>
                <a:gd name="f91" fmla="*/ f7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80" y="f81"/>
                </a:cxn>
                <a:cxn ang="f47">
                  <a:pos x="f82" y="f83"/>
                </a:cxn>
                <a:cxn ang="f47">
                  <a:pos x="f82" y="f84"/>
                </a:cxn>
                <a:cxn ang="f47">
                  <a:pos x="f85" y="f86"/>
                </a:cxn>
                <a:cxn ang="f47">
                  <a:pos x="f87" y="f88"/>
                </a:cxn>
                <a:cxn ang="f47">
                  <a:pos x="f89" y="f90"/>
                </a:cxn>
                <a:cxn ang="f47">
                  <a:pos x="f91" y="f83"/>
                </a:cxn>
                <a:cxn ang="f47">
                  <a:pos x="f80" y="f81"/>
                </a:cxn>
              </a:cxnLst>
              <a:rect l="f76" t="f79" r="f77" b="f78"/>
              <a:pathLst>
                <a:path w="57" h="25">
                  <a:moveTo>
                    <a:pt x="f8" y="f7"/>
                  </a:moveTo>
                  <a:cubicBezTo>
                    <a:pt x="f9" y="f7"/>
                    <a:pt x="f9" y="f10"/>
                    <a:pt x="f5" y="f10"/>
                  </a:cubicBezTo>
                  <a:cubicBezTo>
                    <a:pt x="f5" y="f11"/>
                    <a:pt x="f5" y="f12"/>
                    <a:pt x="f5" y="f12"/>
                  </a:cubicBezTo>
                  <a:cubicBezTo>
                    <a:pt x="f9" y="f13"/>
                    <a:pt x="f11" y="f5"/>
                    <a:pt x="f14" y="f15"/>
                  </a:cubicBezTo>
                  <a:cubicBezTo>
                    <a:pt x="f14" y="f15"/>
                    <a:pt x="f6" y="f16"/>
                    <a:pt x="f6" y="f17"/>
                  </a:cubicBezTo>
                  <a:cubicBezTo>
                    <a:pt x="f14" y="f18"/>
                    <a:pt x="f19" y="f18"/>
                    <a:pt x="f20" y="f18"/>
                  </a:cubicBezTo>
                  <a:cubicBezTo>
                    <a:pt x="f10" y="f21"/>
                    <a:pt x="f22" y="f10"/>
                    <a:pt x="f22" y="f10"/>
                  </a:cubicBezTo>
                  <a:cubicBezTo>
                    <a:pt x="f8" y="f10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453">
              <a:extLst>
                <a:ext uri="{FF2B5EF4-FFF2-40B4-BE49-F238E27FC236}">
                  <a16:creationId xmlns:a16="http://schemas.microsoft.com/office/drawing/2014/main" id="{EB66441E-25F6-464C-8A49-BDE1701246B8}"/>
                </a:ext>
              </a:extLst>
            </p:cNvPr>
            <p:cNvSpPr/>
            <p:nvPr/>
          </p:nvSpPr>
          <p:spPr>
            <a:xfrm>
              <a:off x="6018233" y="6847255"/>
              <a:ext cx="702368" cy="2826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1"/>
                <a:gd name="f8" fmla="val 17"/>
                <a:gd name="f9" fmla="val 15"/>
                <a:gd name="f10" fmla="val 18"/>
                <a:gd name="f11" fmla="val 8"/>
                <a:gd name="f12" fmla="val 1"/>
                <a:gd name="f13" fmla="val 14"/>
                <a:gd name="f14" fmla="val 13"/>
                <a:gd name="f15" fmla="val 12"/>
                <a:gd name="f16" fmla="val 11"/>
                <a:gd name="f17" fmla="val 2"/>
                <a:gd name="f18" fmla="val 33"/>
                <a:gd name="f19" fmla="val 54"/>
                <a:gd name="f20" fmla="val 55"/>
                <a:gd name="f21" fmla="val 56"/>
                <a:gd name="f22" fmla="val 3"/>
                <a:gd name="f23" fmla="val 4"/>
                <a:gd name="f24" fmla="val 43"/>
                <a:gd name="f25" fmla="+- 0 0 -90"/>
                <a:gd name="f26" fmla="*/ f3 1 57"/>
                <a:gd name="f27" fmla="*/ f4 1 21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57"/>
                <a:gd name="f36" fmla="*/ f32 1 21"/>
                <a:gd name="f37" fmla="*/ 21 f33 1"/>
                <a:gd name="f38" fmla="*/ 17 f32 1"/>
                <a:gd name="f39" fmla="*/ 1 f33 1"/>
                <a:gd name="f40" fmla="*/ 14 f32 1"/>
                <a:gd name="f41" fmla="*/ 0 f33 1"/>
                <a:gd name="f42" fmla="*/ 12 f32 1"/>
                <a:gd name="f43" fmla="*/ 2 f33 1"/>
                <a:gd name="f44" fmla="*/ 11 f32 1"/>
                <a:gd name="f45" fmla="*/ 54 f33 1"/>
                <a:gd name="f46" fmla="*/ 1 f32 1"/>
                <a:gd name="f47" fmla="*/ 56 f33 1"/>
                <a:gd name="f48" fmla="*/ 4 f32 1"/>
                <a:gd name="f49" fmla="+- f34 0 f1"/>
                <a:gd name="f50" fmla="*/ f37 1 57"/>
                <a:gd name="f51" fmla="*/ f38 1 21"/>
                <a:gd name="f52" fmla="*/ f39 1 57"/>
                <a:gd name="f53" fmla="*/ f40 1 21"/>
                <a:gd name="f54" fmla="*/ f41 1 57"/>
                <a:gd name="f55" fmla="*/ f42 1 21"/>
                <a:gd name="f56" fmla="*/ f43 1 57"/>
                <a:gd name="f57" fmla="*/ f44 1 21"/>
                <a:gd name="f58" fmla="*/ f45 1 57"/>
                <a:gd name="f59" fmla="*/ f46 1 21"/>
                <a:gd name="f60" fmla="*/ f47 1 57"/>
                <a:gd name="f61" fmla="*/ f48 1 21"/>
                <a:gd name="f62" fmla="*/ 0 1 f35"/>
                <a:gd name="f63" fmla="*/ f29 1 f35"/>
                <a:gd name="f64" fmla="*/ 0 1 f36"/>
                <a:gd name="f65" fmla="*/ f30 1 f36"/>
                <a:gd name="f66" fmla="*/ f50 1 f35"/>
                <a:gd name="f67" fmla="*/ f51 1 f36"/>
                <a:gd name="f68" fmla="*/ f52 1 f35"/>
                <a:gd name="f69" fmla="*/ f53 1 f36"/>
                <a:gd name="f70" fmla="*/ f54 1 f35"/>
                <a:gd name="f71" fmla="*/ f55 1 f36"/>
                <a:gd name="f72" fmla="*/ f56 1 f35"/>
                <a:gd name="f73" fmla="*/ f57 1 f36"/>
                <a:gd name="f74" fmla="*/ f58 1 f35"/>
                <a:gd name="f75" fmla="*/ f59 1 f36"/>
                <a:gd name="f76" fmla="*/ f60 1 f35"/>
                <a:gd name="f77" fmla="*/ f61 1 f36"/>
                <a:gd name="f78" fmla="*/ f62 f26 1"/>
                <a:gd name="f79" fmla="*/ f63 f26 1"/>
                <a:gd name="f80" fmla="*/ f65 f27 1"/>
                <a:gd name="f81" fmla="*/ f64 f27 1"/>
                <a:gd name="f82" fmla="*/ f66 f26 1"/>
                <a:gd name="f83" fmla="*/ f67 f27 1"/>
                <a:gd name="f84" fmla="*/ f68 f26 1"/>
                <a:gd name="f85" fmla="*/ f69 f27 1"/>
                <a:gd name="f86" fmla="*/ f70 f26 1"/>
                <a:gd name="f87" fmla="*/ f71 f27 1"/>
                <a:gd name="f88" fmla="*/ f72 f26 1"/>
                <a:gd name="f89" fmla="*/ f73 f27 1"/>
                <a:gd name="f90" fmla="*/ f74 f26 1"/>
                <a:gd name="f91" fmla="*/ f75 f27 1"/>
                <a:gd name="f92" fmla="*/ f76 f26 1"/>
                <a:gd name="f93" fmla="*/ f7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91"/>
                </a:cxn>
                <a:cxn ang="f49">
                  <a:pos x="f92" y="f93"/>
                </a:cxn>
                <a:cxn ang="f49">
                  <a:pos x="f82" y="f83"/>
                </a:cxn>
              </a:cxnLst>
              <a:rect l="f78" t="f81" r="f79" b="f80"/>
              <a:pathLst>
                <a:path w="57" h="21">
                  <a:moveTo>
                    <a:pt x="f7" y="f8"/>
                  </a:moveTo>
                  <a:cubicBezTo>
                    <a:pt x="f9" y="f10"/>
                    <a:pt x="f11" y="f8"/>
                    <a:pt x="f12" y="f13"/>
                  </a:cubicBezTo>
                  <a:cubicBezTo>
                    <a:pt x="f5" y="f13"/>
                    <a:pt x="f5" y="f14"/>
                    <a:pt x="f5" y="f15"/>
                  </a:cubicBezTo>
                  <a:cubicBezTo>
                    <a:pt x="f5" y="f16"/>
                    <a:pt x="f12" y="f16"/>
                    <a:pt x="f17" y="f16"/>
                  </a:cubicBezTo>
                  <a:cubicBezTo>
                    <a:pt x="f18" y="f7"/>
                    <a:pt x="f19" y="f12"/>
                    <a:pt x="f19" y="f12"/>
                  </a:cubicBezTo>
                  <a:cubicBezTo>
                    <a:pt x="f20" y="f5"/>
                    <a:pt x="f21" y="f5"/>
                    <a:pt x="f21" y="f12"/>
                  </a:cubicBezTo>
                  <a:cubicBezTo>
                    <a:pt x="f6" y="f17"/>
                    <a:pt x="f6" y="f22"/>
                    <a:pt x="f21" y="f23"/>
                  </a:cubicBezTo>
                  <a:cubicBezTo>
                    <a:pt x="f21" y="f23"/>
                    <a:pt x="f24" y="f8"/>
                    <a:pt x="f7" y="f8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454">
              <a:extLst>
                <a:ext uri="{FF2B5EF4-FFF2-40B4-BE49-F238E27FC236}">
                  <a16:creationId xmlns:a16="http://schemas.microsoft.com/office/drawing/2014/main" id="{99D86A62-09E5-49A7-AEF0-B71E726F2055}"/>
                </a:ext>
              </a:extLst>
            </p:cNvPr>
            <p:cNvSpPr/>
            <p:nvPr/>
          </p:nvSpPr>
          <p:spPr>
            <a:xfrm>
              <a:off x="6055586" y="6774570"/>
              <a:ext cx="552928" cy="1372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11"/>
                <a:gd name="f8" fmla="val 2"/>
                <a:gd name="f9" fmla="val 1"/>
                <a:gd name="f10" fmla="val 10"/>
                <a:gd name="f11" fmla="val 9"/>
                <a:gd name="f12" fmla="val 8"/>
                <a:gd name="f13" fmla="val 7"/>
                <a:gd name="f14" fmla="val 43"/>
                <a:gd name="f15" fmla="val 44"/>
                <a:gd name="f16" fmla="val 3"/>
                <a:gd name="f17" fmla="val 4"/>
                <a:gd name="f18" fmla="+- 0 0 -90"/>
                <a:gd name="f19" fmla="*/ f3 1 45"/>
                <a:gd name="f20" fmla="*/ f4 1 1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45"/>
                <a:gd name="f29" fmla="*/ f25 1 11"/>
                <a:gd name="f30" fmla="*/ 2 f26 1"/>
                <a:gd name="f31" fmla="*/ 11 f25 1"/>
                <a:gd name="f32" fmla="*/ 0 f26 1"/>
                <a:gd name="f33" fmla="*/ 9 f25 1"/>
                <a:gd name="f34" fmla="*/ 1 f26 1"/>
                <a:gd name="f35" fmla="*/ 7 f25 1"/>
                <a:gd name="f36" fmla="*/ 43 f26 1"/>
                <a:gd name="f37" fmla="*/ 0 f25 1"/>
                <a:gd name="f38" fmla="*/ 45 f26 1"/>
                <a:gd name="f39" fmla="*/ 2 f25 1"/>
                <a:gd name="f40" fmla="*/ 44 f26 1"/>
                <a:gd name="f41" fmla="*/ 4 f25 1"/>
                <a:gd name="f42" fmla="+- f27 0 f1"/>
                <a:gd name="f43" fmla="*/ f30 1 45"/>
                <a:gd name="f44" fmla="*/ f31 1 11"/>
                <a:gd name="f45" fmla="*/ f32 1 45"/>
                <a:gd name="f46" fmla="*/ f33 1 11"/>
                <a:gd name="f47" fmla="*/ f34 1 45"/>
                <a:gd name="f48" fmla="*/ f35 1 11"/>
                <a:gd name="f49" fmla="*/ f36 1 45"/>
                <a:gd name="f50" fmla="*/ f37 1 11"/>
                <a:gd name="f51" fmla="*/ f38 1 45"/>
                <a:gd name="f52" fmla="*/ f39 1 11"/>
                <a:gd name="f53" fmla="*/ f40 1 45"/>
                <a:gd name="f54" fmla="*/ f41 1 11"/>
                <a:gd name="f55" fmla="*/ 0 1 f28"/>
                <a:gd name="f56" fmla="*/ f22 1 f28"/>
                <a:gd name="f57" fmla="*/ 0 1 f29"/>
                <a:gd name="f58" fmla="*/ f23 1 f29"/>
                <a:gd name="f59" fmla="*/ f43 1 f28"/>
                <a:gd name="f60" fmla="*/ f44 1 f29"/>
                <a:gd name="f61" fmla="*/ f45 1 f28"/>
                <a:gd name="f62" fmla="*/ f46 1 f29"/>
                <a:gd name="f63" fmla="*/ f47 1 f28"/>
                <a:gd name="f64" fmla="*/ f48 1 f29"/>
                <a:gd name="f65" fmla="*/ f49 1 f28"/>
                <a:gd name="f66" fmla="*/ f50 1 f29"/>
                <a:gd name="f67" fmla="*/ f51 1 f28"/>
                <a:gd name="f68" fmla="*/ f52 1 f29"/>
                <a:gd name="f69" fmla="*/ f53 1 f28"/>
                <a:gd name="f70" fmla="*/ f54 1 f29"/>
                <a:gd name="f71" fmla="*/ f55 f19 1"/>
                <a:gd name="f72" fmla="*/ f56 f19 1"/>
                <a:gd name="f73" fmla="*/ f58 f20 1"/>
                <a:gd name="f74" fmla="*/ f57 f20 1"/>
                <a:gd name="f75" fmla="*/ f59 f19 1"/>
                <a:gd name="f76" fmla="*/ f60 f20 1"/>
                <a:gd name="f77" fmla="*/ f61 f19 1"/>
                <a:gd name="f78" fmla="*/ f62 f20 1"/>
                <a:gd name="f79" fmla="*/ f63 f19 1"/>
                <a:gd name="f80" fmla="*/ f64 f20 1"/>
                <a:gd name="f81" fmla="*/ f65 f19 1"/>
                <a:gd name="f82" fmla="*/ f66 f20 1"/>
                <a:gd name="f83" fmla="*/ f67 f19 1"/>
                <a:gd name="f84" fmla="*/ f68 f20 1"/>
                <a:gd name="f85" fmla="*/ f69 f19 1"/>
                <a:gd name="f86" fmla="*/ f7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81" y="f82"/>
                </a:cxn>
                <a:cxn ang="f42">
                  <a:pos x="f83" y="f84"/>
                </a:cxn>
                <a:cxn ang="f42">
                  <a:pos x="f85" y="f86"/>
                </a:cxn>
                <a:cxn ang="f42">
                  <a:pos x="f75" y="f76"/>
                </a:cxn>
              </a:cxnLst>
              <a:rect l="f71" t="f74" r="f72" b="f73"/>
              <a:pathLst>
                <a:path w="45" h="11">
                  <a:moveTo>
                    <a:pt x="f8" y="f7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12"/>
                    <a:pt x="f5" y="f13"/>
                    <a:pt x="f9" y="f13"/>
                  </a:cubicBezTo>
                  <a:cubicBezTo>
                    <a:pt x="f14" y="f5"/>
                    <a:pt x="f14" y="f5"/>
                    <a:pt x="f14" y="f5"/>
                  </a:cubicBezTo>
                  <a:cubicBezTo>
                    <a:pt x="f15" y="f5"/>
                    <a:pt x="f6" y="f9"/>
                    <a:pt x="f6" y="f8"/>
                  </a:cubicBezTo>
                  <a:cubicBezTo>
                    <a:pt x="f6" y="f16"/>
                    <a:pt x="f6" y="f17"/>
                    <a:pt x="f15" y="f17"/>
                  </a:cubicBezTo>
                  <a:cubicBezTo>
                    <a:pt x="f8" y="f7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455">
              <a:extLst>
                <a:ext uri="{FF2B5EF4-FFF2-40B4-BE49-F238E27FC236}">
                  <a16:creationId xmlns:a16="http://schemas.microsoft.com/office/drawing/2014/main" id="{CF561D1D-6378-463F-8838-FEEB38903DE1}"/>
                </a:ext>
              </a:extLst>
            </p:cNvPr>
            <p:cNvSpPr/>
            <p:nvPr/>
          </p:nvSpPr>
          <p:spPr>
            <a:xfrm>
              <a:off x="5360688" y="9399337"/>
              <a:ext cx="321301" cy="2261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17"/>
                <a:gd name="f8" fmla="val 25"/>
                <a:gd name="f9" fmla="val 4"/>
                <a:gd name="f10" fmla="val 3"/>
                <a:gd name="f11" fmla="val 2"/>
                <a:gd name="f12" fmla="val 1"/>
                <a:gd name="f13" fmla="val 23"/>
                <a:gd name="f14" fmla="val 13"/>
                <a:gd name="f15" fmla="val 14"/>
                <a:gd name="f16" fmla="val 16"/>
                <a:gd name="f17" fmla="+- 0 0 -90"/>
                <a:gd name="f18" fmla="*/ f3 1 26"/>
                <a:gd name="f19" fmla="*/ f4 1 1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6"/>
                <a:gd name="f28" fmla="*/ f24 1 17"/>
                <a:gd name="f29" fmla="*/ 25 f25 1"/>
                <a:gd name="f30" fmla="*/ 4 f24 1"/>
                <a:gd name="f31" fmla="*/ 1 f24 1"/>
                <a:gd name="f32" fmla="*/ 23 f25 1"/>
                <a:gd name="f33" fmla="*/ 0 f24 1"/>
                <a:gd name="f34" fmla="*/ 0 f25 1"/>
                <a:gd name="f35" fmla="*/ 13 f24 1"/>
                <a:gd name="f36" fmla="*/ 1 f25 1"/>
                <a:gd name="f37" fmla="*/ 17 f24 1"/>
                <a:gd name="f38" fmla="+- f26 0 f1"/>
                <a:gd name="f39" fmla="*/ f29 1 26"/>
                <a:gd name="f40" fmla="*/ f30 1 17"/>
                <a:gd name="f41" fmla="*/ f31 1 17"/>
                <a:gd name="f42" fmla="*/ f32 1 26"/>
                <a:gd name="f43" fmla="*/ f33 1 17"/>
                <a:gd name="f44" fmla="*/ f34 1 26"/>
                <a:gd name="f45" fmla="*/ f35 1 17"/>
                <a:gd name="f46" fmla="*/ f36 1 26"/>
                <a:gd name="f47" fmla="*/ f37 1 17"/>
                <a:gd name="f48" fmla="*/ 0 1 f27"/>
                <a:gd name="f49" fmla="*/ f21 1 f27"/>
                <a:gd name="f50" fmla="*/ 0 1 f28"/>
                <a:gd name="f51" fmla="*/ f22 1 f28"/>
                <a:gd name="f52" fmla="*/ f39 1 f27"/>
                <a:gd name="f53" fmla="*/ f40 1 f28"/>
                <a:gd name="f54" fmla="*/ f41 1 f28"/>
                <a:gd name="f55" fmla="*/ f42 1 f27"/>
                <a:gd name="f56" fmla="*/ f43 1 f28"/>
                <a:gd name="f57" fmla="*/ f44 1 f27"/>
                <a:gd name="f58" fmla="*/ f45 1 f28"/>
                <a:gd name="f59" fmla="*/ f46 1 f27"/>
                <a:gd name="f60" fmla="*/ f47 1 f28"/>
                <a:gd name="f61" fmla="*/ f48 f18 1"/>
                <a:gd name="f62" fmla="*/ f49 f18 1"/>
                <a:gd name="f63" fmla="*/ f51 f19 1"/>
                <a:gd name="f64" fmla="*/ f50 f19 1"/>
                <a:gd name="f65" fmla="*/ f52 f18 1"/>
                <a:gd name="f66" fmla="*/ f53 f19 1"/>
                <a:gd name="f67" fmla="*/ f54 f19 1"/>
                <a:gd name="f68" fmla="*/ f55 f18 1"/>
                <a:gd name="f69" fmla="*/ f56 f19 1"/>
                <a:gd name="f70" fmla="*/ f57 f18 1"/>
                <a:gd name="f71" fmla="*/ f58 f19 1"/>
                <a:gd name="f72" fmla="*/ f59 f18 1"/>
                <a:gd name="f73" fmla="*/ f60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5" y="f66"/>
                </a:cxn>
                <a:cxn ang="f38">
                  <a:pos x="f65" y="f67"/>
                </a:cxn>
                <a:cxn ang="f38">
                  <a:pos x="f68" y="f69"/>
                </a:cxn>
                <a:cxn ang="f38">
                  <a:pos x="f70" y="f71"/>
                </a:cxn>
                <a:cxn ang="f38">
                  <a:pos x="f72" y="f73"/>
                </a:cxn>
                <a:cxn ang="f38">
                  <a:pos x="f65" y="f66"/>
                </a:cxn>
              </a:cxnLst>
              <a:rect l="f61" t="f64" r="f62" b="f63"/>
              <a:pathLst>
                <a:path w="26" h="17">
                  <a:moveTo>
                    <a:pt x="f8" y="f9"/>
                  </a:moveTo>
                  <a:cubicBezTo>
                    <a:pt x="f8" y="f10"/>
                    <a:pt x="f6" y="f11"/>
                    <a:pt x="f8" y="f12"/>
                  </a:cubicBezTo>
                  <a:cubicBezTo>
                    <a:pt x="f8" y="f5"/>
                    <a:pt x="f13" y="f5"/>
                    <a:pt x="f13" y="f5"/>
                  </a:cubicBezTo>
                  <a:cubicBezTo>
                    <a:pt x="f5" y="f14"/>
                    <a:pt x="f5" y="f14"/>
                    <a:pt x="f5" y="f14"/>
                  </a:cubicBezTo>
                  <a:cubicBezTo>
                    <a:pt x="f12" y="f15"/>
                    <a:pt x="f12" y="f16"/>
                    <a:pt x="f12" y="f7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456">
              <a:extLst>
                <a:ext uri="{FF2B5EF4-FFF2-40B4-BE49-F238E27FC236}">
                  <a16:creationId xmlns:a16="http://schemas.microsoft.com/office/drawing/2014/main" id="{3FAF9F4A-3B99-4C46-8C15-36527874D272}"/>
                </a:ext>
              </a:extLst>
            </p:cNvPr>
            <p:cNvSpPr/>
            <p:nvPr/>
          </p:nvSpPr>
          <p:spPr>
            <a:xfrm>
              <a:off x="5338276" y="9253965"/>
              <a:ext cx="500624" cy="2342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18"/>
                <a:gd name="f8" fmla="val 1"/>
                <a:gd name="f9" fmla="val 5"/>
                <a:gd name="f10" fmla="val 12"/>
                <a:gd name="f11" fmla="val 16"/>
                <a:gd name="f12" fmla="val 4"/>
                <a:gd name="f13" fmla="val 39"/>
                <a:gd name="f14" fmla="val 40"/>
                <a:gd name="f15" fmla="val 3"/>
                <a:gd name="f16" fmla="val 2"/>
                <a:gd name="f17" fmla="val 17"/>
                <a:gd name="f18" fmla="val 6"/>
                <a:gd name="f19" fmla="val 7"/>
                <a:gd name="f20" fmla="val 14"/>
                <a:gd name="f21" fmla="val 15"/>
                <a:gd name="f22" fmla="+- 0 0 -90"/>
                <a:gd name="f23" fmla="*/ f3 1 41"/>
                <a:gd name="f24" fmla="*/ f4 1 18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41"/>
                <a:gd name="f33" fmla="*/ f29 1 18"/>
                <a:gd name="f34" fmla="*/ 1 f30 1"/>
                <a:gd name="f35" fmla="*/ 18 f29 1"/>
                <a:gd name="f36" fmla="*/ 39 f30 1"/>
                <a:gd name="f37" fmla="*/ 4 f29 1"/>
                <a:gd name="f38" fmla="*/ 41 f30 1"/>
                <a:gd name="f39" fmla="*/ 2 f29 1"/>
                <a:gd name="f40" fmla="*/ 0 f29 1"/>
                <a:gd name="f41" fmla="*/ 0 f30 1"/>
                <a:gd name="f42" fmla="*/ 14 f29 1"/>
                <a:gd name="f43" fmla="+- f31 0 f1"/>
                <a:gd name="f44" fmla="*/ f34 1 41"/>
                <a:gd name="f45" fmla="*/ f35 1 18"/>
                <a:gd name="f46" fmla="*/ f36 1 41"/>
                <a:gd name="f47" fmla="*/ f37 1 18"/>
                <a:gd name="f48" fmla="*/ f38 1 41"/>
                <a:gd name="f49" fmla="*/ f39 1 18"/>
                <a:gd name="f50" fmla="*/ f40 1 18"/>
                <a:gd name="f51" fmla="*/ f41 1 41"/>
                <a:gd name="f52" fmla="*/ f42 1 18"/>
                <a:gd name="f53" fmla="*/ 0 1 f32"/>
                <a:gd name="f54" fmla="*/ f26 1 f32"/>
                <a:gd name="f55" fmla="*/ 0 1 f33"/>
                <a:gd name="f56" fmla="*/ f27 1 f33"/>
                <a:gd name="f57" fmla="*/ f44 1 f32"/>
                <a:gd name="f58" fmla="*/ f45 1 f33"/>
                <a:gd name="f59" fmla="*/ f46 1 f32"/>
                <a:gd name="f60" fmla="*/ f47 1 f33"/>
                <a:gd name="f61" fmla="*/ f48 1 f32"/>
                <a:gd name="f62" fmla="*/ f49 1 f33"/>
                <a:gd name="f63" fmla="*/ f50 1 f33"/>
                <a:gd name="f64" fmla="*/ f51 1 f32"/>
                <a:gd name="f65" fmla="*/ f52 1 f33"/>
                <a:gd name="f66" fmla="*/ f53 f23 1"/>
                <a:gd name="f67" fmla="*/ f54 f23 1"/>
                <a:gd name="f68" fmla="*/ f56 f24 1"/>
                <a:gd name="f69" fmla="*/ f55 f24 1"/>
                <a:gd name="f70" fmla="*/ f57 f23 1"/>
                <a:gd name="f71" fmla="*/ f58 f24 1"/>
                <a:gd name="f72" fmla="*/ f59 f23 1"/>
                <a:gd name="f73" fmla="*/ f60 f24 1"/>
                <a:gd name="f74" fmla="*/ f61 f23 1"/>
                <a:gd name="f75" fmla="*/ f62 f24 1"/>
                <a:gd name="f76" fmla="*/ f63 f24 1"/>
                <a:gd name="f77" fmla="*/ f64 f23 1"/>
                <a:gd name="f78" fmla="*/ f6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72" y="f76"/>
                </a:cxn>
                <a:cxn ang="f43">
                  <a:pos x="f72" y="f76"/>
                </a:cxn>
                <a:cxn ang="f43">
                  <a:pos x="f77" y="f78"/>
                </a:cxn>
                <a:cxn ang="f43">
                  <a:pos x="f70" y="f71"/>
                </a:cxn>
              </a:cxnLst>
              <a:rect l="f66" t="f69" r="f67" b="f68"/>
              <a:pathLst>
                <a:path w="41" h="18">
                  <a:moveTo>
                    <a:pt x="f8" y="f7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6" y="f15"/>
                    <a:pt x="f6" y="f16"/>
                  </a:cubicBezTo>
                  <a:cubicBezTo>
                    <a:pt x="f6" y="f8"/>
                    <a:pt x="f14" y="f5"/>
                    <a:pt x="f13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17" y="f5"/>
                    <a:pt x="f18" y="f19"/>
                    <a:pt x="f5" y="f20"/>
                  </a:cubicBezTo>
                  <a:cubicBezTo>
                    <a:pt x="f5" y="f21"/>
                    <a:pt x="f8" y="f1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457">
              <a:extLst>
                <a:ext uri="{FF2B5EF4-FFF2-40B4-BE49-F238E27FC236}">
                  <a16:creationId xmlns:a16="http://schemas.microsoft.com/office/drawing/2014/main" id="{7668C72D-BD26-46CE-9F12-26AB204ADF03}"/>
                </a:ext>
              </a:extLst>
            </p:cNvPr>
            <p:cNvSpPr/>
            <p:nvPr/>
          </p:nvSpPr>
          <p:spPr>
            <a:xfrm>
              <a:off x="5383109" y="9399337"/>
              <a:ext cx="493154" cy="2988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39"/>
                <a:gd name="f9" fmla="val 3"/>
                <a:gd name="f10" fmla="val 1"/>
                <a:gd name="f11" fmla="val 38"/>
                <a:gd name="f12" fmla="val 37"/>
                <a:gd name="f13" fmla="val 36"/>
                <a:gd name="f14" fmla="val 24"/>
                <a:gd name="f15" fmla="val 14"/>
                <a:gd name="f16" fmla="val 7"/>
                <a:gd name="f17" fmla="val 18"/>
                <a:gd name="f18" fmla="val 20"/>
                <a:gd name="f19" fmla="val 21"/>
                <a:gd name="f20" fmla="val 22"/>
                <a:gd name="f21" fmla="val 9"/>
                <a:gd name="f22" fmla="val 26"/>
                <a:gd name="f23" fmla="+- 0 0 -90"/>
                <a:gd name="f24" fmla="*/ f3 1 40"/>
                <a:gd name="f25" fmla="*/ f4 1 23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40"/>
                <a:gd name="f34" fmla="*/ f30 1 23"/>
                <a:gd name="f35" fmla="*/ 39 f31 1"/>
                <a:gd name="f36" fmla="*/ 3 f30 1"/>
                <a:gd name="f37" fmla="*/ 1 f30 1"/>
                <a:gd name="f38" fmla="*/ 36 f31 1"/>
                <a:gd name="f39" fmla="*/ 0 f31 1"/>
                <a:gd name="f40" fmla="*/ 20 f30 1"/>
                <a:gd name="f41" fmla="*/ 1 f31 1"/>
                <a:gd name="f42" fmla="*/ 23 f30 1"/>
                <a:gd name="f43" fmla="+- f32 0 f1"/>
                <a:gd name="f44" fmla="*/ f35 1 40"/>
                <a:gd name="f45" fmla="*/ f36 1 23"/>
                <a:gd name="f46" fmla="*/ f37 1 23"/>
                <a:gd name="f47" fmla="*/ f38 1 40"/>
                <a:gd name="f48" fmla="*/ f39 1 40"/>
                <a:gd name="f49" fmla="*/ f40 1 23"/>
                <a:gd name="f50" fmla="*/ f41 1 40"/>
                <a:gd name="f51" fmla="*/ f42 1 23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4"/>
                <a:gd name="f59" fmla="*/ f47 1 f33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5 1"/>
                <a:gd name="f71" fmla="*/ f59 f24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68" y="f70"/>
                </a:cxn>
                <a:cxn ang="f43">
                  <a:pos x="f71" y="f70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40" h="23">
                  <a:moveTo>
                    <a:pt x="f8" y="f9"/>
                  </a:moveTo>
                  <a:cubicBezTo>
                    <a:pt x="f6" y="f9"/>
                    <a:pt x="f6" y="f10"/>
                    <a:pt x="f8" y="f10"/>
                  </a:cubicBezTo>
                  <a:cubicBezTo>
                    <a:pt x="f11" y="f5"/>
                    <a:pt x="f12" y="f5"/>
                    <a:pt x="f13" y="f10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10" y="f7"/>
                  </a:cubicBezTo>
                  <a:cubicBezTo>
                    <a:pt x="f21" y="f20"/>
                    <a:pt x="f22" y="f17"/>
                    <a:pt x="f8" y="f9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Овал 30">
              <a:extLst>
                <a:ext uri="{FF2B5EF4-FFF2-40B4-BE49-F238E27FC236}">
                  <a16:creationId xmlns:a16="http://schemas.microsoft.com/office/drawing/2014/main" id="{CC33AC9B-213C-4639-A7FB-0CB0982E9625}"/>
                </a:ext>
              </a:extLst>
            </p:cNvPr>
            <p:cNvSpPr/>
            <p:nvPr/>
          </p:nvSpPr>
          <p:spPr>
            <a:xfrm rot="20884724">
              <a:off x="5649228" y="4524314"/>
              <a:ext cx="558003" cy="7394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D60000"/>
                </a:gs>
                <a:gs pos="100000">
                  <a:srgbClr val="FF4747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18" name="Группа 2">
            <a:extLst>
              <a:ext uri="{FF2B5EF4-FFF2-40B4-BE49-F238E27FC236}">
                <a16:creationId xmlns:a16="http://schemas.microsoft.com/office/drawing/2014/main" id="{F5655AB4-9373-467B-8188-3D93B623B4CE}"/>
              </a:ext>
            </a:extLst>
          </p:cNvPr>
          <p:cNvGrpSpPr/>
          <p:nvPr/>
        </p:nvGrpSpPr>
        <p:grpSpPr>
          <a:xfrm>
            <a:off x="2144130" y="3053574"/>
            <a:ext cx="5477009" cy="8242813"/>
            <a:chOff x="2144130" y="3053574"/>
            <a:chExt cx="5477009" cy="8242813"/>
          </a:xfrm>
        </p:grpSpPr>
        <p:sp>
          <p:nvSpPr>
            <p:cNvPr id="19" name="Freeform 440">
              <a:extLst>
                <a:ext uri="{FF2B5EF4-FFF2-40B4-BE49-F238E27FC236}">
                  <a16:creationId xmlns:a16="http://schemas.microsoft.com/office/drawing/2014/main" id="{CDF5E907-87DD-4A98-8944-E441035964E2}"/>
                </a:ext>
              </a:extLst>
            </p:cNvPr>
            <p:cNvSpPr/>
            <p:nvPr/>
          </p:nvSpPr>
          <p:spPr>
            <a:xfrm>
              <a:off x="2144130" y="3123261"/>
              <a:ext cx="5477009" cy="81731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8"/>
                <a:gd name="f7" fmla="val 619"/>
                <a:gd name="f8" fmla="val 126"/>
                <a:gd name="f9" fmla="val 346"/>
                <a:gd name="f10" fmla="val 78"/>
                <a:gd name="f11" fmla="val 48"/>
                <a:gd name="f12" fmla="val 72"/>
                <a:gd name="f13" fmla="val 11"/>
                <a:gd name="f14" fmla="val 102"/>
                <a:gd name="f15" fmla="val 5"/>
                <a:gd name="f16" fmla="val 132"/>
                <a:gd name="f17" fmla="val 138"/>
                <a:gd name="f18" fmla="val 34"/>
                <a:gd name="f19" fmla="val 205"/>
                <a:gd name="f20" fmla="val 281"/>
                <a:gd name="f21" fmla="val 207"/>
                <a:gd name="f22" fmla="val 182"/>
                <a:gd name="f23" fmla="val 235"/>
                <a:gd name="f24" fmla="val 186"/>
                <a:gd name="f25" fmla="val 264"/>
                <a:gd name="f26" fmla="val 191"/>
                <a:gd name="f27" fmla="val 274"/>
                <a:gd name="f28" fmla="val 198"/>
                <a:gd name="f29" fmla="val 280"/>
                <a:gd name="f30" fmla="val 244"/>
                <a:gd name="f31" fmla="val 303"/>
                <a:gd name="f32" fmla="val 208"/>
                <a:gd name="f33" fmla="val 337"/>
                <a:gd name="f34" fmla="val 247"/>
                <a:gd name="f35" fmla="val 351"/>
                <a:gd name="f36" fmla="val 265"/>
                <a:gd name="f37" fmla="val 352"/>
                <a:gd name="f38" fmla="val 299"/>
                <a:gd name="f39" fmla="val 393"/>
                <a:gd name="f40" fmla="val 282"/>
                <a:gd name="f41" fmla="val 421"/>
                <a:gd name="f42" fmla="val 363"/>
                <a:gd name="f43" fmla="val 443"/>
                <a:gd name="f44" fmla="val 409"/>
                <a:gd name="f45" fmla="val 156"/>
                <a:gd name="f46" fmla="val 75"/>
                <a:gd name="f47" fmla="val 495"/>
                <a:gd name="f48" fmla="val 70"/>
                <a:gd name="f49" fmla="val 445"/>
                <a:gd name="f50" fmla="val 66"/>
                <a:gd name="f51" fmla="val 394"/>
                <a:gd name="f52" fmla="val 49"/>
                <a:gd name="f53" fmla="val 316"/>
                <a:gd name="f54" fmla="val 24"/>
                <a:gd name="f55" fmla="val 46"/>
                <a:gd name="f56" fmla="val 201"/>
                <a:gd name="f57" fmla="+- 0 0 -90"/>
                <a:gd name="f58" fmla="*/ f3 1 448"/>
                <a:gd name="f59" fmla="*/ f4 1 619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448"/>
                <a:gd name="f68" fmla="*/ f64 1 619"/>
                <a:gd name="f69" fmla="*/ 126 f65 1"/>
                <a:gd name="f70" fmla="*/ 346 f64 1"/>
                <a:gd name="f71" fmla="*/ 78 f65 1"/>
                <a:gd name="f72" fmla="*/ 48 f64 1"/>
                <a:gd name="f73" fmla="*/ 102 f65 1"/>
                <a:gd name="f74" fmla="*/ 5 f64 1"/>
                <a:gd name="f75" fmla="*/ 138 f65 1"/>
                <a:gd name="f76" fmla="*/ 34 f64 1"/>
                <a:gd name="f77" fmla="*/ 205 f65 1"/>
                <a:gd name="f78" fmla="*/ 281 f64 1"/>
                <a:gd name="f79" fmla="*/ 235 f65 1"/>
                <a:gd name="f80" fmla="*/ 186 f64 1"/>
                <a:gd name="f81" fmla="*/ 280 f65 1"/>
                <a:gd name="f82" fmla="*/ 244 f64 1"/>
                <a:gd name="f83" fmla="*/ 337 f65 1"/>
                <a:gd name="f84" fmla="*/ 247 f64 1"/>
                <a:gd name="f85" fmla="*/ 352 f65 1"/>
                <a:gd name="f86" fmla="*/ 299 f64 1"/>
                <a:gd name="f87" fmla="*/ 421 f65 1"/>
                <a:gd name="f88" fmla="*/ 363 f64 1"/>
                <a:gd name="f89" fmla="*/ 409 f65 1"/>
                <a:gd name="f90" fmla="*/ 619 f64 1"/>
                <a:gd name="f91" fmla="*/ 156 f65 1"/>
                <a:gd name="f92" fmla="*/ 70 f65 1"/>
                <a:gd name="f93" fmla="*/ 445 f64 1"/>
                <a:gd name="f94" fmla="*/ 24 f65 1"/>
                <a:gd name="f95" fmla="+- f66 0 f1"/>
                <a:gd name="f96" fmla="*/ f69 1 448"/>
                <a:gd name="f97" fmla="*/ f70 1 619"/>
                <a:gd name="f98" fmla="*/ f71 1 448"/>
                <a:gd name="f99" fmla="*/ f72 1 619"/>
                <a:gd name="f100" fmla="*/ f73 1 448"/>
                <a:gd name="f101" fmla="*/ f74 1 619"/>
                <a:gd name="f102" fmla="*/ f75 1 448"/>
                <a:gd name="f103" fmla="*/ f76 1 619"/>
                <a:gd name="f104" fmla="*/ f77 1 448"/>
                <a:gd name="f105" fmla="*/ f78 1 619"/>
                <a:gd name="f106" fmla="*/ f79 1 448"/>
                <a:gd name="f107" fmla="*/ f80 1 619"/>
                <a:gd name="f108" fmla="*/ f81 1 448"/>
                <a:gd name="f109" fmla="*/ f82 1 619"/>
                <a:gd name="f110" fmla="*/ f83 1 448"/>
                <a:gd name="f111" fmla="*/ f84 1 619"/>
                <a:gd name="f112" fmla="*/ f85 1 448"/>
                <a:gd name="f113" fmla="*/ f86 1 619"/>
                <a:gd name="f114" fmla="*/ f87 1 448"/>
                <a:gd name="f115" fmla="*/ f88 1 619"/>
                <a:gd name="f116" fmla="*/ f89 1 448"/>
                <a:gd name="f117" fmla="*/ f90 1 619"/>
                <a:gd name="f118" fmla="*/ f91 1 448"/>
                <a:gd name="f119" fmla="*/ f92 1 448"/>
                <a:gd name="f120" fmla="*/ f93 1 619"/>
                <a:gd name="f121" fmla="*/ f94 1 448"/>
                <a:gd name="f122" fmla="*/ 0 1 f67"/>
                <a:gd name="f123" fmla="*/ f61 1 f67"/>
                <a:gd name="f124" fmla="*/ 0 1 f68"/>
                <a:gd name="f125" fmla="*/ f62 1 f68"/>
                <a:gd name="f126" fmla="*/ f96 1 f67"/>
                <a:gd name="f127" fmla="*/ f97 1 f68"/>
                <a:gd name="f128" fmla="*/ f98 1 f67"/>
                <a:gd name="f129" fmla="*/ f99 1 f68"/>
                <a:gd name="f130" fmla="*/ f100 1 f67"/>
                <a:gd name="f131" fmla="*/ f101 1 f68"/>
                <a:gd name="f132" fmla="*/ f102 1 f67"/>
                <a:gd name="f133" fmla="*/ f103 1 f68"/>
                <a:gd name="f134" fmla="*/ f104 1 f67"/>
                <a:gd name="f135" fmla="*/ f105 1 f68"/>
                <a:gd name="f136" fmla="*/ f106 1 f67"/>
                <a:gd name="f137" fmla="*/ f107 1 f68"/>
                <a:gd name="f138" fmla="*/ f108 1 f67"/>
                <a:gd name="f139" fmla="*/ f109 1 f68"/>
                <a:gd name="f140" fmla="*/ f110 1 f67"/>
                <a:gd name="f141" fmla="*/ f111 1 f68"/>
                <a:gd name="f142" fmla="*/ f112 1 f67"/>
                <a:gd name="f143" fmla="*/ f113 1 f68"/>
                <a:gd name="f144" fmla="*/ f114 1 f67"/>
                <a:gd name="f145" fmla="*/ f115 1 f68"/>
                <a:gd name="f146" fmla="*/ f116 1 f67"/>
                <a:gd name="f147" fmla="*/ f117 1 f68"/>
                <a:gd name="f148" fmla="*/ f118 1 f67"/>
                <a:gd name="f149" fmla="*/ f119 1 f67"/>
                <a:gd name="f150" fmla="*/ f120 1 f68"/>
                <a:gd name="f151" fmla="*/ f121 1 f67"/>
                <a:gd name="f152" fmla="*/ f122 f58 1"/>
                <a:gd name="f153" fmla="*/ f123 f58 1"/>
                <a:gd name="f154" fmla="*/ f125 f59 1"/>
                <a:gd name="f155" fmla="*/ f124 f59 1"/>
                <a:gd name="f156" fmla="*/ f126 f58 1"/>
                <a:gd name="f157" fmla="*/ f127 f59 1"/>
                <a:gd name="f158" fmla="*/ f128 f58 1"/>
                <a:gd name="f159" fmla="*/ f129 f59 1"/>
                <a:gd name="f160" fmla="*/ f130 f58 1"/>
                <a:gd name="f161" fmla="*/ f131 f59 1"/>
                <a:gd name="f162" fmla="*/ f132 f58 1"/>
                <a:gd name="f163" fmla="*/ f133 f59 1"/>
                <a:gd name="f164" fmla="*/ f134 f58 1"/>
                <a:gd name="f165" fmla="*/ f135 f59 1"/>
                <a:gd name="f166" fmla="*/ f136 f58 1"/>
                <a:gd name="f167" fmla="*/ f137 f59 1"/>
                <a:gd name="f168" fmla="*/ f138 f58 1"/>
                <a:gd name="f169" fmla="*/ f139 f59 1"/>
                <a:gd name="f170" fmla="*/ f140 f58 1"/>
                <a:gd name="f171" fmla="*/ f141 f59 1"/>
                <a:gd name="f172" fmla="*/ f142 f58 1"/>
                <a:gd name="f173" fmla="*/ f143 f59 1"/>
                <a:gd name="f174" fmla="*/ f144 f58 1"/>
                <a:gd name="f175" fmla="*/ f145 f59 1"/>
                <a:gd name="f176" fmla="*/ f146 f58 1"/>
                <a:gd name="f177" fmla="*/ f147 f59 1"/>
                <a:gd name="f178" fmla="*/ f148 f58 1"/>
                <a:gd name="f179" fmla="*/ f149 f58 1"/>
                <a:gd name="f180" fmla="*/ f150 f59 1"/>
                <a:gd name="f181" fmla="*/ f151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5">
                  <a:pos x="f156" y="f157"/>
                </a:cxn>
                <a:cxn ang="f95">
                  <a:pos x="f158" y="f159"/>
                </a:cxn>
                <a:cxn ang="f95">
                  <a:pos x="f160" y="f161"/>
                </a:cxn>
                <a:cxn ang="f95">
                  <a:pos x="f162" y="f163"/>
                </a:cxn>
                <a:cxn ang="f95">
                  <a:pos x="f164" y="f165"/>
                </a:cxn>
                <a:cxn ang="f95">
                  <a:pos x="f166" y="f167"/>
                </a:cxn>
                <a:cxn ang="f95">
                  <a:pos x="f168" y="f169"/>
                </a:cxn>
                <a:cxn ang="f95">
                  <a:pos x="f170" y="f171"/>
                </a:cxn>
                <a:cxn ang="f95">
                  <a:pos x="f172" y="f173"/>
                </a:cxn>
                <a:cxn ang="f95">
                  <a:pos x="f174" y="f175"/>
                </a:cxn>
                <a:cxn ang="f95">
                  <a:pos x="f176" y="f177"/>
                </a:cxn>
                <a:cxn ang="f95">
                  <a:pos x="f178" y="f177"/>
                </a:cxn>
                <a:cxn ang="f95">
                  <a:pos x="f179" y="f180"/>
                </a:cxn>
                <a:cxn ang="f95">
                  <a:pos x="f181" y="f173"/>
                </a:cxn>
                <a:cxn ang="f95">
                  <a:pos x="f156" y="f157"/>
                </a:cxn>
              </a:cxnLst>
              <a:rect l="f152" t="f155" r="f153" b="f154"/>
              <a:pathLst>
                <a:path w="448" h="619">
                  <a:moveTo>
                    <a:pt x="f8" y="f9"/>
                  </a:moveTo>
                  <a:cubicBezTo>
                    <a:pt x="f10" y="f11"/>
                    <a:pt x="f10" y="f11"/>
                    <a:pt x="f10" y="f11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5"/>
                    <a:pt x="f17" y="f18"/>
                    <a:pt x="f17" y="f18"/>
                  </a:cubicBezTo>
                  <a:cubicBezTo>
                    <a:pt x="f19" y="f20"/>
                    <a:pt x="f19" y="f20"/>
                    <a:pt x="f19" y="f20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8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6" y="f43"/>
                    <a:pt x="f44" y="f7"/>
                    <a:pt x="f44" y="f7"/>
                  </a:cubicBezTo>
                  <a:cubicBezTo>
                    <a:pt x="f45" y="f7"/>
                    <a:pt x="f45" y="f7"/>
                    <a:pt x="f45" y="f7"/>
                  </a:cubicBezTo>
                  <a:cubicBezTo>
                    <a:pt x="f45" y="f7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38"/>
                  </a:cubicBezTo>
                  <a:cubicBezTo>
                    <a:pt x="f5" y="f40"/>
                    <a:pt x="f55" y="f56"/>
                    <a:pt x="f8" y="f9"/>
                  </a:cubicBezTo>
                  <a:close/>
                </a:path>
              </a:pathLst>
            </a:custGeom>
            <a:solidFill>
              <a:srgbClr val="E1B2A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Freeform 443">
              <a:extLst>
                <a:ext uri="{FF2B5EF4-FFF2-40B4-BE49-F238E27FC236}">
                  <a16:creationId xmlns:a16="http://schemas.microsoft.com/office/drawing/2014/main" id="{F769AB79-792C-4A51-9C0B-887182E0389E}"/>
                </a:ext>
              </a:extLst>
            </p:cNvPr>
            <p:cNvSpPr/>
            <p:nvPr/>
          </p:nvSpPr>
          <p:spPr>
            <a:xfrm>
              <a:off x="6642302" y="7104823"/>
              <a:ext cx="971367" cy="41915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"/>
                <a:gd name="f7" fmla="val 317"/>
                <a:gd name="f8" fmla="val 18"/>
                <a:gd name="f9" fmla="val 217"/>
                <a:gd name="f10" fmla="val 41"/>
                <a:gd name="f11" fmla="val 43"/>
                <a:gd name="f12" fmla="val 309"/>
                <a:gd name="f13" fmla="val 139"/>
                <a:gd name="f14" fmla="val 53"/>
                <a:gd name="f15" fmla="val 61"/>
                <a:gd name="f16" fmla="val 40"/>
                <a:gd name="f17" fmla="val 23"/>
                <a:gd name="f18" fmla="val 24"/>
                <a:gd name="f19" fmla="val 6"/>
                <a:gd name="f20" fmla="val 10"/>
                <a:gd name="f21" fmla="val 45"/>
                <a:gd name="f22" fmla="val 51"/>
                <a:gd name="f23" fmla="+- 0 0 -90"/>
                <a:gd name="f24" fmla="*/ f3 1 79"/>
                <a:gd name="f25" fmla="*/ f4 1 317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79"/>
                <a:gd name="f34" fmla="*/ f30 1 317"/>
                <a:gd name="f35" fmla="*/ 18 f31 1"/>
                <a:gd name="f36" fmla="*/ 217 f30 1"/>
                <a:gd name="f37" fmla="*/ 0 f31 1"/>
                <a:gd name="f38" fmla="*/ 317 f30 1"/>
                <a:gd name="f39" fmla="*/ 41 f31 1"/>
                <a:gd name="f40" fmla="*/ 53 f31 1"/>
                <a:gd name="f41" fmla="*/ 61 f30 1"/>
                <a:gd name="f42" fmla="*/ 10 f31 1"/>
                <a:gd name="f43" fmla="*/ 0 f30 1"/>
                <a:gd name="f44" fmla="+- f32 0 f1"/>
                <a:gd name="f45" fmla="*/ f35 1 79"/>
                <a:gd name="f46" fmla="*/ f36 1 317"/>
                <a:gd name="f47" fmla="*/ f37 1 79"/>
                <a:gd name="f48" fmla="*/ f38 1 317"/>
                <a:gd name="f49" fmla="*/ f39 1 79"/>
                <a:gd name="f50" fmla="*/ f40 1 79"/>
                <a:gd name="f51" fmla="*/ f41 1 317"/>
                <a:gd name="f52" fmla="*/ f42 1 79"/>
                <a:gd name="f53" fmla="*/ f43 1 317"/>
                <a:gd name="f54" fmla="*/ 0 1 f33"/>
                <a:gd name="f55" fmla="*/ f27 1 f33"/>
                <a:gd name="f56" fmla="*/ 0 1 f34"/>
                <a:gd name="f57" fmla="*/ f28 1 f34"/>
                <a:gd name="f58" fmla="*/ f45 1 f33"/>
                <a:gd name="f59" fmla="*/ f46 1 f34"/>
                <a:gd name="f60" fmla="*/ f47 1 f33"/>
                <a:gd name="f61" fmla="*/ f48 1 f34"/>
                <a:gd name="f62" fmla="*/ f49 1 f33"/>
                <a:gd name="f63" fmla="*/ f50 1 f33"/>
                <a:gd name="f64" fmla="*/ f51 1 f34"/>
                <a:gd name="f65" fmla="*/ f52 1 f33"/>
                <a:gd name="f66" fmla="*/ f53 1 f34"/>
                <a:gd name="f67" fmla="*/ f54 f24 1"/>
                <a:gd name="f68" fmla="*/ f55 f24 1"/>
                <a:gd name="f69" fmla="*/ f57 f25 1"/>
                <a:gd name="f70" fmla="*/ f56 f25 1"/>
                <a:gd name="f71" fmla="*/ f58 f24 1"/>
                <a:gd name="f72" fmla="*/ f59 f25 1"/>
                <a:gd name="f73" fmla="*/ f60 f24 1"/>
                <a:gd name="f74" fmla="*/ f61 f25 1"/>
                <a:gd name="f75" fmla="*/ f62 f24 1"/>
                <a:gd name="f76" fmla="*/ f63 f24 1"/>
                <a:gd name="f77" fmla="*/ f64 f25 1"/>
                <a:gd name="f78" fmla="*/ f65 f24 1"/>
                <a:gd name="f79" fmla="*/ f66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4"/>
                </a:cxn>
                <a:cxn ang="f44">
                  <a:pos x="f76" y="f77"/>
                </a:cxn>
                <a:cxn ang="f44">
                  <a:pos x="f78" y="f79"/>
                </a:cxn>
                <a:cxn ang="f44">
                  <a:pos x="f71" y="f72"/>
                </a:cxn>
              </a:cxnLst>
              <a:rect l="f67" t="f70" r="f68" b="f69"/>
              <a:pathLst>
                <a:path w="79" h="317">
                  <a:moveTo>
                    <a:pt x="f8" y="f9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10" y="f7"/>
                    <a:pt x="f10" y="f7"/>
                    <a:pt x="f10" y="f7"/>
                  </a:cubicBezTo>
                  <a:cubicBezTo>
                    <a:pt x="f11" y="f12"/>
                    <a:pt x="f6" y="f13"/>
                    <a:pt x="f14" y="f15"/>
                  </a:cubicBezTo>
                  <a:cubicBezTo>
                    <a:pt x="f16" y="f17"/>
                    <a:pt x="f18" y="f19"/>
                    <a:pt x="f20" y="f5"/>
                  </a:cubicBezTo>
                  <a:cubicBezTo>
                    <a:pt x="f20" y="f5"/>
                    <a:pt x="f21" y="f22"/>
                    <a:pt x="f8" y="f9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Freeform 444">
              <a:extLst>
                <a:ext uri="{FF2B5EF4-FFF2-40B4-BE49-F238E27FC236}">
                  <a16:creationId xmlns:a16="http://schemas.microsoft.com/office/drawing/2014/main" id="{EF9BEB91-E950-4A84-8323-DE2386606061}"/>
                </a:ext>
              </a:extLst>
            </p:cNvPr>
            <p:cNvSpPr/>
            <p:nvPr/>
          </p:nvSpPr>
          <p:spPr>
            <a:xfrm>
              <a:off x="2682118" y="6563727"/>
              <a:ext cx="1188052" cy="27136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7"/>
                <a:gd name="f7" fmla="val 205"/>
                <a:gd name="f8" fmla="val 82"/>
                <a:gd name="f9" fmla="val 85"/>
                <a:gd name="f10" fmla="val 48"/>
                <a:gd name="f11" fmla="val 22"/>
                <a:gd name="f12" fmla="val 19"/>
                <a:gd name="f13" fmla="val 2"/>
                <a:gd name="f14" fmla="val 40"/>
                <a:gd name="f15" fmla="val 28"/>
                <a:gd name="f16" fmla="val 58"/>
                <a:gd name="f17" fmla="val 72"/>
                <a:gd name="f18" fmla="val 77"/>
                <a:gd name="f19" fmla="val 120"/>
                <a:gd name="f20" fmla="+- 0 0 -90"/>
                <a:gd name="f21" fmla="*/ f3 1 97"/>
                <a:gd name="f22" fmla="*/ f4 1 205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97"/>
                <a:gd name="f31" fmla="*/ f27 1 205"/>
                <a:gd name="f32" fmla="*/ 82 f28 1"/>
                <a:gd name="f33" fmla="*/ 85 f27 1"/>
                <a:gd name="f34" fmla="*/ 0 f28 1"/>
                <a:gd name="f35" fmla="*/ 0 f27 1"/>
                <a:gd name="f36" fmla="*/ 58 f28 1"/>
                <a:gd name="f37" fmla="*/ 72 f27 1"/>
                <a:gd name="f38" fmla="+- f29 0 f1"/>
                <a:gd name="f39" fmla="*/ f32 1 97"/>
                <a:gd name="f40" fmla="*/ f33 1 205"/>
                <a:gd name="f41" fmla="*/ f34 1 97"/>
                <a:gd name="f42" fmla="*/ f35 1 205"/>
                <a:gd name="f43" fmla="*/ f36 1 97"/>
                <a:gd name="f44" fmla="*/ f37 1 205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97" h="205">
                  <a:moveTo>
                    <a:pt x="f8" y="f9"/>
                  </a:moveTo>
                  <a:cubicBezTo>
                    <a:pt x="f10" y="f11"/>
                    <a:pt x="f12" y="f13"/>
                    <a:pt x="f5" y="f5"/>
                  </a:cubicBezTo>
                  <a:cubicBezTo>
                    <a:pt x="f5" y="f5"/>
                    <a:pt x="f14" y="f15"/>
                    <a:pt x="f16" y="f17"/>
                  </a:cubicBezTo>
                  <a:cubicBezTo>
                    <a:pt x="f18" y="f19"/>
                    <a:pt x="f6" y="f7"/>
                    <a:pt x="f8" y="f9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2" name="Freeform 446">
              <a:extLst>
                <a:ext uri="{FF2B5EF4-FFF2-40B4-BE49-F238E27FC236}">
                  <a16:creationId xmlns:a16="http://schemas.microsoft.com/office/drawing/2014/main" id="{745DE610-5D83-4F75-B156-2DC0E55A6310}"/>
                </a:ext>
              </a:extLst>
            </p:cNvPr>
            <p:cNvSpPr/>
            <p:nvPr/>
          </p:nvSpPr>
          <p:spPr>
            <a:xfrm>
              <a:off x="3429320" y="3147483"/>
              <a:ext cx="1225414" cy="43207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327"/>
                <a:gd name="f8" fmla="val 3"/>
                <a:gd name="f9" fmla="val 13"/>
                <a:gd name="f10" fmla="val 6"/>
                <a:gd name="f11" fmla="val 24"/>
                <a:gd name="f12" fmla="val 63"/>
                <a:gd name="f13" fmla="val 36"/>
                <a:gd name="f14" fmla="val 119"/>
                <a:gd name="f15" fmla="val 97"/>
                <a:gd name="f16" fmla="val 279"/>
                <a:gd name="f17" fmla="val 33"/>
                <a:gd name="f18" fmla="val 32"/>
                <a:gd name="f19" fmla="val 28"/>
                <a:gd name="f20" fmla="+- 0 0 -90"/>
                <a:gd name="f21" fmla="*/ f3 1 100"/>
                <a:gd name="f22" fmla="*/ f4 1 327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00"/>
                <a:gd name="f31" fmla="*/ f27 1 327"/>
                <a:gd name="f32" fmla="*/ 0 f28 1"/>
                <a:gd name="f33" fmla="*/ 3 f27 1"/>
                <a:gd name="f34" fmla="*/ 24 f28 1"/>
                <a:gd name="f35" fmla="*/ 63 f27 1"/>
                <a:gd name="f36" fmla="*/ 97 f28 1"/>
                <a:gd name="f37" fmla="*/ 327 f27 1"/>
                <a:gd name="f38" fmla="*/ 100 f28 1"/>
                <a:gd name="f39" fmla="*/ 279 f27 1"/>
                <a:gd name="f40" fmla="*/ 33 f28 1"/>
                <a:gd name="f41" fmla="*/ 32 f27 1"/>
                <a:gd name="f42" fmla="+- f29 0 f1"/>
                <a:gd name="f43" fmla="*/ f32 1 100"/>
                <a:gd name="f44" fmla="*/ f33 1 327"/>
                <a:gd name="f45" fmla="*/ f34 1 100"/>
                <a:gd name="f46" fmla="*/ f35 1 327"/>
                <a:gd name="f47" fmla="*/ f36 1 100"/>
                <a:gd name="f48" fmla="*/ f37 1 327"/>
                <a:gd name="f49" fmla="*/ f38 1 100"/>
                <a:gd name="f50" fmla="*/ f39 1 327"/>
                <a:gd name="f51" fmla="*/ f40 1 100"/>
                <a:gd name="f52" fmla="*/ f41 1 327"/>
                <a:gd name="f53" fmla="*/ 0 1 f30"/>
                <a:gd name="f54" fmla="*/ f24 1 f30"/>
                <a:gd name="f55" fmla="*/ 0 1 f31"/>
                <a:gd name="f56" fmla="*/ f25 1 f31"/>
                <a:gd name="f57" fmla="*/ f43 1 f30"/>
                <a:gd name="f58" fmla="*/ f44 1 f31"/>
                <a:gd name="f59" fmla="*/ f45 1 f30"/>
                <a:gd name="f60" fmla="*/ f46 1 f31"/>
                <a:gd name="f61" fmla="*/ f47 1 f30"/>
                <a:gd name="f62" fmla="*/ f48 1 f31"/>
                <a:gd name="f63" fmla="*/ f49 1 f30"/>
                <a:gd name="f64" fmla="*/ f50 1 f31"/>
                <a:gd name="f65" fmla="*/ f51 1 f30"/>
                <a:gd name="f66" fmla="*/ f52 1 f31"/>
                <a:gd name="f67" fmla="*/ f53 f21 1"/>
                <a:gd name="f68" fmla="*/ f54 f21 1"/>
                <a:gd name="f69" fmla="*/ f56 f22 1"/>
                <a:gd name="f70" fmla="*/ f55 f22 1"/>
                <a:gd name="f71" fmla="*/ f57 f21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  <a:gd name="f78" fmla="*/ f64 f22 1"/>
                <a:gd name="f79" fmla="*/ f65 f21 1"/>
                <a:gd name="f80" fmla="*/ f66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71" y="f72"/>
                </a:cxn>
              </a:cxnLst>
              <a:rect l="f67" t="f70" r="f68" b="f69"/>
              <a:pathLst>
                <a:path w="100" h="327">
                  <a:moveTo>
                    <a:pt x="f5" y="f8"/>
                  </a:moveTo>
                  <a:cubicBezTo>
                    <a:pt x="f5" y="f8"/>
                    <a:pt x="f9" y="f10"/>
                    <a:pt x="f11" y="f12"/>
                  </a:cubicBezTo>
                  <a:cubicBezTo>
                    <a:pt x="f13" y="f14"/>
                    <a:pt x="f15" y="f7"/>
                    <a:pt x="f15" y="f7"/>
                  </a:cubicBezTo>
                  <a:cubicBezTo>
                    <a:pt x="f6" y="f16"/>
                    <a:pt x="f6" y="f16"/>
                    <a:pt x="f6" y="f16"/>
                  </a:cubicBezTo>
                  <a:cubicBezTo>
                    <a:pt x="f17" y="f18"/>
                    <a:pt x="f17" y="f18"/>
                    <a:pt x="f17" y="f18"/>
                  </a:cubicBezTo>
                  <a:cubicBezTo>
                    <a:pt x="f17" y="f18"/>
                    <a:pt x="f19" y="f5"/>
                    <a:pt x="f5" y="f8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3" name="Freeform 451">
              <a:extLst>
                <a:ext uri="{FF2B5EF4-FFF2-40B4-BE49-F238E27FC236}">
                  <a16:creationId xmlns:a16="http://schemas.microsoft.com/office/drawing/2014/main" id="{D5DA6381-5134-4BFE-9ED1-6B528AA38D13}"/>
                </a:ext>
              </a:extLst>
            </p:cNvPr>
            <p:cNvSpPr/>
            <p:nvPr/>
          </p:nvSpPr>
          <p:spPr>
            <a:xfrm>
              <a:off x="2390707" y="6676784"/>
              <a:ext cx="560408" cy="565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43"/>
                <a:gd name="f8" fmla="val 21"/>
                <a:gd name="f9" fmla="val 10"/>
                <a:gd name="f10" fmla="val 13"/>
                <a:gd name="f11" fmla="val 20"/>
                <a:gd name="f12" fmla="val 26"/>
                <a:gd name="f13" fmla="val 1"/>
                <a:gd name="f14" fmla="val 27"/>
                <a:gd name="f15" fmla="val 3"/>
                <a:gd name="f16" fmla="val 29"/>
                <a:gd name="f17" fmla="val 4"/>
                <a:gd name="f18" fmla="val 30"/>
                <a:gd name="f19" fmla="val 8"/>
                <a:gd name="f20" fmla="val 33"/>
                <a:gd name="f21" fmla="val 12"/>
                <a:gd name="f22" fmla="val 37"/>
                <a:gd name="f23" fmla="val 15"/>
                <a:gd name="f24" fmla="val 23"/>
                <a:gd name="f25" fmla="val 42"/>
                <a:gd name="f26" fmla="val 39"/>
                <a:gd name="f27" fmla="val 38"/>
                <a:gd name="f28" fmla="val 14"/>
                <a:gd name="f29" fmla="+- 0 0 -90"/>
                <a:gd name="f30" fmla="*/ f3 1 46"/>
                <a:gd name="f31" fmla="*/ f4 1 43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46"/>
                <a:gd name="f40" fmla="*/ f36 1 43"/>
                <a:gd name="f41" fmla="*/ 21 f37 1"/>
                <a:gd name="f42" fmla="*/ 10 f36 1"/>
                <a:gd name="f43" fmla="*/ 0 f37 1"/>
                <a:gd name="f44" fmla="*/ 26 f36 1"/>
                <a:gd name="f45" fmla="*/ 4 f37 1"/>
                <a:gd name="f46" fmla="*/ 30 f36 1"/>
                <a:gd name="f47" fmla="*/ 15 f37 1"/>
                <a:gd name="f48" fmla="*/ 43 f36 1"/>
                <a:gd name="f49" fmla="*/ 38 f37 1"/>
                <a:gd name="f50" fmla="+- f38 0 f1"/>
                <a:gd name="f51" fmla="*/ f41 1 46"/>
                <a:gd name="f52" fmla="*/ f42 1 43"/>
                <a:gd name="f53" fmla="*/ f43 1 46"/>
                <a:gd name="f54" fmla="*/ f44 1 43"/>
                <a:gd name="f55" fmla="*/ f45 1 46"/>
                <a:gd name="f56" fmla="*/ f46 1 43"/>
                <a:gd name="f57" fmla="*/ f47 1 46"/>
                <a:gd name="f58" fmla="*/ f48 1 43"/>
                <a:gd name="f59" fmla="*/ f49 1 46"/>
                <a:gd name="f60" fmla="*/ 0 1 f39"/>
                <a:gd name="f61" fmla="*/ f33 1 f39"/>
                <a:gd name="f62" fmla="*/ 0 1 f40"/>
                <a:gd name="f63" fmla="*/ f34 1 f40"/>
                <a:gd name="f64" fmla="*/ f51 1 f39"/>
                <a:gd name="f65" fmla="*/ f52 1 f40"/>
                <a:gd name="f66" fmla="*/ f53 1 f39"/>
                <a:gd name="f67" fmla="*/ f54 1 f40"/>
                <a:gd name="f68" fmla="*/ f55 1 f39"/>
                <a:gd name="f69" fmla="*/ f56 1 f40"/>
                <a:gd name="f70" fmla="*/ f57 1 f39"/>
                <a:gd name="f71" fmla="*/ f58 1 f40"/>
                <a:gd name="f72" fmla="*/ f59 1 f39"/>
                <a:gd name="f73" fmla="*/ f60 f30 1"/>
                <a:gd name="f74" fmla="*/ f61 f30 1"/>
                <a:gd name="f75" fmla="*/ f63 f31 1"/>
                <a:gd name="f76" fmla="*/ f62 f31 1"/>
                <a:gd name="f77" fmla="*/ f64 f30 1"/>
                <a:gd name="f78" fmla="*/ f65 f31 1"/>
                <a:gd name="f79" fmla="*/ f66 f30 1"/>
                <a:gd name="f80" fmla="*/ f67 f31 1"/>
                <a:gd name="f81" fmla="*/ f68 f30 1"/>
                <a:gd name="f82" fmla="*/ f69 f31 1"/>
                <a:gd name="f83" fmla="*/ f70 f30 1"/>
                <a:gd name="f84" fmla="*/ f71 f31 1"/>
                <a:gd name="f85" fmla="*/ f72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7" y="f78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4"/>
                </a:cxn>
                <a:cxn ang="f50">
                  <a:pos x="f85" y="f82"/>
                </a:cxn>
                <a:cxn ang="f50">
                  <a:pos x="f77" y="f78"/>
                </a:cxn>
              </a:cxnLst>
              <a:rect l="f73" t="f76" r="f74" b="f75"/>
              <a:pathLst>
                <a:path w="46" h="43">
                  <a:moveTo>
                    <a:pt x="f8" y="f9"/>
                  </a:moveTo>
                  <a:cubicBezTo>
                    <a:pt x="f10" y="f11"/>
                    <a:pt x="f5" y="f12"/>
                    <a:pt x="f5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7"/>
                  </a:cubicBezTo>
                  <a:cubicBezTo>
                    <a:pt x="f24" y="f25"/>
                    <a:pt x="f20" y="f26"/>
                    <a:pt x="f27" y="f18"/>
                  </a:cubicBezTo>
                  <a:cubicBezTo>
                    <a:pt x="f6" y="f28"/>
                    <a:pt x="f16" y="f5"/>
                    <a:pt x="f8" y="f9"/>
                  </a:cubicBezTo>
                  <a:close/>
                </a:path>
              </a:pathLst>
            </a:custGeom>
            <a:solidFill>
              <a:srgbClr val="D60000"/>
            </a:solidFill>
            <a:ln w="9528" cap="flat">
              <a:solidFill>
                <a:srgbClr val="D6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4" name="Freeform 452">
              <a:extLst>
                <a:ext uri="{FF2B5EF4-FFF2-40B4-BE49-F238E27FC236}">
                  <a16:creationId xmlns:a16="http://schemas.microsoft.com/office/drawing/2014/main" id="{EF72487D-F831-4323-9DDC-8E3398D0CA9C}"/>
                </a:ext>
              </a:extLst>
            </p:cNvPr>
            <p:cNvSpPr/>
            <p:nvPr/>
          </p:nvSpPr>
          <p:spPr>
            <a:xfrm>
              <a:off x="3481623" y="5061542"/>
              <a:ext cx="694907" cy="3311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5"/>
                <a:gd name="f8" fmla="val 2"/>
                <a:gd name="f9" fmla="val 1"/>
                <a:gd name="f10" fmla="val 24"/>
                <a:gd name="f11" fmla="val 23"/>
                <a:gd name="f12" fmla="val 22"/>
                <a:gd name="f13" fmla="val 21"/>
                <a:gd name="f14" fmla="val 56"/>
                <a:gd name="f15" fmla="val 11"/>
                <a:gd name="f16" fmla="val 12"/>
                <a:gd name="f17" fmla="val 13"/>
                <a:gd name="f18" fmla="val 14"/>
                <a:gd name="f19" fmla="val 55"/>
                <a:gd name="f20" fmla="val 54"/>
                <a:gd name="f21" fmla="val 4"/>
                <a:gd name="f22" fmla="val 3"/>
                <a:gd name="f23" fmla="+- 0 0 -90"/>
                <a:gd name="f24" fmla="*/ f3 1 57"/>
                <a:gd name="f25" fmla="*/ f4 1 25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57"/>
                <a:gd name="f34" fmla="*/ f30 1 25"/>
                <a:gd name="f35" fmla="*/ 2 f31 1"/>
                <a:gd name="f36" fmla="*/ 25 f30 1"/>
                <a:gd name="f37" fmla="*/ 0 f31 1"/>
                <a:gd name="f38" fmla="*/ 24 f30 1"/>
                <a:gd name="f39" fmla="*/ 22 f30 1"/>
                <a:gd name="f40" fmla="*/ 56 f31 1"/>
                <a:gd name="f41" fmla="*/ 11 f30 1"/>
                <a:gd name="f42" fmla="*/ 57 f31 1"/>
                <a:gd name="f43" fmla="*/ 13 f30 1"/>
                <a:gd name="f44" fmla="*/ 54 f31 1"/>
                <a:gd name="f45" fmla="*/ 14 f30 1"/>
                <a:gd name="f46" fmla="*/ 3 f31 1"/>
                <a:gd name="f47" fmla="+- f32 0 f1"/>
                <a:gd name="f48" fmla="*/ f35 1 57"/>
                <a:gd name="f49" fmla="*/ f36 1 25"/>
                <a:gd name="f50" fmla="*/ f37 1 57"/>
                <a:gd name="f51" fmla="*/ f38 1 25"/>
                <a:gd name="f52" fmla="*/ f39 1 25"/>
                <a:gd name="f53" fmla="*/ f40 1 57"/>
                <a:gd name="f54" fmla="*/ f41 1 25"/>
                <a:gd name="f55" fmla="*/ f42 1 57"/>
                <a:gd name="f56" fmla="*/ f43 1 25"/>
                <a:gd name="f57" fmla="*/ f44 1 57"/>
                <a:gd name="f58" fmla="*/ f45 1 25"/>
                <a:gd name="f59" fmla="*/ f46 1 57"/>
                <a:gd name="f60" fmla="*/ 0 1 f33"/>
                <a:gd name="f61" fmla="*/ f27 1 f33"/>
                <a:gd name="f62" fmla="*/ 0 1 f34"/>
                <a:gd name="f63" fmla="*/ f28 1 f34"/>
                <a:gd name="f64" fmla="*/ f48 1 f33"/>
                <a:gd name="f65" fmla="*/ f49 1 f34"/>
                <a:gd name="f66" fmla="*/ f50 1 f33"/>
                <a:gd name="f67" fmla="*/ f51 1 f34"/>
                <a:gd name="f68" fmla="*/ f52 1 f34"/>
                <a:gd name="f69" fmla="*/ f53 1 f33"/>
                <a:gd name="f70" fmla="*/ f54 1 f34"/>
                <a:gd name="f71" fmla="*/ f55 1 f33"/>
                <a:gd name="f72" fmla="*/ f56 1 f34"/>
                <a:gd name="f73" fmla="*/ f57 1 f33"/>
                <a:gd name="f74" fmla="*/ f58 1 f34"/>
                <a:gd name="f75" fmla="*/ f59 1 f33"/>
                <a:gd name="f76" fmla="*/ f60 f24 1"/>
                <a:gd name="f77" fmla="*/ f61 f24 1"/>
                <a:gd name="f78" fmla="*/ f63 f25 1"/>
                <a:gd name="f79" fmla="*/ f62 f25 1"/>
                <a:gd name="f80" fmla="*/ f64 f24 1"/>
                <a:gd name="f81" fmla="*/ f65 f25 1"/>
                <a:gd name="f82" fmla="*/ f66 f24 1"/>
                <a:gd name="f83" fmla="*/ f67 f25 1"/>
                <a:gd name="f84" fmla="*/ f68 f25 1"/>
                <a:gd name="f85" fmla="*/ f69 f24 1"/>
                <a:gd name="f86" fmla="*/ f70 f25 1"/>
                <a:gd name="f87" fmla="*/ f71 f24 1"/>
                <a:gd name="f88" fmla="*/ f72 f25 1"/>
                <a:gd name="f89" fmla="*/ f73 f24 1"/>
                <a:gd name="f90" fmla="*/ f74 f25 1"/>
                <a:gd name="f91" fmla="*/ f7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80" y="f81"/>
                </a:cxn>
                <a:cxn ang="f47">
                  <a:pos x="f82" y="f83"/>
                </a:cxn>
                <a:cxn ang="f47">
                  <a:pos x="f82" y="f84"/>
                </a:cxn>
                <a:cxn ang="f47">
                  <a:pos x="f85" y="f86"/>
                </a:cxn>
                <a:cxn ang="f47">
                  <a:pos x="f87" y="f88"/>
                </a:cxn>
                <a:cxn ang="f47">
                  <a:pos x="f89" y="f90"/>
                </a:cxn>
                <a:cxn ang="f47">
                  <a:pos x="f91" y="f83"/>
                </a:cxn>
                <a:cxn ang="f47">
                  <a:pos x="f80" y="f81"/>
                </a:cxn>
              </a:cxnLst>
              <a:rect l="f76" t="f79" r="f77" b="f78"/>
              <a:pathLst>
                <a:path w="57" h="25">
                  <a:moveTo>
                    <a:pt x="f8" y="f7"/>
                  </a:moveTo>
                  <a:cubicBezTo>
                    <a:pt x="f9" y="f7"/>
                    <a:pt x="f9" y="f10"/>
                    <a:pt x="f5" y="f10"/>
                  </a:cubicBezTo>
                  <a:cubicBezTo>
                    <a:pt x="f5" y="f11"/>
                    <a:pt x="f5" y="f12"/>
                    <a:pt x="f5" y="f12"/>
                  </a:cubicBezTo>
                  <a:cubicBezTo>
                    <a:pt x="f9" y="f13"/>
                    <a:pt x="f11" y="f5"/>
                    <a:pt x="f14" y="f15"/>
                  </a:cubicBezTo>
                  <a:cubicBezTo>
                    <a:pt x="f14" y="f15"/>
                    <a:pt x="f6" y="f16"/>
                    <a:pt x="f6" y="f17"/>
                  </a:cubicBezTo>
                  <a:cubicBezTo>
                    <a:pt x="f14" y="f18"/>
                    <a:pt x="f19" y="f18"/>
                    <a:pt x="f20" y="f18"/>
                  </a:cubicBezTo>
                  <a:cubicBezTo>
                    <a:pt x="f10" y="f21"/>
                    <a:pt x="f22" y="f10"/>
                    <a:pt x="f22" y="f10"/>
                  </a:cubicBezTo>
                  <a:cubicBezTo>
                    <a:pt x="f8" y="f10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5" name="Freeform 453">
              <a:extLst>
                <a:ext uri="{FF2B5EF4-FFF2-40B4-BE49-F238E27FC236}">
                  <a16:creationId xmlns:a16="http://schemas.microsoft.com/office/drawing/2014/main" id="{A04C9A16-A0B4-4849-85A3-CEEF8F8FBBE3}"/>
                </a:ext>
              </a:extLst>
            </p:cNvPr>
            <p:cNvSpPr/>
            <p:nvPr/>
          </p:nvSpPr>
          <p:spPr>
            <a:xfrm>
              <a:off x="3526456" y="5376516"/>
              <a:ext cx="702368" cy="2826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1"/>
                <a:gd name="f8" fmla="val 17"/>
                <a:gd name="f9" fmla="val 15"/>
                <a:gd name="f10" fmla="val 18"/>
                <a:gd name="f11" fmla="val 8"/>
                <a:gd name="f12" fmla="val 1"/>
                <a:gd name="f13" fmla="val 14"/>
                <a:gd name="f14" fmla="val 13"/>
                <a:gd name="f15" fmla="val 12"/>
                <a:gd name="f16" fmla="val 11"/>
                <a:gd name="f17" fmla="val 2"/>
                <a:gd name="f18" fmla="val 33"/>
                <a:gd name="f19" fmla="val 54"/>
                <a:gd name="f20" fmla="val 55"/>
                <a:gd name="f21" fmla="val 56"/>
                <a:gd name="f22" fmla="val 3"/>
                <a:gd name="f23" fmla="val 4"/>
                <a:gd name="f24" fmla="val 43"/>
                <a:gd name="f25" fmla="+- 0 0 -90"/>
                <a:gd name="f26" fmla="*/ f3 1 57"/>
                <a:gd name="f27" fmla="*/ f4 1 21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57"/>
                <a:gd name="f36" fmla="*/ f32 1 21"/>
                <a:gd name="f37" fmla="*/ 21 f33 1"/>
                <a:gd name="f38" fmla="*/ 17 f32 1"/>
                <a:gd name="f39" fmla="*/ 1 f33 1"/>
                <a:gd name="f40" fmla="*/ 14 f32 1"/>
                <a:gd name="f41" fmla="*/ 0 f33 1"/>
                <a:gd name="f42" fmla="*/ 12 f32 1"/>
                <a:gd name="f43" fmla="*/ 2 f33 1"/>
                <a:gd name="f44" fmla="*/ 11 f32 1"/>
                <a:gd name="f45" fmla="*/ 54 f33 1"/>
                <a:gd name="f46" fmla="*/ 1 f32 1"/>
                <a:gd name="f47" fmla="*/ 56 f33 1"/>
                <a:gd name="f48" fmla="*/ 4 f32 1"/>
                <a:gd name="f49" fmla="+- f34 0 f1"/>
                <a:gd name="f50" fmla="*/ f37 1 57"/>
                <a:gd name="f51" fmla="*/ f38 1 21"/>
                <a:gd name="f52" fmla="*/ f39 1 57"/>
                <a:gd name="f53" fmla="*/ f40 1 21"/>
                <a:gd name="f54" fmla="*/ f41 1 57"/>
                <a:gd name="f55" fmla="*/ f42 1 21"/>
                <a:gd name="f56" fmla="*/ f43 1 57"/>
                <a:gd name="f57" fmla="*/ f44 1 21"/>
                <a:gd name="f58" fmla="*/ f45 1 57"/>
                <a:gd name="f59" fmla="*/ f46 1 21"/>
                <a:gd name="f60" fmla="*/ f47 1 57"/>
                <a:gd name="f61" fmla="*/ f48 1 21"/>
                <a:gd name="f62" fmla="*/ 0 1 f35"/>
                <a:gd name="f63" fmla="*/ f29 1 f35"/>
                <a:gd name="f64" fmla="*/ 0 1 f36"/>
                <a:gd name="f65" fmla="*/ f30 1 f36"/>
                <a:gd name="f66" fmla="*/ f50 1 f35"/>
                <a:gd name="f67" fmla="*/ f51 1 f36"/>
                <a:gd name="f68" fmla="*/ f52 1 f35"/>
                <a:gd name="f69" fmla="*/ f53 1 f36"/>
                <a:gd name="f70" fmla="*/ f54 1 f35"/>
                <a:gd name="f71" fmla="*/ f55 1 f36"/>
                <a:gd name="f72" fmla="*/ f56 1 f35"/>
                <a:gd name="f73" fmla="*/ f57 1 f36"/>
                <a:gd name="f74" fmla="*/ f58 1 f35"/>
                <a:gd name="f75" fmla="*/ f59 1 f36"/>
                <a:gd name="f76" fmla="*/ f60 1 f35"/>
                <a:gd name="f77" fmla="*/ f61 1 f36"/>
                <a:gd name="f78" fmla="*/ f62 f26 1"/>
                <a:gd name="f79" fmla="*/ f63 f26 1"/>
                <a:gd name="f80" fmla="*/ f65 f27 1"/>
                <a:gd name="f81" fmla="*/ f64 f27 1"/>
                <a:gd name="f82" fmla="*/ f66 f26 1"/>
                <a:gd name="f83" fmla="*/ f67 f27 1"/>
                <a:gd name="f84" fmla="*/ f68 f26 1"/>
                <a:gd name="f85" fmla="*/ f69 f27 1"/>
                <a:gd name="f86" fmla="*/ f70 f26 1"/>
                <a:gd name="f87" fmla="*/ f71 f27 1"/>
                <a:gd name="f88" fmla="*/ f72 f26 1"/>
                <a:gd name="f89" fmla="*/ f73 f27 1"/>
                <a:gd name="f90" fmla="*/ f74 f26 1"/>
                <a:gd name="f91" fmla="*/ f75 f27 1"/>
                <a:gd name="f92" fmla="*/ f76 f26 1"/>
                <a:gd name="f93" fmla="*/ f7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91"/>
                </a:cxn>
                <a:cxn ang="f49">
                  <a:pos x="f92" y="f93"/>
                </a:cxn>
                <a:cxn ang="f49">
                  <a:pos x="f82" y="f83"/>
                </a:cxn>
              </a:cxnLst>
              <a:rect l="f78" t="f81" r="f79" b="f80"/>
              <a:pathLst>
                <a:path w="57" h="21">
                  <a:moveTo>
                    <a:pt x="f7" y="f8"/>
                  </a:moveTo>
                  <a:cubicBezTo>
                    <a:pt x="f9" y="f10"/>
                    <a:pt x="f11" y="f8"/>
                    <a:pt x="f12" y="f13"/>
                  </a:cubicBezTo>
                  <a:cubicBezTo>
                    <a:pt x="f5" y="f13"/>
                    <a:pt x="f5" y="f14"/>
                    <a:pt x="f5" y="f15"/>
                  </a:cubicBezTo>
                  <a:cubicBezTo>
                    <a:pt x="f5" y="f16"/>
                    <a:pt x="f12" y="f16"/>
                    <a:pt x="f17" y="f16"/>
                  </a:cubicBezTo>
                  <a:cubicBezTo>
                    <a:pt x="f18" y="f7"/>
                    <a:pt x="f19" y="f12"/>
                    <a:pt x="f19" y="f12"/>
                  </a:cubicBezTo>
                  <a:cubicBezTo>
                    <a:pt x="f20" y="f5"/>
                    <a:pt x="f21" y="f5"/>
                    <a:pt x="f21" y="f12"/>
                  </a:cubicBezTo>
                  <a:cubicBezTo>
                    <a:pt x="f6" y="f17"/>
                    <a:pt x="f6" y="f22"/>
                    <a:pt x="f21" y="f23"/>
                  </a:cubicBezTo>
                  <a:cubicBezTo>
                    <a:pt x="f21" y="f23"/>
                    <a:pt x="f24" y="f8"/>
                    <a:pt x="f7" y="f8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6" name="Freeform 454">
              <a:extLst>
                <a:ext uri="{FF2B5EF4-FFF2-40B4-BE49-F238E27FC236}">
                  <a16:creationId xmlns:a16="http://schemas.microsoft.com/office/drawing/2014/main" id="{FF07B464-F506-4CCC-A89C-57C4B1E2424C}"/>
                </a:ext>
              </a:extLst>
            </p:cNvPr>
            <p:cNvSpPr/>
            <p:nvPr/>
          </p:nvSpPr>
          <p:spPr>
            <a:xfrm>
              <a:off x="3563819" y="5303830"/>
              <a:ext cx="552928" cy="1372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11"/>
                <a:gd name="f8" fmla="val 2"/>
                <a:gd name="f9" fmla="val 1"/>
                <a:gd name="f10" fmla="val 10"/>
                <a:gd name="f11" fmla="val 9"/>
                <a:gd name="f12" fmla="val 8"/>
                <a:gd name="f13" fmla="val 7"/>
                <a:gd name="f14" fmla="val 43"/>
                <a:gd name="f15" fmla="val 44"/>
                <a:gd name="f16" fmla="val 3"/>
                <a:gd name="f17" fmla="val 4"/>
                <a:gd name="f18" fmla="+- 0 0 -90"/>
                <a:gd name="f19" fmla="*/ f3 1 45"/>
                <a:gd name="f20" fmla="*/ f4 1 1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45"/>
                <a:gd name="f29" fmla="*/ f25 1 11"/>
                <a:gd name="f30" fmla="*/ 2 f26 1"/>
                <a:gd name="f31" fmla="*/ 11 f25 1"/>
                <a:gd name="f32" fmla="*/ 0 f26 1"/>
                <a:gd name="f33" fmla="*/ 9 f25 1"/>
                <a:gd name="f34" fmla="*/ 1 f26 1"/>
                <a:gd name="f35" fmla="*/ 7 f25 1"/>
                <a:gd name="f36" fmla="*/ 43 f26 1"/>
                <a:gd name="f37" fmla="*/ 0 f25 1"/>
                <a:gd name="f38" fmla="*/ 45 f26 1"/>
                <a:gd name="f39" fmla="*/ 2 f25 1"/>
                <a:gd name="f40" fmla="*/ 44 f26 1"/>
                <a:gd name="f41" fmla="*/ 4 f25 1"/>
                <a:gd name="f42" fmla="+- f27 0 f1"/>
                <a:gd name="f43" fmla="*/ f30 1 45"/>
                <a:gd name="f44" fmla="*/ f31 1 11"/>
                <a:gd name="f45" fmla="*/ f32 1 45"/>
                <a:gd name="f46" fmla="*/ f33 1 11"/>
                <a:gd name="f47" fmla="*/ f34 1 45"/>
                <a:gd name="f48" fmla="*/ f35 1 11"/>
                <a:gd name="f49" fmla="*/ f36 1 45"/>
                <a:gd name="f50" fmla="*/ f37 1 11"/>
                <a:gd name="f51" fmla="*/ f38 1 45"/>
                <a:gd name="f52" fmla="*/ f39 1 11"/>
                <a:gd name="f53" fmla="*/ f40 1 45"/>
                <a:gd name="f54" fmla="*/ f41 1 11"/>
                <a:gd name="f55" fmla="*/ 0 1 f28"/>
                <a:gd name="f56" fmla="*/ f22 1 f28"/>
                <a:gd name="f57" fmla="*/ 0 1 f29"/>
                <a:gd name="f58" fmla="*/ f23 1 f29"/>
                <a:gd name="f59" fmla="*/ f43 1 f28"/>
                <a:gd name="f60" fmla="*/ f44 1 f29"/>
                <a:gd name="f61" fmla="*/ f45 1 f28"/>
                <a:gd name="f62" fmla="*/ f46 1 f29"/>
                <a:gd name="f63" fmla="*/ f47 1 f28"/>
                <a:gd name="f64" fmla="*/ f48 1 f29"/>
                <a:gd name="f65" fmla="*/ f49 1 f28"/>
                <a:gd name="f66" fmla="*/ f50 1 f29"/>
                <a:gd name="f67" fmla="*/ f51 1 f28"/>
                <a:gd name="f68" fmla="*/ f52 1 f29"/>
                <a:gd name="f69" fmla="*/ f53 1 f28"/>
                <a:gd name="f70" fmla="*/ f54 1 f29"/>
                <a:gd name="f71" fmla="*/ f55 f19 1"/>
                <a:gd name="f72" fmla="*/ f56 f19 1"/>
                <a:gd name="f73" fmla="*/ f58 f20 1"/>
                <a:gd name="f74" fmla="*/ f57 f20 1"/>
                <a:gd name="f75" fmla="*/ f59 f19 1"/>
                <a:gd name="f76" fmla="*/ f60 f20 1"/>
                <a:gd name="f77" fmla="*/ f61 f19 1"/>
                <a:gd name="f78" fmla="*/ f62 f20 1"/>
                <a:gd name="f79" fmla="*/ f63 f19 1"/>
                <a:gd name="f80" fmla="*/ f64 f20 1"/>
                <a:gd name="f81" fmla="*/ f65 f19 1"/>
                <a:gd name="f82" fmla="*/ f66 f20 1"/>
                <a:gd name="f83" fmla="*/ f67 f19 1"/>
                <a:gd name="f84" fmla="*/ f68 f20 1"/>
                <a:gd name="f85" fmla="*/ f69 f19 1"/>
                <a:gd name="f86" fmla="*/ f7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81" y="f82"/>
                </a:cxn>
                <a:cxn ang="f42">
                  <a:pos x="f83" y="f84"/>
                </a:cxn>
                <a:cxn ang="f42">
                  <a:pos x="f85" y="f86"/>
                </a:cxn>
                <a:cxn ang="f42">
                  <a:pos x="f75" y="f76"/>
                </a:cxn>
              </a:cxnLst>
              <a:rect l="f71" t="f74" r="f72" b="f73"/>
              <a:pathLst>
                <a:path w="45" h="11">
                  <a:moveTo>
                    <a:pt x="f8" y="f7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12"/>
                    <a:pt x="f5" y="f13"/>
                    <a:pt x="f9" y="f13"/>
                  </a:cubicBezTo>
                  <a:cubicBezTo>
                    <a:pt x="f14" y="f5"/>
                    <a:pt x="f14" y="f5"/>
                    <a:pt x="f14" y="f5"/>
                  </a:cubicBezTo>
                  <a:cubicBezTo>
                    <a:pt x="f15" y="f5"/>
                    <a:pt x="f6" y="f9"/>
                    <a:pt x="f6" y="f8"/>
                  </a:cubicBezTo>
                  <a:cubicBezTo>
                    <a:pt x="f6" y="f16"/>
                    <a:pt x="f6" y="f17"/>
                    <a:pt x="f15" y="f17"/>
                  </a:cubicBezTo>
                  <a:cubicBezTo>
                    <a:pt x="f8" y="f7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7" name="Freeform 455">
              <a:extLst>
                <a:ext uri="{FF2B5EF4-FFF2-40B4-BE49-F238E27FC236}">
                  <a16:creationId xmlns:a16="http://schemas.microsoft.com/office/drawing/2014/main" id="{202445E7-1369-4868-AA6D-8283CB2730E5}"/>
                </a:ext>
              </a:extLst>
            </p:cNvPr>
            <p:cNvSpPr/>
            <p:nvPr/>
          </p:nvSpPr>
          <p:spPr>
            <a:xfrm>
              <a:off x="2868920" y="7928597"/>
              <a:ext cx="321301" cy="2261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17"/>
                <a:gd name="f8" fmla="val 25"/>
                <a:gd name="f9" fmla="val 4"/>
                <a:gd name="f10" fmla="val 3"/>
                <a:gd name="f11" fmla="val 2"/>
                <a:gd name="f12" fmla="val 1"/>
                <a:gd name="f13" fmla="val 23"/>
                <a:gd name="f14" fmla="val 13"/>
                <a:gd name="f15" fmla="val 14"/>
                <a:gd name="f16" fmla="val 16"/>
                <a:gd name="f17" fmla="+- 0 0 -90"/>
                <a:gd name="f18" fmla="*/ f3 1 26"/>
                <a:gd name="f19" fmla="*/ f4 1 1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6"/>
                <a:gd name="f28" fmla="*/ f24 1 17"/>
                <a:gd name="f29" fmla="*/ 25 f25 1"/>
                <a:gd name="f30" fmla="*/ 4 f24 1"/>
                <a:gd name="f31" fmla="*/ 1 f24 1"/>
                <a:gd name="f32" fmla="*/ 23 f25 1"/>
                <a:gd name="f33" fmla="*/ 0 f24 1"/>
                <a:gd name="f34" fmla="*/ 0 f25 1"/>
                <a:gd name="f35" fmla="*/ 13 f24 1"/>
                <a:gd name="f36" fmla="*/ 1 f25 1"/>
                <a:gd name="f37" fmla="*/ 17 f24 1"/>
                <a:gd name="f38" fmla="+- f26 0 f1"/>
                <a:gd name="f39" fmla="*/ f29 1 26"/>
                <a:gd name="f40" fmla="*/ f30 1 17"/>
                <a:gd name="f41" fmla="*/ f31 1 17"/>
                <a:gd name="f42" fmla="*/ f32 1 26"/>
                <a:gd name="f43" fmla="*/ f33 1 17"/>
                <a:gd name="f44" fmla="*/ f34 1 26"/>
                <a:gd name="f45" fmla="*/ f35 1 17"/>
                <a:gd name="f46" fmla="*/ f36 1 26"/>
                <a:gd name="f47" fmla="*/ f37 1 17"/>
                <a:gd name="f48" fmla="*/ 0 1 f27"/>
                <a:gd name="f49" fmla="*/ f21 1 f27"/>
                <a:gd name="f50" fmla="*/ 0 1 f28"/>
                <a:gd name="f51" fmla="*/ f22 1 f28"/>
                <a:gd name="f52" fmla="*/ f39 1 f27"/>
                <a:gd name="f53" fmla="*/ f40 1 f28"/>
                <a:gd name="f54" fmla="*/ f41 1 f28"/>
                <a:gd name="f55" fmla="*/ f42 1 f27"/>
                <a:gd name="f56" fmla="*/ f43 1 f28"/>
                <a:gd name="f57" fmla="*/ f44 1 f27"/>
                <a:gd name="f58" fmla="*/ f45 1 f28"/>
                <a:gd name="f59" fmla="*/ f46 1 f27"/>
                <a:gd name="f60" fmla="*/ f47 1 f28"/>
                <a:gd name="f61" fmla="*/ f48 f18 1"/>
                <a:gd name="f62" fmla="*/ f49 f18 1"/>
                <a:gd name="f63" fmla="*/ f51 f19 1"/>
                <a:gd name="f64" fmla="*/ f50 f19 1"/>
                <a:gd name="f65" fmla="*/ f52 f18 1"/>
                <a:gd name="f66" fmla="*/ f53 f19 1"/>
                <a:gd name="f67" fmla="*/ f54 f19 1"/>
                <a:gd name="f68" fmla="*/ f55 f18 1"/>
                <a:gd name="f69" fmla="*/ f56 f19 1"/>
                <a:gd name="f70" fmla="*/ f57 f18 1"/>
                <a:gd name="f71" fmla="*/ f58 f19 1"/>
                <a:gd name="f72" fmla="*/ f59 f18 1"/>
                <a:gd name="f73" fmla="*/ f60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5" y="f66"/>
                </a:cxn>
                <a:cxn ang="f38">
                  <a:pos x="f65" y="f67"/>
                </a:cxn>
                <a:cxn ang="f38">
                  <a:pos x="f68" y="f69"/>
                </a:cxn>
                <a:cxn ang="f38">
                  <a:pos x="f70" y="f71"/>
                </a:cxn>
                <a:cxn ang="f38">
                  <a:pos x="f72" y="f73"/>
                </a:cxn>
                <a:cxn ang="f38">
                  <a:pos x="f65" y="f66"/>
                </a:cxn>
              </a:cxnLst>
              <a:rect l="f61" t="f64" r="f62" b="f63"/>
              <a:pathLst>
                <a:path w="26" h="17">
                  <a:moveTo>
                    <a:pt x="f8" y="f9"/>
                  </a:moveTo>
                  <a:cubicBezTo>
                    <a:pt x="f8" y="f10"/>
                    <a:pt x="f6" y="f11"/>
                    <a:pt x="f8" y="f12"/>
                  </a:cubicBezTo>
                  <a:cubicBezTo>
                    <a:pt x="f8" y="f5"/>
                    <a:pt x="f13" y="f5"/>
                    <a:pt x="f13" y="f5"/>
                  </a:cubicBezTo>
                  <a:cubicBezTo>
                    <a:pt x="f5" y="f14"/>
                    <a:pt x="f5" y="f14"/>
                    <a:pt x="f5" y="f14"/>
                  </a:cubicBezTo>
                  <a:cubicBezTo>
                    <a:pt x="f12" y="f15"/>
                    <a:pt x="f12" y="f16"/>
                    <a:pt x="f12" y="f7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8" name="Freeform 456">
              <a:extLst>
                <a:ext uri="{FF2B5EF4-FFF2-40B4-BE49-F238E27FC236}">
                  <a16:creationId xmlns:a16="http://schemas.microsoft.com/office/drawing/2014/main" id="{1A452323-EB7D-4E92-AE17-28208EEB9748}"/>
                </a:ext>
              </a:extLst>
            </p:cNvPr>
            <p:cNvSpPr/>
            <p:nvPr/>
          </p:nvSpPr>
          <p:spPr>
            <a:xfrm>
              <a:off x="2846499" y="7783226"/>
              <a:ext cx="500624" cy="2342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18"/>
                <a:gd name="f8" fmla="val 1"/>
                <a:gd name="f9" fmla="val 5"/>
                <a:gd name="f10" fmla="val 12"/>
                <a:gd name="f11" fmla="val 16"/>
                <a:gd name="f12" fmla="val 4"/>
                <a:gd name="f13" fmla="val 39"/>
                <a:gd name="f14" fmla="val 40"/>
                <a:gd name="f15" fmla="val 3"/>
                <a:gd name="f16" fmla="val 2"/>
                <a:gd name="f17" fmla="val 17"/>
                <a:gd name="f18" fmla="val 6"/>
                <a:gd name="f19" fmla="val 7"/>
                <a:gd name="f20" fmla="val 14"/>
                <a:gd name="f21" fmla="val 15"/>
                <a:gd name="f22" fmla="+- 0 0 -90"/>
                <a:gd name="f23" fmla="*/ f3 1 41"/>
                <a:gd name="f24" fmla="*/ f4 1 18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41"/>
                <a:gd name="f33" fmla="*/ f29 1 18"/>
                <a:gd name="f34" fmla="*/ 1 f30 1"/>
                <a:gd name="f35" fmla="*/ 18 f29 1"/>
                <a:gd name="f36" fmla="*/ 39 f30 1"/>
                <a:gd name="f37" fmla="*/ 4 f29 1"/>
                <a:gd name="f38" fmla="*/ 41 f30 1"/>
                <a:gd name="f39" fmla="*/ 2 f29 1"/>
                <a:gd name="f40" fmla="*/ 0 f29 1"/>
                <a:gd name="f41" fmla="*/ 0 f30 1"/>
                <a:gd name="f42" fmla="*/ 14 f29 1"/>
                <a:gd name="f43" fmla="+- f31 0 f1"/>
                <a:gd name="f44" fmla="*/ f34 1 41"/>
                <a:gd name="f45" fmla="*/ f35 1 18"/>
                <a:gd name="f46" fmla="*/ f36 1 41"/>
                <a:gd name="f47" fmla="*/ f37 1 18"/>
                <a:gd name="f48" fmla="*/ f38 1 41"/>
                <a:gd name="f49" fmla="*/ f39 1 18"/>
                <a:gd name="f50" fmla="*/ f40 1 18"/>
                <a:gd name="f51" fmla="*/ f41 1 41"/>
                <a:gd name="f52" fmla="*/ f42 1 18"/>
                <a:gd name="f53" fmla="*/ 0 1 f32"/>
                <a:gd name="f54" fmla="*/ f26 1 f32"/>
                <a:gd name="f55" fmla="*/ 0 1 f33"/>
                <a:gd name="f56" fmla="*/ f27 1 f33"/>
                <a:gd name="f57" fmla="*/ f44 1 f32"/>
                <a:gd name="f58" fmla="*/ f45 1 f33"/>
                <a:gd name="f59" fmla="*/ f46 1 f32"/>
                <a:gd name="f60" fmla="*/ f47 1 f33"/>
                <a:gd name="f61" fmla="*/ f48 1 f32"/>
                <a:gd name="f62" fmla="*/ f49 1 f33"/>
                <a:gd name="f63" fmla="*/ f50 1 f33"/>
                <a:gd name="f64" fmla="*/ f51 1 f32"/>
                <a:gd name="f65" fmla="*/ f52 1 f33"/>
                <a:gd name="f66" fmla="*/ f53 f23 1"/>
                <a:gd name="f67" fmla="*/ f54 f23 1"/>
                <a:gd name="f68" fmla="*/ f56 f24 1"/>
                <a:gd name="f69" fmla="*/ f55 f24 1"/>
                <a:gd name="f70" fmla="*/ f57 f23 1"/>
                <a:gd name="f71" fmla="*/ f58 f24 1"/>
                <a:gd name="f72" fmla="*/ f59 f23 1"/>
                <a:gd name="f73" fmla="*/ f60 f24 1"/>
                <a:gd name="f74" fmla="*/ f61 f23 1"/>
                <a:gd name="f75" fmla="*/ f62 f24 1"/>
                <a:gd name="f76" fmla="*/ f63 f24 1"/>
                <a:gd name="f77" fmla="*/ f64 f23 1"/>
                <a:gd name="f78" fmla="*/ f6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72" y="f76"/>
                </a:cxn>
                <a:cxn ang="f43">
                  <a:pos x="f72" y="f76"/>
                </a:cxn>
                <a:cxn ang="f43">
                  <a:pos x="f77" y="f78"/>
                </a:cxn>
                <a:cxn ang="f43">
                  <a:pos x="f70" y="f71"/>
                </a:cxn>
              </a:cxnLst>
              <a:rect l="f66" t="f69" r="f67" b="f68"/>
              <a:pathLst>
                <a:path w="41" h="18">
                  <a:moveTo>
                    <a:pt x="f8" y="f7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6" y="f15"/>
                    <a:pt x="f6" y="f16"/>
                  </a:cubicBezTo>
                  <a:cubicBezTo>
                    <a:pt x="f6" y="f8"/>
                    <a:pt x="f14" y="f5"/>
                    <a:pt x="f13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17" y="f5"/>
                    <a:pt x="f18" y="f19"/>
                    <a:pt x="f5" y="f20"/>
                  </a:cubicBezTo>
                  <a:cubicBezTo>
                    <a:pt x="f5" y="f21"/>
                    <a:pt x="f8" y="f1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9" name="Freeform 457">
              <a:extLst>
                <a:ext uri="{FF2B5EF4-FFF2-40B4-BE49-F238E27FC236}">
                  <a16:creationId xmlns:a16="http://schemas.microsoft.com/office/drawing/2014/main" id="{897A0142-7A48-44F3-AF00-D7C6BC8CD53C}"/>
                </a:ext>
              </a:extLst>
            </p:cNvPr>
            <p:cNvSpPr/>
            <p:nvPr/>
          </p:nvSpPr>
          <p:spPr>
            <a:xfrm>
              <a:off x="2891332" y="7928597"/>
              <a:ext cx="493154" cy="2988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39"/>
                <a:gd name="f9" fmla="val 3"/>
                <a:gd name="f10" fmla="val 1"/>
                <a:gd name="f11" fmla="val 38"/>
                <a:gd name="f12" fmla="val 37"/>
                <a:gd name="f13" fmla="val 36"/>
                <a:gd name="f14" fmla="val 24"/>
                <a:gd name="f15" fmla="val 14"/>
                <a:gd name="f16" fmla="val 7"/>
                <a:gd name="f17" fmla="val 18"/>
                <a:gd name="f18" fmla="val 20"/>
                <a:gd name="f19" fmla="val 21"/>
                <a:gd name="f20" fmla="val 22"/>
                <a:gd name="f21" fmla="val 9"/>
                <a:gd name="f22" fmla="val 26"/>
                <a:gd name="f23" fmla="+- 0 0 -90"/>
                <a:gd name="f24" fmla="*/ f3 1 40"/>
                <a:gd name="f25" fmla="*/ f4 1 23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40"/>
                <a:gd name="f34" fmla="*/ f30 1 23"/>
                <a:gd name="f35" fmla="*/ 39 f31 1"/>
                <a:gd name="f36" fmla="*/ 3 f30 1"/>
                <a:gd name="f37" fmla="*/ 1 f30 1"/>
                <a:gd name="f38" fmla="*/ 36 f31 1"/>
                <a:gd name="f39" fmla="*/ 0 f31 1"/>
                <a:gd name="f40" fmla="*/ 20 f30 1"/>
                <a:gd name="f41" fmla="*/ 1 f31 1"/>
                <a:gd name="f42" fmla="*/ 23 f30 1"/>
                <a:gd name="f43" fmla="+- f32 0 f1"/>
                <a:gd name="f44" fmla="*/ f35 1 40"/>
                <a:gd name="f45" fmla="*/ f36 1 23"/>
                <a:gd name="f46" fmla="*/ f37 1 23"/>
                <a:gd name="f47" fmla="*/ f38 1 40"/>
                <a:gd name="f48" fmla="*/ f39 1 40"/>
                <a:gd name="f49" fmla="*/ f40 1 23"/>
                <a:gd name="f50" fmla="*/ f41 1 40"/>
                <a:gd name="f51" fmla="*/ f42 1 23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4"/>
                <a:gd name="f59" fmla="*/ f47 1 f33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5 1"/>
                <a:gd name="f71" fmla="*/ f59 f24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68" y="f70"/>
                </a:cxn>
                <a:cxn ang="f43">
                  <a:pos x="f71" y="f70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40" h="23">
                  <a:moveTo>
                    <a:pt x="f8" y="f9"/>
                  </a:moveTo>
                  <a:cubicBezTo>
                    <a:pt x="f6" y="f9"/>
                    <a:pt x="f6" y="f10"/>
                    <a:pt x="f8" y="f10"/>
                  </a:cubicBezTo>
                  <a:cubicBezTo>
                    <a:pt x="f11" y="f5"/>
                    <a:pt x="f12" y="f5"/>
                    <a:pt x="f13" y="f10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10" y="f7"/>
                  </a:cubicBezTo>
                  <a:cubicBezTo>
                    <a:pt x="f21" y="f20"/>
                    <a:pt x="f22" y="f17"/>
                    <a:pt x="f8" y="f9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0" name="Овал 14">
              <a:extLst>
                <a:ext uri="{FF2B5EF4-FFF2-40B4-BE49-F238E27FC236}">
                  <a16:creationId xmlns:a16="http://schemas.microsoft.com/office/drawing/2014/main" id="{EFA7390B-AFC8-44CF-898A-2E49C6D7EA64}"/>
                </a:ext>
              </a:extLst>
            </p:cNvPr>
            <p:cNvSpPr/>
            <p:nvPr/>
          </p:nvSpPr>
          <p:spPr>
            <a:xfrm rot="20884724">
              <a:off x="3157452" y="3053574"/>
              <a:ext cx="558003" cy="7394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D60000"/>
                </a:gs>
                <a:gs pos="100000">
                  <a:srgbClr val="FF4747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55104 -0.01042 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>
            <a:extLst>
              <a:ext uri="{FF2B5EF4-FFF2-40B4-BE49-F238E27FC236}">
                <a16:creationId xmlns:a16="http://schemas.microsoft.com/office/drawing/2014/main" id="{B03DD40A-863A-449E-BE13-4B1B52F8CF4A}"/>
              </a:ext>
            </a:extLst>
          </p:cNvPr>
          <p:cNvSpPr txBox="1"/>
          <p:nvPr/>
        </p:nvSpPr>
        <p:spPr>
          <a:xfrm>
            <a:off x="3894253" y="6155852"/>
            <a:ext cx="4403494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В телефона учителката има гъба.</a:t>
            </a:r>
          </a:p>
        </p:txBody>
      </p:sp>
      <p:pic>
        <p:nvPicPr>
          <p:cNvPr id="4" name="Рисунка 18">
            <a:extLst>
              <a:ext uri="{FF2B5EF4-FFF2-40B4-BE49-F238E27FC236}">
                <a16:creationId xmlns:a16="http://schemas.microsoft.com/office/drawing/2014/main" id="{42B4278E-53E3-44A6-B068-6C4213FD8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3965" y="1036365"/>
            <a:ext cx="3284069" cy="4491355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5" name="Группа 2">
            <a:extLst>
              <a:ext uri="{FF2B5EF4-FFF2-40B4-BE49-F238E27FC236}">
                <a16:creationId xmlns:a16="http://schemas.microsoft.com/office/drawing/2014/main" id="{AFAAB1F3-0373-49B2-8C71-22C4D6273D8F}"/>
              </a:ext>
            </a:extLst>
          </p:cNvPr>
          <p:cNvGrpSpPr/>
          <p:nvPr/>
        </p:nvGrpSpPr>
        <p:grpSpPr>
          <a:xfrm>
            <a:off x="2144130" y="3053574"/>
            <a:ext cx="5477009" cy="8242813"/>
            <a:chOff x="2144130" y="3053574"/>
            <a:chExt cx="5477009" cy="8242813"/>
          </a:xfrm>
        </p:grpSpPr>
        <p:sp>
          <p:nvSpPr>
            <p:cNvPr id="6" name="Freeform 440">
              <a:extLst>
                <a:ext uri="{FF2B5EF4-FFF2-40B4-BE49-F238E27FC236}">
                  <a16:creationId xmlns:a16="http://schemas.microsoft.com/office/drawing/2014/main" id="{1D2A81A9-5350-41FB-9FDB-C08405B293B7}"/>
                </a:ext>
              </a:extLst>
            </p:cNvPr>
            <p:cNvSpPr/>
            <p:nvPr/>
          </p:nvSpPr>
          <p:spPr>
            <a:xfrm>
              <a:off x="2144130" y="3123261"/>
              <a:ext cx="5477009" cy="81731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8"/>
                <a:gd name="f7" fmla="val 619"/>
                <a:gd name="f8" fmla="val 126"/>
                <a:gd name="f9" fmla="val 346"/>
                <a:gd name="f10" fmla="val 78"/>
                <a:gd name="f11" fmla="val 48"/>
                <a:gd name="f12" fmla="val 72"/>
                <a:gd name="f13" fmla="val 11"/>
                <a:gd name="f14" fmla="val 102"/>
                <a:gd name="f15" fmla="val 5"/>
                <a:gd name="f16" fmla="val 132"/>
                <a:gd name="f17" fmla="val 138"/>
                <a:gd name="f18" fmla="val 34"/>
                <a:gd name="f19" fmla="val 205"/>
                <a:gd name="f20" fmla="val 281"/>
                <a:gd name="f21" fmla="val 207"/>
                <a:gd name="f22" fmla="val 182"/>
                <a:gd name="f23" fmla="val 235"/>
                <a:gd name="f24" fmla="val 186"/>
                <a:gd name="f25" fmla="val 264"/>
                <a:gd name="f26" fmla="val 191"/>
                <a:gd name="f27" fmla="val 274"/>
                <a:gd name="f28" fmla="val 198"/>
                <a:gd name="f29" fmla="val 280"/>
                <a:gd name="f30" fmla="val 244"/>
                <a:gd name="f31" fmla="val 303"/>
                <a:gd name="f32" fmla="val 208"/>
                <a:gd name="f33" fmla="val 337"/>
                <a:gd name="f34" fmla="val 247"/>
                <a:gd name="f35" fmla="val 351"/>
                <a:gd name="f36" fmla="val 265"/>
                <a:gd name="f37" fmla="val 352"/>
                <a:gd name="f38" fmla="val 299"/>
                <a:gd name="f39" fmla="val 393"/>
                <a:gd name="f40" fmla="val 282"/>
                <a:gd name="f41" fmla="val 421"/>
                <a:gd name="f42" fmla="val 363"/>
                <a:gd name="f43" fmla="val 443"/>
                <a:gd name="f44" fmla="val 409"/>
                <a:gd name="f45" fmla="val 156"/>
                <a:gd name="f46" fmla="val 75"/>
                <a:gd name="f47" fmla="val 495"/>
                <a:gd name="f48" fmla="val 70"/>
                <a:gd name="f49" fmla="val 445"/>
                <a:gd name="f50" fmla="val 66"/>
                <a:gd name="f51" fmla="val 394"/>
                <a:gd name="f52" fmla="val 49"/>
                <a:gd name="f53" fmla="val 316"/>
                <a:gd name="f54" fmla="val 24"/>
                <a:gd name="f55" fmla="val 46"/>
                <a:gd name="f56" fmla="val 201"/>
                <a:gd name="f57" fmla="+- 0 0 -90"/>
                <a:gd name="f58" fmla="*/ f3 1 448"/>
                <a:gd name="f59" fmla="*/ f4 1 619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448"/>
                <a:gd name="f68" fmla="*/ f64 1 619"/>
                <a:gd name="f69" fmla="*/ 126 f65 1"/>
                <a:gd name="f70" fmla="*/ 346 f64 1"/>
                <a:gd name="f71" fmla="*/ 78 f65 1"/>
                <a:gd name="f72" fmla="*/ 48 f64 1"/>
                <a:gd name="f73" fmla="*/ 102 f65 1"/>
                <a:gd name="f74" fmla="*/ 5 f64 1"/>
                <a:gd name="f75" fmla="*/ 138 f65 1"/>
                <a:gd name="f76" fmla="*/ 34 f64 1"/>
                <a:gd name="f77" fmla="*/ 205 f65 1"/>
                <a:gd name="f78" fmla="*/ 281 f64 1"/>
                <a:gd name="f79" fmla="*/ 235 f65 1"/>
                <a:gd name="f80" fmla="*/ 186 f64 1"/>
                <a:gd name="f81" fmla="*/ 280 f65 1"/>
                <a:gd name="f82" fmla="*/ 244 f64 1"/>
                <a:gd name="f83" fmla="*/ 337 f65 1"/>
                <a:gd name="f84" fmla="*/ 247 f64 1"/>
                <a:gd name="f85" fmla="*/ 352 f65 1"/>
                <a:gd name="f86" fmla="*/ 299 f64 1"/>
                <a:gd name="f87" fmla="*/ 421 f65 1"/>
                <a:gd name="f88" fmla="*/ 363 f64 1"/>
                <a:gd name="f89" fmla="*/ 409 f65 1"/>
                <a:gd name="f90" fmla="*/ 619 f64 1"/>
                <a:gd name="f91" fmla="*/ 156 f65 1"/>
                <a:gd name="f92" fmla="*/ 70 f65 1"/>
                <a:gd name="f93" fmla="*/ 445 f64 1"/>
                <a:gd name="f94" fmla="*/ 24 f65 1"/>
                <a:gd name="f95" fmla="+- f66 0 f1"/>
                <a:gd name="f96" fmla="*/ f69 1 448"/>
                <a:gd name="f97" fmla="*/ f70 1 619"/>
                <a:gd name="f98" fmla="*/ f71 1 448"/>
                <a:gd name="f99" fmla="*/ f72 1 619"/>
                <a:gd name="f100" fmla="*/ f73 1 448"/>
                <a:gd name="f101" fmla="*/ f74 1 619"/>
                <a:gd name="f102" fmla="*/ f75 1 448"/>
                <a:gd name="f103" fmla="*/ f76 1 619"/>
                <a:gd name="f104" fmla="*/ f77 1 448"/>
                <a:gd name="f105" fmla="*/ f78 1 619"/>
                <a:gd name="f106" fmla="*/ f79 1 448"/>
                <a:gd name="f107" fmla="*/ f80 1 619"/>
                <a:gd name="f108" fmla="*/ f81 1 448"/>
                <a:gd name="f109" fmla="*/ f82 1 619"/>
                <a:gd name="f110" fmla="*/ f83 1 448"/>
                <a:gd name="f111" fmla="*/ f84 1 619"/>
                <a:gd name="f112" fmla="*/ f85 1 448"/>
                <a:gd name="f113" fmla="*/ f86 1 619"/>
                <a:gd name="f114" fmla="*/ f87 1 448"/>
                <a:gd name="f115" fmla="*/ f88 1 619"/>
                <a:gd name="f116" fmla="*/ f89 1 448"/>
                <a:gd name="f117" fmla="*/ f90 1 619"/>
                <a:gd name="f118" fmla="*/ f91 1 448"/>
                <a:gd name="f119" fmla="*/ f92 1 448"/>
                <a:gd name="f120" fmla="*/ f93 1 619"/>
                <a:gd name="f121" fmla="*/ f94 1 448"/>
                <a:gd name="f122" fmla="*/ 0 1 f67"/>
                <a:gd name="f123" fmla="*/ f61 1 f67"/>
                <a:gd name="f124" fmla="*/ 0 1 f68"/>
                <a:gd name="f125" fmla="*/ f62 1 f68"/>
                <a:gd name="f126" fmla="*/ f96 1 f67"/>
                <a:gd name="f127" fmla="*/ f97 1 f68"/>
                <a:gd name="f128" fmla="*/ f98 1 f67"/>
                <a:gd name="f129" fmla="*/ f99 1 f68"/>
                <a:gd name="f130" fmla="*/ f100 1 f67"/>
                <a:gd name="f131" fmla="*/ f101 1 f68"/>
                <a:gd name="f132" fmla="*/ f102 1 f67"/>
                <a:gd name="f133" fmla="*/ f103 1 f68"/>
                <a:gd name="f134" fmla="*/ f104 1 f67"/>
                <a:gd name="f135" fmla="*/ f105 1 f68"/>
                <a:gd name="f136" fmla="*/ f106 1 f67"/>
                <a:gd name="f137" fmla="*/ f107 1 f68"/>
                <a:gd name="f138" fmla="*/ f108 1 f67"/>
                <a:gd name="f139" fmla="*/ f109 1 f68"/>
                <a:gd name="f140" fmla="*/ f110 1 f67"/>
                <a:gd name="f141" fmla="*/ f111 1 f68"/>
                <a:gd name="f142" fmla="*/ f112 1 f67"/>
                <a:gd name="f143" fmla="*/ f113 1 f68"/>
                <a:gd name="f144" fmla="*/ f114 1 f67"/>
                <a:gd name="f145" fmla="*/ f115 1 f68"/>
                <a:gd name="f146" fmla="*/ f116 1 f67"/>
                <a:gd name="f147" fmla="*/ f117 1 f68"/>
                <a:gd name="f148" fmla="*/ f118 1 f67"/>
                <a:gd name="f149" fmla="*/ f119 1 f67"/>
                <a:gd name="f150" fmla="*/ f120 1 f68"/>
                <a:gd name="f151" fmla="*/ f121 1 f67"/>
                <a:gd name="f152" fmla="*/ f122 f58 1"/>
                <a:gd name="f153" fmla="*/ f123 f58 1"/>
                <a:gd name="f154" fmla="*/ f125 f59 1"/>
                <a:gd name="f155" fmla="*/ f124 f59 1"/>
                <a:gd name="f156" fmla="*/ f126 f58 1"/>
                <a:gd name="f157" fmla="*/ f127 f59 1"/>
                <a:gd name="f158" fmla="*/ f128 f58 1"/>
                <a:gd name="f159" fmla="*/ f129 f59 1"/>
                <a:gd name="f160" fmla="*/ f130 f58 1"/>
                <a:gd name="f161" fmla="*/ f131 f59 1"/>
                <a:gd name="f162" fmla="*/ f132 f58 1"/>
                <a:gd name="f163" fmla="*/ f133 f59 1"/>
                <a:gd name="f164" fmla="*/ f134 f58 1"/>
                <a:gd name="f165" fmla="*/ f135 f59 1"/>
                <a:gd name="f166" fmla="*/ f136 f58 1"/>
                <a:gd name="f167" fmla="*/ f137 f59 1"/>
                <a:gd name="f168" fmla="*/ f138 f58 1"/>
                <a:gd name="f169" fmla="*/ f139 f59 1"/>
                <a:gd name="f170" fmla="*/ f140 f58 1"/>
                <a:gd name="f171" fmla="*/ f141 f59 1"/>
                <a:gd name="f172" fmla="*/ f142 f58 1"/>
                <a:gd name="f173" fmla="*/ f143 f59 1"/>
                <a:gd name="f174" fmla="*/ f144 f58 1"/>
                <a:gd name="f175" fmla="*/ f145 f59 1"/>
                <a:gd name="f176" fmla="*/ f146 f58 1"/>
                <a:gd name="f177" fmla="*/ f147 f59 1"/>
                <a:gd name="f178" fmla="*/ f148 f58 1"/>
                <a:gd name="f179" fmla="*/ f149 f58 1"/>
                <a:gd name="f180" fmla="*/ f150 f59 1"/>
                <a:gd name="f181" fmla="*/ f151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5">
                  <a:pos x="f156" y="f157"/>
                </a:cxn>
                <a:cxn ang="f95">
                  <a:pos x="f158" y="f159"/>
                </a:cxn>
                <a:cxn ang="f95">
                  <a:pos x="f160" y="f161"/>
                </a:cxn>
                <a:cxn ang="f95">
                  <a:pos x="f162" y="f163"/>
                </a:cxn>
                <a:cxn ang="f95">
                  <a:pos x="f164" y="f165"/>
                </a:cxn>
                <a:cxn ang="f95">
                  <a:pos x="f166" y="f167"/>
                </a:cxn>
                <a:cxn ang="f95">
                  <a:pos x="f168" y="f169"/>
                </a:cxn>
                <a:cxn ang="f95">
                  <a:pos x="f170" y="f171"/>
                </a:cxn>
                <a:cxn ang="f95">
                  <a:pos x="f172" y="f173"/>
                </a:cxn>
                <a:cxn ang="f95">
                  <a:pos x="f174" y="f175"/>
                </a:cxn>
                <a:cxn ang="f95">
                  <a:pos x="f176" y="f177"/>
                </a:cxn>
                <a:cxn ang="f95">
                  <a:pos x="f178" y="f177"/>
                </a:cxn>
                <a:cxn ang="f95">
                  <a:pos x="f179" y="f180"/>
                </a:cxn>
                <a:cxn ang="f95">
                  <a:pos x="f181" y="f173"/>
                </a:cxn>
                <a:cxn ang="f95">
                  <a:pos x="f156" y="f157"/>
                </a:cxn>
              </a:cxnLst>
              <a:rect l="f152" t="f155" r="f153" b="f154"/>
              <a:pathLst>
                <a:path w="448" h="619">
                  <a:moveTo>
                    <a:pt x="f8" y="f9"/>
                  </a:moveTo>
                  <a:cubicBezTo>
                    <a:pt x="f10" y="f11"/>
                    <a:pt x="f10" y="f11"/>
                    <a:pt x="f10" y="f11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5"/>
                    <a:pt x="f17" y="f18"/>
                    <a:pt x="f17" y="f18"/>
                  </a:cubicBezTo>
                  <a:cubicBezTo>
                    <a:pt x="f19" y="f20"/>
                    <a:pt x="f19" y="f20"/>
                    <a:pt x="f19" y="f20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8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6" y="f43"/>
                    <a:pt x="f44" y="f7"/>
                    <a:pt x="f44" y="f7"/>
                  </a:cubicBezTo>
                  <a:cubicBezTo>
                    <a:pt x="f45" y="f7"/>
                    <a:pt x="f45" y="f7"/>
                    <a:pt x="f45" y="f7"/>
                  </a:cubicBezTo>
                  <a:cubicBezTo>
                    <a:pt x="f45" y="f7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38"/>
                  </a:cubicBezTo>
                  <a:cubicBezTo>
                    <a:pt x="f5" y="f40"/>
                    <a:pt x="f55" y="f56"/>
                    <a:pt x="f8" y="f9"/>
                  </a:cubicBezTo>
                  <a:close/>
                </a:path>
              </a:pathLst>
            </a:custGeom>
            <a:solidFill>
              <a:srgbClr val="E1B2A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443">
              <a:extLst>
                <a:ext uri="{FF2B5EF4-FFF2-40B4-BE49-F238E27FC236}">
                  <a16:creationId xmlns:a16="http://schemas.microsoft.com/office/drawing/2014/main" id="{DFE7726A-1C8B-44D3-BFB4-CBAA37C6FFED}"/>
                </a:ext>
              </a:extLst>
            </p:cNvPr>
            <p:cNvSpPr/>
            <p:nvPr/>
          </p:nvSpPr>
          <p:spPr>
            <a:xfrm>
              <a:off x="6642302" y="7104823"/>
              <a:ext cx="971367" cy="41915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"/>
                <a:gd name="f7" fmla="val 317"/>
                <a:gd name="f8" fmla="val 18"/>
                <a:gd name="f9" fmla="val 217"/>
                <a:gd name="f10" fmla="val 41"/>
                <a:gd name="f11" fmla="val 43"/>
                <a:gd name="f12" fmla="val 309"/>
                <a:gd name="f13" fmla="val 139"/>
                <a:gd name="f14" fmla="val 53"/>
                <a:gd name="f15" fmla="val 61"/>
                <a:gd name="f16" fmla="val 40"/>
                <a:gd name="f17" fmla="val 23"/>
                <a:gd name="f18" fmla="val 24"/>
                <a:gd name="f19" fmla="val 6"/>
                <a:gd name="f20" fmla="val 10"/>
                <a:gd name="f21" fmla="val 45"/>
                <a:gd name="f22" fmla="val 51"/>
                <a:gd name="f23" fmla="+- 0 0 -90"/>
                <a:gd name="f24" fmla="*/ f3 1 79"/>
                <a:gd name="f25" fmla="*/ f4 1 317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79"/>
                <a:gd name="f34" fmla="*/ f30 1 317"/>
                <a:gd name="f35" fmla="*/ 18 f31 1"/>
                <a:gd name="f36" fmla="*/ 217 f30 1"/>
                <a:gd name="f37" fmla="*/ 0 f31 1"/>
                <a:gd name="f38" fmla="*/ 317 f30 1"/>
                <a:gd name="f39" fmla="*/ 41 f31 1"/>
                <a:gd name="f40" fmla="*/ 53 f31 1"/>
                <a:gd name="f41" fmla="*/ 61 f30 1"/>
                <a:gd name="f42" fmla="*/ 10 f31 1"/>
                <a:gd name="f43" fmla="*/ 0 f30 1"/>
                <a:gd name="f44" fmla="+- f32 0 f1"/>
                <a:gd name="f45" fmla="*/ f35 1 79"/>
                <a:gd name="f46" fmla="*/ f36 1 317"/>
                <a:gd name="f47" fmla="*/ f37 1 79"/>
                <a:gd name="f48" fmla="*/ f38 1 317"/>
                <a:gd name="f49" fmla="*/ f39 1 79"/>
                <a:gd name="f50" fmla="*/ f40 1 79"/>
                <a:gd name="f51" fmla="*/ f41 1 317"/>
                <a:gd name="f52" fmla="*/ f42 1 79"/>
                <a:gd name="f53" fmla="*/ f43 1 317"/>
                <a:gd name="f54" fmla="*/ 0 1 f33"/>
                <a:gd name="f55" fmla="*/ f27 1 f33"/>
                <a:gd name="f56" fmla="*/ 0 1 f34"/>
                <a:gd name="f57" fmla="*/ f28 1 f34"/>
                <a:gd name="f58" fmla="*/ f45 1 f33"/>
                <a:gd name="f59" fmla="*/ f46 1 f34"/>
                <a:gd name="f60" fmla="*/ f47 1 f33"/>
                <a:gd name="f61" fmla="*/ f48 1 f34"/>
                <a:gd name="f62" fmla="*/ f49 1 f33"/>
                <a:gd name="f63" fmla="*/ f50 1 f33"/>
                <a:gd name="f64" fmla="*/ f51 1 f34"/>
                <a:gd name="f65" fmla="*/ f52 1 f33"/>
                <a:gd name="f66" fmla="*/ f53 1 f34"/>
                <a:gd name="f67" fmla="*/ f54 f24 1"/>
                <a:gd name="f68" fmla="*/ f55 f24 1"/>
                <a:gd name="f69" fmla="*/ f57 f25 1"/>
                <a:gd name="f70" fmla="*/ f56 f25 1"/>
                <a:gd name="f71" fmla="*/ f58 f24 1"/>
                <a:gd name="f72" fmla="*/ f59 f25 1"/>
                <a:gd name="f73" fmla="*/ f60 f24 1"/>
                <a:gd name="f74" fmla="*/ f61 f25 1"/>
                <a:gd name="f75" fmla="*/ f62 f24 1"/>
                <a:gd name="f76" fmla="*/ f63 f24 1"/>
                <a:gd name="f77" fmla="*/ f64 f25 1"/>
                <a:gd name="f78" fmla="*/ f65 f24 1"/>
                <a:gd name="f79" fmla="*/ f66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4"/>
                </a:cxn>
                <a:cxn ang="f44">
                  <a:pos x="f76" y="f77"/>
                </a:cxn>
                <a:cxn ang="f44">
                  <a:pos x="f78" y="f79"/>
                </a:cxn>
                <a:cxn ang="f44">
                  <a:pos x="f71" y="f72"/>
                </a:cxn>
              </a:cxnLst>
              <a:rect l="f67" t="f70" r="f68" b="f69"/>
              <a:pathLst>
                <a:path w="79" h="317">
                  <a:moveTo>
                    <a:pt x="f8" y="f9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10" y="f7"/>
                    <a:pt x="f10" y="f7"/>
                    <a:pt x="f10" y="f7"/>
                  </a:cubicBezTo>
                  <a:cubicBezTo>
                    <a:pt x="f11" y="f12"/>
                    <a:pt x="f6" y="f13"/>
                    <a:pt x="f14" y="f15"/>
                  </a:cubicBezTo>
                  <a:cubicBezTo>
                    <a:pt x="f16" y="f17"/>
                    <a:pt x="f18" y="f19"/>
                    <a:pt x="f20" y="f5"/>
                  </a:cubicBezTo>
                  <a:cubicBezTo>
                    <a:pt x="f20" y="f5"/>
                    <a:pt x="f21" y="f22"/>
                    <a:pt x="f8" y="f9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444">
              <a:extLst>
                <a:ext uri="{FF2B5EF4-FFF2-40B4-BE49-F238E27FC236}">
                  <a16:creationId xmlns:a16="http://schemas.microsoft.com/office/drawing/2014/main" id="{827382C6-2DCE-4448-9CEB-D085EE2D8CE3}"/>
                </a:ext>
              </a:extLst>
            </p:cNvPr>
            <p:cNvSpPr/>
            <p:nvPr/>
          </p:nvSpPr>
          <p:spPr>
            <a:xfrm>
              <a:off x="2682118" y="6563727"/>
              <a:ext cx="1188052" cy="27136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7"/>
                <a:gd name="f7" fmla="val 205"/>
                <a:gd name="f8" fmla="val 82"/>
                <a:gd name="f9" fmla="val 85"/>
                <a:gd name="f10" fmla="val 48"/>
                <a:gd name="f11" fmla="val 22"/>
                <a:gd name="f12" fmla="val 19"/>
                <a:gd name="f13" fmla="val 2"/>
                <a:gd name="f14" fmla="val 40"/>
                <a:gd name="f15" fmla="val 28"/>
                <a:gd name="f16" fmla="val 58"/>
                <a:gd name="f17" fmla="val 72"/>
                <a:gd name="f18" fmla="val 77"/>
                <a:gd name="f19" fmla="val 120"/>
                <a:gd name="f20" fmla="+- 0 0 -90"/>
                <a:gd name="f21" fmla="*/ f3 1 97"/>
                <a:gd name="f22" fmla="*/ f4 1 205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97"/>
                <a:gd name="f31" fmla="*/ f27 1 205"/>
                <a:gd name="f32" fmla="*/ 82 f28 1"/>
                <a:gd name="f33" fmla="*/ 85 f27 1"/>
                <a:gd name="f34" fmla="*/ 0 f28 1"/>
                <a:gd name="f35" fmla="*/ 0 f27 1"/>
                <a:gd name="f36" fmla="*/ 58 f28 1"/>
                <a:gd name="f37" fmla="*/ 72 f27 1"/>
                <a:gd name="f38" fmla="+- f29 0 f1"/>
                <a:gd name="f39" fmla="*/ f32 1 97"/>
                <a:gd name="f40" fmla="*/ f33 1 205"/>
                <a:gd name="f41" fmla="*/ f34 1 97"/>
                <a:gd name="f42" fmla="*/ f35 1 205"/>
                <a:gd name="f43" fmla="*/ f36 1 97"/>
                <a:gd name="f44" fmla="*/ f37 1 205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97" h="205">
                  <a:moveTo>
                    <a:pt x="f8" y="f9"/>
                  </a:moveTo>
                  <a:cubicBezTo>
                    <a:pt x="f10" y="f11"/>
                    <a:pt x="f12" y="f13"/>
                    <a:pt x="f5" y="f5"/>
                  </a:cubicBezTo>
                  <a:cubicBezTo>
                    <a:pt x="f5" y="f5"/>
                    <a:pt x="f14" y="f15"/>
                    <a:pt x="f16" y="f17"/>
                  </a:cubicBezTo>
                  <a:cubicBezTo>
                    <a:pt x="f18" y="f19"/>
                    <a:pt x="f6" y="f7"/>
                    <a:pt x="f8" y="f9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446">
              <a:extLst>
                <a:ext uri="{FF2B5EF4-FFF2-40B4-BE49-F238E27FC236}">
                  <a16:creationId xmlns:a16="http://schemas.microsoft.com/office/drawing/2014/main" id="{E230B321-2788-40C7-A99F-F42E980CC47B}"/>
                </a:ext>
              </a:extLst>
            </p:cNvPr>
            <p:cNvSpPr/>
            <p:nvPr/>
          </p:nvSpPr>
          <p:spPr>
            <a:xfrm>
              <a:off x="3429320" y="3147483"/>
              <a:ext cx="1225414" cy="43207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327"/>
                <a:gd name="f8" fmla="val 3"/>
                <a:gd name="f9" fmla="val 13"/>
                <a:gd name="f10" fmla="val 6"/>
                <a:gd name="f11" fmla="val 24"/>
                <a:gd name="f12" fmla="val 63"/>
                <a:gd name="f13" fmla="val 36"/>
                <a:gd name="f14" fmla="val 119"/>
                <a:gd name="f15" fmla="val 97"/>
                <a:gd name="f16" fmla="val 279"/>
                <a:gd name="f17" fmla="val 33"/>
                <a:gd name="f18" fmla="val 32"/>
                <a:gd name="f19" fmla="val 28"/>
                <a:gd name="f20" fmla="+- 0 0 -90"/>
                <a:gd name="f21" fmla="*/ f3 1 100"/>
                <a:gd name="f22" fmla="*/ f4 1 327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00"/>
                <a:gd name="f31" fmla="*/ f27 1 327"/>
                <a:gd name="f32" fmla="*/ 0 f28 1"/>
                <a:gd name="f33" fmla="*/ 3 f27 1"/>
                <a:gd name="f34" fmla="*/ 24 f28 1"/>
                <a:gd name="f35" fmla="*/ 63 f27 1"/>
                <a:gd name="f36" fmla="*/ 97 f28 1"/>
                <a:gd name="f37" fmla="*/ 327 f27 1"/>
                <a:gd name="f38" fmla="*/ 100 f28 1"/>
                <a:gd name="f39" fmla="*/ 279 f27 1"/>
                <a:gd name="f40" fmla="*/ 33 f28 1"/>
                <a:gd name="f41" fmla="*/ 32 f27 1"/>
                <a:gd name="f42" fmla="+- f29 0 f1"/>
                <a:gd name="f43" fmla="*/ f32 1 100"/>
                <a:gd name="f44" fmla="*/ f33 1 327"/>
                <a:gd name="f45" fmla="*/ f34 1 100"/>
                <a:gd name="f46" fmla="*/ f35 1 327"/>
                <a:gd name="f47" fmla="*/ f36 1 100"/>
                <a:gd name="f48" fmla="*/ f37 1 327"/>
                <a:gd name="f49" fmla="*/ f38 1 100"/>
                <a:gd name="f50" fmla="*/ f39 1 327"/>
                <a:gd name="f51" fmla="*/ f40 1 100"/>
                <a:gd name="f52" fmla="*/ f41 1 327"/>
                <a:gd name="f53" fmla="*/ 0 1 f30"/>
                <a:gd name="f54" fmla="*/ f24 1 f30"/>
                <a:gd name="f55" fmla="*/ 0 1 f31"/>
                <a:gd name="f56" fmla="*/ f25 1 f31"/>
                <a:gd name="f57" fmla="*/ f43 1 f30"/>
                <a:gd name="f58" fmla="*/ f44 1 f31"/>
                <a:gd name="f59" fmla="*/ f45 1 f30"/>
                <a:gd name="f60" fmla="*/ f46 1 f31"/>
                <a:gd name="f61" fmla="*/ f47 1 f30"/>
                <a:gd name="f62" fmla="*/ f48 1 f31"/>
                <a:gd name="f63" fmla="*/ f49 1 f30"/>
                <a:gd name="f64" fmla="*/ f50 1 f31"/>
                <a:gd name="f65" fmla="*/ f51 1 f30"/>
                <a:gd name="f66" fmla="*/ f52 1 f31"/>
                <a:gd name="f67" fmla="*/ f53 f21 1"/>
                <a:gd name="f68" fmla="*/ f54 f21 1"/>
                <a:gd name="f69" fmla="*/ f56 f22 1"/>
                <a:gd name="f70" fmla="*/ f55 f22 1"/>
                <a:gd name="f71" fmla="*/ f57 f21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  <a:gd name="f78" fmla="*/ f64 f22 1"/>
                <a:gd name="f79" fmla="*/ f65 f21 1"/>
                <a:gd name="f80" fmla="*/ f66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71" y="f72"/>
                </a:cxn>
              </a:cxnLst>
              <a:rect l="f67" t="f70" r="f68" b="f69"/>
              <a:pathLst>
                <a:path w="100" h="327">
                  <a:moveTo>
                    <a:pt x="f5" y="f8"/>
                  </a:moveTo>
                  <a:cubicBezTo>
                    <a:pt x="f5" y="f8"/>
                    <a:pt x="f9" y="f10"/>
                    <a:pt x="f11" y="f12"/>
                  </a:cubicBezTo>
                  <a:cubicBezTo>
                    <a:pt x="f13" y="f14"/>
                    <a:pt x="f15" y="f7"/>
                    <a:pt x="f15" y="f7"/>
                  </a:cubicBezTo>
                  <a:cubicBezTo>
                    <a:pt x="f6" y="f16"/>
                    <a:pt x="f6" y="f16"/>
                    <a:pt x="f6" y="f16"/>
                  </a:cubicBezTo>
                  <a:cubicBezTo>
                    <a:pt x="f17" y="f18"/>
                    <a:pt x="f17" y="f18"/>
                    <a:pt x="f17" y="f18"/>
                  </a:cubicBezTo>
                  <a:cubicBezTo>
                    <a:pt x="f17" y="f18"/>
                    <a:pt x="f19" y="f5"/>
                    <a:pt x="f5" y="f8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451">
              <a:extLst>
                <a:ext uri="{FF2B5EF4-FFF2-40B4-BE49-F238E27FC236}">
                  <a16:creationId xmlns:a16="http://schemas.microsoft.com/office/drawing/2014/main" id="{28B7B5CF-0D72-45FE-A88C-4170686B12FA}"/>
                </a:ext>
              </a:extLst>
            </p:cNvPr>
            <p:cNvSpPr/>
            <p:nvPr/>
          </p:nvSpPr>
          <p:spPr>
            <a:xfrm>
              <a:off x="2390707" y="6676784"/>
              <a:ext cx="560408" cy="565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43"/>
                <a:gd name="f8" fmla="val 21"/>
                <a:gd name="f9" fmla="val 10"/>
                <a:gd name="f10" fmla="val 13"/>
                <a:gd name="f11" fmla="val 20"/>
                <a:gd name="f12" fmla="val 26"/>
                <a:gd name="f13" fmla="val 1"/>
                <a:gd name="f14" fmla="val 27"/>
                <a:gd name="f15" fmla="val 3"/>
                <a:gd name="f16" fmla="val 29"/>
                <a:gd name="f17" fmla="val 4"/>
                <a:gd name="f18" fmla="val 30"/>
                <a:gd name="f19" fmla="val 8"/>
                <a:gd name="f20" fmla="val 33"/>
                <a:gd name="f21" fmla="val 12"/>
                <a:gd name="f22" fmla="val 37"/>
                <a:gd name="f23" fmla="val 15"/>
                <a:gd name="f24" fmla="val 23"/>
                <a:gd name="f25" fmla="val 42"/>
                <a:gd name="f26" fmla="val 39"/>
                <a:gd name="f27" fmla="val 38"/>
                <a:gd name="f28" fmla="val 14"/>
                <a:gd name="f29" fmla="+- 0 0 -90"/>
                <a:gd name="f30" fmla="*/ f3 1 46"/>
                <a:gd name="f31" fmla="*/ f4 1 43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46"/>
                <a:gd name="f40" fmla="*/ f36 1 43"/>
                <a:gd name="f41" fmla="*/ 21 f37 1"/>
                <a:gd name="f42" fmla="*/ 10 f36 1"/>
                <a:gd name="f43" fmla="*/ 0 f37 1"/>
                <a:gd name="f44" fmla="*/ 26 f36 1"/>
                <a:gd name="f45" fmla="*/ 4 f37 1"/>
                <a:gd name="f46" fmla="*/ 30 f36 1"/>
                <a:gd name="f47" fmla="*/ 15 f37 1"/>
                <a:gd name="f48" fmla="*/ 43 f36 1"/>
                <a:gd name="f49" fmla="*/ 38 f37 1"/>
                <a:gd name="f50" fmla="+- f38 0 f1"/>
                <a:gd name="f51" fmla="*/ f41 1 46"/>
                <a:gd name="f52" fmla="*/ f42 1 43"/>
                <a:gd name="f53" fmla="*/ f43 1 46"/>
                <a:gd name="f54" fmla="*/ f44 1 43"/>
                <a:gd name="f55" fmla="*/ f45 1 46"/>
                <a:gd name="f56" fmla="*/ f46 1 43"/>
                <a:gd name="f57" fmla="*/ f47 1 46"/>
                <a:gd name="f58" fmla="*/ f48 1 43"/>
                <a:gd name="f59" fmla="*/ f49 1 46"/>
                <a:gd name="f60" fmla="*/ 0 1 f39"/>
                <a:gd name="f61" fmla="*/ f33 1 f39"/>
                <a:gd name="f62" fmla="*/ 0 1 f40"/>
                <a:gd name="f63" fmla="*/ f34 1 f40"/>
                <a:gd name="f64" fmla="*/ f51 1 f39"/>
                <a:gd name="f65" fmla="*/ f52 1 f40"/>
                <a:gd name="f66" fmla="*/ f53 1 f39"/>
                <a:gd name="f67" fmla="*/ f54 1 f40"/>
                <a:gd name="f68" fmla="*/ f55 1 f39"/>
                <a:gd name="f69" fmla="*/ f56 1 f40"/>
                <a:gd name="f70" fmla="*/ f57 1 f39"/>
                <a:gd name="f71" fmla="*/ f58 1 f40"/>
                <a:gd name="f72" fmla="*/ f59 1 f39"/>
                <a:gd name="f73" fmla="*/ f60 f30 1"/>
                <a:gd name="f74" fmla="*/ f61 f30 1"/>
                <a:gd name="f75" fmla="*/ f63 f31 1"/>
                <a:gd name="f76" fmla="*/ f62 f31 1"/>
                <a:gd name="f77" fmla="*/ f64 f30 1"/>
                <a:gd name="f78" fmla="*/ f65 f31 1"/>
                <a:gd name="f79" fmla="*/ f66 f30 1"/>
                <a:gd name="f80" fmla="*/ f67 f31 1"/>
                <a:gd name="f81" fmla="*/ f68 f30 1"/>
                <a:gd name="f82" fmla="*/ f69 f31 1"/>
                <a:gd name="f83" fmla="*/ f70 f30 1"/>
                <a:gd name="f84" fmla="*/ f71 f31 1"/>
                <a:gd name="f85" fmla="*/ f72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7" y="f78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4"/>
                </a:cxn>
                <a:cxn ang="f50">
                  <a:pos x="f85" y="f82"/>
                </a:cxn>
                <a:cxn ang="f50">
                  <a:pos x="f77" y="f78"/>
                </a:cxn>
              </a:cxnLst>
              <a:rect l="f73" t="f76" r="f74" b="f75"/>
              <a:pathLst>
                <a:path w="46" h="43">
                  <a:moveTo>
                    <a:pt x="f8" y="f9"/>
                  </a:moveTo>
                  <a:cubicBezTo>
                    <a:pt x="f10" y="f11"/>
                    <a:pt x="f5" y="f12"/>
                    <a:pt x="f5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7"/>
                  </a:cubicBezTo>
                  <a:cubicBezTo>
                    <a:pt x="f24" y="f25"/>
                    <a:pt x="f20" y="f26"/>
                    <a:pt x="f27" y="f18"/>
                  </a:cubicBezTo>
                  <a:cubicBezTo>
                    <a:pt x="f6" y="f28"/>
                    <a:pt x="f16" y="f5"/>
                    <a:pt x="f8" y="f9"/>
                  </a:cubicBezTo>
                  <a:close/>
                </a:path>
              </a:pathLst>
            </a:custGeom>
            <a:solidFill>
              <a:srgbClr val="D60000"/>
            </a:solidFill>
            <a:ln w="9528" cap="flat">
              <a:solidFill>
                <a:srgbClr val="D6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452">
              <a:extLst>
                <a:ext uri="{FF2B5EF4-FFF2-40B4-BE49-F238E27FC236}">
                  <a16:creationId xmlns:a16="http://schemas.microsoft.com/office/drawing/2014/main" id="{5E3046C4-9E58-464C-B174-26691AEEEC10}"/>
                </a:ext>
              </a:extLst>
            </p:cNvPr>
            <p:cNvSpPr/>
            <p:nvPr/>
          </p:nvSpPr>
          <p:spPr>
            <a:xfrm>
              <a:off x="3481623" y="5061542"/>
              <a:ext cx="694907" cy="3311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5"/>
                <a:gd name="f8" fmla="val 2"/>
                <a:gd name="f9" fmla="val 1"/>
                <a:gd name="f10" fmla="val 24"/>
                <a:gd name="f11" fmla="val 23"/>
                <a:gd name="f12" fmla="val 22"/>
                <a:gd name="f13" fmla="val 21"/>
                <a:gd name="f14" fmla="val 56"/>
                <a:gd name="f15" fmla="val 11"/>
                <a:gd name="f16" fmla="val 12"/>
                <a:gd name="f17" fmla="val 13"/>
                <a:gd name="f18" fmla="val 14"/>
                <a:gd name="f19" fmla="val 55"/>
                <a:gd name="f20" fmla="val 54"/>
                <a:gd name="f21" fmla="val 4"/>
                <a:gd name="f22" fmla="val 3"/>
                <a:gd name="f23" fmla="+- 0 0 -90"/>
                <a:gd name="f24" fmla="*/ f3 1 57"/>
                <a:gd name="f25" fmla="*/ f4 1 25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57"/>
                <a:gd name="f34" fmla="*/ f30 1 25"/>
                <a:gd name="f35" fmla="*/ 2 f31 1"/>
                <a:gd name="f36" fmla="*/ 25 f30 1"/>
                <a:gd name="f37" fmla="*/ 0 f31 1"/>
                <a:gd name="f38" fmla="*/ 24 f30 1"/>
                <a:gd name="f39" fmla="*/ 22 f30 1"/>
                <a:gd name="f40" fmla="*/ 56 f31 1"/>
                <a:gd name="f41" fmla="*/ 11 f30 1"/>
                <a:gd name="f42" fmla="*/ 57 f31 1"/>
                <a:gd name="f43" fmla="*/ 13 f30 1"/>
                <a:gd name="f44" fmla="*/ 54 f31 1"/>
                <a:gd name="f45" fmla="*/ 14 f30 1"/>
                <a:gd name="f46" fmla="*/ 3 f31 1"/>
                <a:gd name="f47" fmla="+- f32 0 f1"/>
                <a:gd name="f48" fmla="*/ f35 1 57"/>
                <a:gd name="f49" fmla="*/ f36 1 25"/>
                <a:gd name="f50" fmla="*/ f37 1 57"/>
                <a:gd name="f51" fmla="*/ f38 1 25"/>
                <a:gd name="f52" fmla="*/ f39 1 25"/>
                <a:gd name="f53" fmla="*/ f40 1 57"/>
                <a:gd name="f54" fmla="*/ f41 1 25"/>
                <a:gd name="f55" fmla="*/ f42 1 57"/>
                <a:gd name="f56" fmla="*/ f43 1 25"/>
                <a:gd name="f57" fmla="*/ f44 1 57"/>
                <a:gd name="f58" fmla="*/ f45 1 25"/>
                <a:gd name="f59" fmla="*/ f46 1 57"/>
                <a:gd name="f60" fmla="*/ 0 1 f33"/>
                <a:gd name="f61" fmla="*/ f27 1 f33"/>
                <a:gd name="f62" fmla="*/ 0 1 f34"/>
                <a:gd name="f63" fmla="*/ f28 1 f34"/>
                <a:gd name="f64" fmla="*/ f48 1 f33"/>
                <a:gd name="f65" fmla="*/ f49 1 f34"/>
                <a:gd name="f66" fmla="*/ f50 1 f33"/>
                <a:gd name="f67" fmla="*/ f51 1 f34"/>
                <a:gd name="f68" fmla="*/ f52 1 f34"/>
                <a:gd name="f69" fmla="*/ f53 1 f33"/>
                <a:gd name="f70" fmla="*/ f54 1 f34"/>
                <a:gd name="f71" fmla="*/ f55 1 f33"/>
                <a:gd name="f72" fmla="*/ f56 1 f34"/>
                <a:gd name="f73" fmla="*/ f57 1 f33"/>
                <a:gd name="f74" fmla="*/ f58 1 f34"/>
                <a:gd name="f75" fmla="*/ f59 1 f33"/>
                <a:gd name="f76" fmla="*/ f60 f24 1"/>
                <a:gd name="f77" fmla="*/ f61 f24 1"/>
                <a:gd name="f78" fmla="*/ f63 f25 1"/>
                <a:gd name="f79" fmla="*/ f62 f25 1"/>
                <a:gd name="f80" fmla="*/ f64 f24 1"/>
                <a:gd name="f81" fmla="*/ f65 f25 1"/>
                <a:gd name="f82" fmla="*/ f66 f24 1"/>
                <a:gd name="f83" fmla="*/ f67 f25 1"/>
                <a:gd name="f84" fmla="*/ f68 f25 1"/>
                <a:gd name="f85" fmla="*/ f69 f24 1"/>
                <a:gd name="f86" fmla="*/ f70 f25 1"/>
                <a:gd name="f87" fmla="*/ f71 f24 1"/>
                <a:gd name="f88" fmla="*/ f72 f25 1"/>
                <a:gd name="f89" fmla="*/ f73 f24 1"/>
                <a:gd name="f90" fmla="*/ f74 f25 1"/>
                <a:gd name="f91" fmla="*/ f7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80" y="f81"/>
                </a:cxn>
                <a:cxn ang="f47">
                  <a:pos x="f82" y="f83"/>
                </a:cxn>
                <a:cxn ang="f47">
                  <a:pos x="f82" y="f84"/>
                </a:cxn>
                <a:cxn ang="f47">
                  <a:pos x="f85" y="f86"/>
                </a:cxn>
                <a:cxn ang="f47">
                  <a:pos x="f87" y="f88"/>
                </a:cxn>
                <a:cxn ang="f47">
                  <a:pos x="f89" y="f90"/>
                </a:cxn>
                <a:cxn ang="f47">
                  <a:pos x="f91" y="f83"/>
                </a:cxn>
                <a:cxn ang="f47">
                  <a:pos x="f80" y="f81"/>
                </a:cxn>
              </a:cxnLst>
              <a:rect l="f76" t="f79" r="f77" b="f78"/>
              <a:pathLst>
                <a:path w="57" h="25">
                  <a:moveTo>
                    <a:pt x="f8" y="f7"/>
                  </a:moveTo>
                  <a:cubicBezTo>
                    <a:pt x="f9" y="f7"/>
                    <a:pt x="f9" y="f10"/>
                    <a:pt x="f5" y="f10"/>
                  </a:cubicBezTo>
                  <a:cubicBezTo>
                    <a:pt x="f5" y="f11"/>
                    <a:pt x="f5" y="f12"/>
                    <a:pt x="f5" y="f12"/>
                  </a:cubicBezTo>
                  <a:cubicBezTo>
                    <a:pt x="f9" y="f13"/>
                    <a:pt x="f11" y="f5"/>
                    <a:pt x="f14" y="f15"/>
                  </a:cubicBezTo>
                  <a:cubicBezTo>
                    <a:pt x="f14" y="f15"/>
                    <a:pt x="f6" y="f16"/>
                    <a:pt x="f6" y="f17"/>
                  </a:cubicBezTo>
                  <a:cubicBezTo>
                    <a:pt x="f14" y="f18"/>
                    <a:pt x="f19" y="f18"/>
                    <a:pt x="f20" y="f18"/>
                  </a:cubicBezTo>
                  <a:cubicBezTo>
                    <a:pt x="f10" y="f21"/>
                    <a:pt x="f22" y="f10"/>
                    <a:pt x="f22" y="f10"/>
                  </a:cubicBezTo>
                  <a:cubicBezTo>
                    <a:pt x="f8" y="f10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453">
              <a:extLst>
                <a:ext uri="{FF2B5EF4-FFF2-40B4-BE49-F238E27FC236}">
                  <a16:creationId xmlns:a16="http://schemas.microsoft.com/office/drawing/2014/main" id="{E007C601-F8A4-4CDC-BCD0-133695E2E45E}"/>
                </a:ext>
              </a:extLst>
            </p:cNvPr>
            <p:cNvSpPr/>
            <p:nvPr/>
          </p:nvSpPr>
          <p:spPr>
            <a:xfrm>
              <a:off x="3526456" y="5376516"/>
              <a:ext cx="702368" cy="2826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1"/>
                <a:gd name="f8" fmla="val 17"/>
                <a:gd name="f9" fmla="val 15"/>
                <a:gd name="f10" fmla="val 18"/>
                <a:gd name="f11" fmla="val 8"/>
                <a:gd name="f12" fmla="val 1"/>
                <a:gd name="f13" fmla="val 14"/>
                <a:gd name="f14" fmla="val 13"/>
                <a:gd name="f15" fmla="val 12"/>
                <a:gd name="f16" fmla="val 11"/>
                <a:gd name="f17" fmla="val 2"/>
                <a:gd name="f18" fmla="val 33"/>
                <a:gd name="f19" fmla="val 54"/>
                <a:gd name="f20" fmla="val 55"/>
                <a:gd name="f21" fmla="val 56"/>
                <a:gd name="f22" fmla="val 3"/>
                <a:gd name="f23" fmla="val 4"/>
                <a:gd name="f24" fmla="val 43"/>
                <a:gd name="f25" fmla="+- 0 0 -90"/>
                <a:gd name="f26" fmla="*/ f3 1 57"/>
                <a:gd name="f27" fmla="*/ f4 1 21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57"/>
                <a:gd name="f36" fmla="*/ f32 1 21"/>
                <a:gd name="f37" fmla="*/ 21 f33 1"/>
                <a:gd name="f38" fmla="*/ 17 f32 1"/>
                <a:gd name="f39" fmla="*/ 1 f33 1"/>
                <a:gd name="f40" fmla="*/ 14 f32 1"/>
                <a:gd name="f41" fmla="*/ 0 f33 1"/>
                <a:gd name="f42" fmla="*/ 12 f32 1"/>
                <a:gd name="f43" fmla="*/ 2 f33 1"/>
                <a:gd name="f44" fmla="*/ 11 f32 1"/>
                <a:gd name="f45" fmla="*/ 54 f33 1"/>
                <a:gd name="f46" fmla="*/ 1 f32 1"/>
                <a:gd name="f47" fmla="*/ 56 f33 1"/>
                <a:gd name="f48" fmla="*/ 4 f32 1"/>
                <a:gd name="f49" fmla="+- f34 0 f1"/>
                <a:gd name="f50" fmla="*/ f37 1 57"/>
                <a:gd name="f51" fmla="*/ f38 1 21"/>
                <a:gd name="f52" fmla="*/ f39 1 57"/>
                <a:gd name="f53" fmla="*/ f40 1 21"/>
                <a:gd name="f54" fmla="*/ f41 1 57"/>
                <a:gd name="f55" fmla="*/ f42 1 21"/>
                <a:gd name="f56" fmla="*/ f43 1 57"/>
                <a:gd name="f57" fmla="*/ f44 1 21"/>
                <a:gd name="f58" fmla="*/ f45 1 57"/>
                <a:gd name="f59" fmla="*/ f46 1 21"/>
                <a:gd name="f60" fmla="*/ f47 1 57"/>
                <a:gd name="f61" fmla="*/ f48 1 21"/>
                <a:gd name="f62" fmla="*/ 0 1 f35"/>
                <a:gd name="f63" fmla="*/ f29 1 f35"/>
                <a:gd name="f64" fmla="*/ 0 1 f36"/>
                <a:gd name="f65" fmla="*/ f30 1 f36"/>
                <a:gd name="f66" fmla="*/ f50 1 f35"/>
                <a:gd name="f67" fmla="*/ f51 1 f36"/>
                <a:gd name="f68" fmla="*/ f52 1 f35"/>
                <a:gd name="f69" fmla="*/ f53 1 f36"/>
                <a:gd name="f70" fmla="*/ f54 1 f35"/>
                <a:gd name="f71" fmla="*/ f55 1 f36"/>
                <a:gd name="f72" fmla="*/ f56 1 f35"/>
                <a:gd name="f73" fmla="*/ f57 1 f36"/>
                <a:gd name="f74" fmla="*/ f58 1 f35"/>
                <a:gd name="f75" fmla="*/ f59 1 f36"/>
                <a:gd name="f76" fmla="*/ f60 1 f35"/>
                <a:gd name="f77" fmla="*/ f61 1 f36"/>
                <a:gd name="f78" fmla="*/ f62 f26 1"/>
                <a:gd name="f79" fmla="*/ f63 f26 1"/>
                <a:gd name="f80" fmla="*/ f65 f27 1"/>
                <a:gd name="f81" fmla="*/ f64 f27 1"/>
                <a:gd name="f82" fmla="*/ f66 f26 1"/>
                <a:gd name="f83" fmla="*/ f67 f27 1"/>
                <a:gd name="f84" fmla="*/ f68 f26 1"/>
                <a:gd name="f85" fmla="*/ f69 f27 1"/>
                <a:gd name="f86" fmla="*/ f70 f26 1"/>
                <a:gd name="f87" fmla="*/ f71 f27 1"/>
                <a:gd name="f88" fmla="*/ f72 f26 1"/>
                <a:gd name="f89" fmla="*/ f73 f27 1"/>
                <a:gd name="f90" fmla="*/ f74 f26 1"/>
                <a:gd name="f91" fmla="*/ f75 f27 1"/>
                <a:gd name="f92" fmla="*/ f76 f26 1"/>
                <a:gd name="f93" fmla="*/ f7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91"/>
                </a:cxn>
                <a:cxn ang="f49">
                  <a:pos x="f92" y="f93"/>
                </a:cxn>
                <a:cxn ang="f49">
                  <a:pos x="f82" y="f83"/>
                </a:cxn>
              </a:cxnLst>
              <a:rect l="f78" t="f81" r="f79" b="f80"/>
              <a:pathLst>
                <a:path w="57" h="21">
                  <a:moveTo>
                    <a:pt x="f7" y="f8"/>
                  </a:moveTo>
                  <a:cubicBezTo>
                    <a:pt x="f9" y="f10"/>
                    <a:pt x="f11" y="f8"/>
                    <a:pt x="f12" y="f13"/>
                  </a:cubicBezTo>
                  <a:cubicBezTo>
                    <a:pt x="f5" y="f13"/>
                    <a:pt x="f5" y="f14"/>
                    <a:pt x="f5" y="f15"/>
                  </a:cubicBezTo>
                  <a:cubicBezTo>
                    <a:pt x="f5" y="f16"/>
                    <a:pt x="f12" y="f16"/>
                    <a:pt x="f17" y="f16"/>
                  </a:cubicBezTo>
                  <a:cubicBezTo>
                    <a:pt x="f18" y="f7"/>
                    <a:pt x="f19" y="f12"/>
                    <a:pt x="f19" y="f12"/>
                  </a:cubicBezTo>
                  <a:cubicBezTo>
                    <a:pt x="f20" y="f5"/>
                    <a:pt x="f21" y="f5"/>
                    <a:pt x="f21" y="f12"/>
                  </a:cubicBezTo>
                  <a:cubicBezTo>
                    <a:pt x="f6" y="f17"/>
                    <a:pt x="f6" y="f22"/>
                    <a:pt x="f21" y="f23"/>
                  </a:cubicBezTo>
                  <a:cubicBezTo>
                    <a:pt x="f21" y="f23"/>
                    <a:pt x="f24" y="f8"/>
                    <a:pt x="f7" y="f8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454">
              <a:extLst>
                <a:ext uri="{FF2B5EF4-FFF2-40B4-BE49-F238E27FC236}">
                  <a16:creationId xmlns:a16="http://schemas.microsoft.com/office/drawing/2014/main" id="{50156EF9-E30D-4559-AA65-50E36478CF17}"/>
                </a:ext>
              </a:extLst>
            </p:cNvPr>
            <p:cNvSpPr/>
            <p:nvPr/>
          </p:nvSpPr>
          <p:spPr>
            <a:xfrm>
              <a:off x="3563819" y="5303830"/>
              <a:ext cx="552928" cy="1372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11"/>
                <a:gd name="f8" fmla="val 2"/>
                <a:gd name="f9" fmla="val 1"/>
                <a:gd name="f10" fmla="val 10"/>
                <a:gd name="f11" fmla="val 9"/>
                <a:gd name="f12" fmla="val 8"/>
                <a:gd name="f13" fmla="val 7"/>
                <a:gd name="f14" fmla="val 43"/>
                <a:gd name="f15" fmla="val 44"/>
                <a:gd name="f16" fmla="val 3"/>
                <a:gd name="f17" fmla="val 4"/>
                <a:gd name="f18" fmla="+- 0 0 -90"/>
                <a:gd name="f19" fmla="*/ f3 1 45"/>
                <a:gd name="f20" fmla="*/ f4 1 1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45"/>
                <a:gd name="f29" fmla="*/ f25 1 11"/>
                <a:gd name="f30" fmla="*/ 2 f26 1"/>
                <a:gd name="f31" fmla="*/ 11 f25 1"/>
                <a:gd name="f32" fmla="*/ 0 f26 1"/>
                <a:gd name="f33" fmla="*/ 9 f25 1"/>
                <a:gd name="f34" fmla="*/ 1 f26 1"/>
                <a:gd name="f35" fmla="*/ 7 f25 1"/>
                <a:gd name="f36" fmla="*/ 43 f26 1"/>
                <a:gd name="f37" fmla="*/ 0 f25 1"/>
                <a:gd name="f38" fmla="*/ 45 f26 1"/>
                <a:gd name="f39" fmla="*/ 2 f25 1"/>
                <a:gd name="f40" fmla="*/ 44 f26 1"/>
                <a:gd name="f41" fmla="*/ 4 f25 1"/>
                <a:gd name="f42" fmla="+- f27 0 f1"/>
                <a:gd name="f43" fmla="*/ f30 1 45"/>
                <a:gd name="f44" fmla="*/ f31 1 11"/>
                <a:gd name="f45" fmla="*/ f32 1 45"/>
                <a:gd name="f46" fmla="*/ f33 1 11"/>
                <a:gd name="f47" fmla="*/ f34 1 45"/>
                <a:gd name="f48" fmla="*/ f35 1 11"/>
                <a:gd name="f49" fmla="*/ f36 1 45"/>
                <a:gd name="f50" fmla="*/ f37 1 11"/>
                <a:gd name="f51" fmla="*/ f38 1 45"/>
                <a:gd name="f52" fmla="*/ f39 1 11"/>
                <a:gd name="f53" fmla="*/ f40 1 45"/>
                <a:gd name="f54" fmla="*/ f41 1 11"/>
                <a:gd name="f55" fmla="*/ 0 1 f28"/>
                <a:gd name="f56" fmla="*/ f22 1 f28"/>
                <a:gd name="f57" fmla="*/ 0 1 f29"/>
                <a:gd name="f58" fmla="*/ f23 1 f29"/>
                <a:gd name="f59" fmla="*/ f43 1 f28"/>
                <a:gd name="f60" fmla="*/ f44 1 f29"/>
                <a:gd name="f61" fmla="*/ f45 1 f28"/>
                <a:gd name="f62" fmla="*/ f46 1 f29"/>
                <a:gd name="f63" fmla="*/ f47 1 f28"/>
                <a:gd name="f64" fmla="*/ f48 1 f29"/>
                <a:gd name="f65" fmla="*/ f49 1 f28"/>
                <a:gd name="f66" fmla="*/ f50 1 f29"/>
                <a:gd name="f67" fmla="*/ f51 1 f28"/>
                <a:gd name="f68" fmla="*/ f52 1 f29"/>
                <a:gd name="f69" fmla="*/ f53 1 f28"/>
                <a:gd name="f70" fmla="*/ f54 1 f29"/>
                <a:gd name="f71" fmla="*/ f55 f19 1"/>
                <a:gd name="f72" fmla="*/ f56 f19 1"/>
                <a:gd name="f73" fmla="*/ f58 f20 1"/>
                <a:gd name="f74" fmla="*/ f57 f20 1"/>
                <a:gd name="f75" fmla="*/ f59 f19 1"/>
                <a:gd name="f76" fmla="*/ f60 f20 1"/>
                <a:gd name="f77" fmla="*/ f61 f19 1"/>
                <a:gd name="f78" fmla="*/ f62 f20 1"/>
                <a:gd name="f79" fmla="*/ f63 f19 1"/>
                <a:gd name="f80" fmla="*/ f64 f20 1"/>
                <a:gd name="f81" fmla="*/ f65 f19 1"/>
                <a:gd name="f82" fmla="*/ f66 f20 1"/>
                <a:gd name="f83" fmla="*/ f67 f19 1"/>
                <a:gd name="f84" fmla="*/ f68 f20 1"/>
                <a:gd name="f85" fmla="*/ f69 f19 1"/>
                <a:gd name="f86" fmla="*/ f7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81" y="f82"/>
                </a:cxn>
                <a:cxn ang="f42">
                  <a:pos x="f83" y="f84"/>
                </a:cxn>
                <a:cxn ang="f42">
                  <a:pos x="f85" y="f86"/>
                </a:cxn>
                <a:cxn ang="f42">
                  <a:pos x="f75" y="f76"/>
                </a:cxn>
              </a:cxnLst>
              <a:rect l="f71" t="f74" r="f72" b="f73"/>
              <a:pathLst>
                <a:path w="45" h="11">
                  <a:moveTo>
                    <a:pt x="f8" y="f7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12"/>
                    <a:pt x="f5" y="f13"/>
                    <a:pt x="f9" y="f13"/>
                  </a:cubicBezTo>
                  <a:cubicBezTo>
                    <a:pt x="f14" y="f5"/>
                    <a:pt x="f14" y="f5"/>
                    <a:pt x="f14" y="f5"/>
                  </a:cubicBezTo>
                  <a:cubicBezTo>
                    <a:pt x="f15" y="f5"/>
                    <a:pt x="f6" y="f9"/>
                    <a:pt x="f6" y="f8"/>
                  </a:cubicBezTo>
                  <a:cubicBezTo>
                    <a:pt x="f6" y="f16"/>
                    <a:pt x="f6" y="f17"/>
                    <a:pt x="f15" y="f17"/>
                  </a:cubicBezTo>
                  <a:cubicBezTo>
                    <a:pt x="f8" y="f7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455">
              <a:extLst>
                <a:ext uri="{FF2B5EF4-FFF2-40B4-BE49-F238E27FC236}">
                  <a16:creationId xmlns:a16="http://schemas.microsoft.com/office/drawing/2014/main" id="{77C5769B-614D-4EE9-A9AB-4DB6C00EEAE2}"/>
                </a:ext>
              </a:extLst>
            </p:cNvPr>
            <p:cNvSpPr/>
            <p:nvPr/>
          </p:nvSpPr>
          <p:spPr>
            <a:xfrm>
              <a:off x="2868920" y="7928597"/>
              <a:ext cx="321301" cy="2261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17"/>
                <a:gd name="f8" fmla="val 25"/>
                <a:gd name="f9" fmla="val 4"/>
                <a:gd name="f10" fmla="val 3"/>
                <a:gd name="f11" fmla="val 2"/>
                <a:gd name="f12" fmla="val 1"/>
                <a:gd name="f13" fmla="val 23"/>
                <a:gd name="f14" fmla="val 13"/>
                <a:gd name="f15" fmla="val 14"/>
                <a:gd name="f16" fmla="val 16"/>
                <a:gd name="f17" fmla="+- 0 0 -90"/>
                <a:gd name="f18" fmla="*/ f3 1 26"/>
                <a:gd name="f19" fmla="*/ f4 1 1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6"/>
                <a:gd name="f28" fmla="*/ f24 1 17"/>
                <a:gd name="f29" fmla="*/ 25 f25 1"/>
                <a:gd name="f30" fmla="*/ 4 f24 1"/>
                <a:gd name="f31" fmla="*/ 1 f24 1"/>
                <a:gd name="f32" fmla="*/ 23 f25 1"/>
                <a:gd name="f33" fmla="*/ 0 f24 1"/>
                <a:gd name="f34" fmla="*/ 0 f25 1"/>
                <a:gd name="f35" fmla="*/ 13 f24 1"/>
                <a:gd name="f36" fmla="*/ 1 f25 1"/>
                <a:gd name="f37" fmla="*/ 17 f24 1"/>
                <a:gd name="f38" fmla="+- f26 0 f1"/>
                <a:gd name="f39" fmla="*/ f29 1 26"/>
                <a:gd name="f40" fmla="*/ f30 1 17"/>
                <a:gd name="f41" fmla="*/ f31 1 17"/>
                <a:gd name="f42" fmla="*/ f32 1 26"/>
                <a:gd name="f43" fmla="*/ f33 1 17"/>
                <a:gd name="f44" fmla="*/ f34 1 26"/>
                <a:gd name="f45" fmla="*/ f35 1 17"/>
                <a:gd name="f46" fmla="*/ f36 1 26"/>
                <a:gd name="f47" fmla="*/ f37 1 17"/>
                <a:gd name="f48" fmla="*/ 0 1 f27"/>
                <a:gd name="f49" fmla="*/ f21 1 f27"/>
                <a:gd name="f50" fmla="*/ 0 1 f28"/>
                <a:gd name="f51" fmla="*/ f22 1 f28"/>
                <a:gd name="f52" fmla="*/ f39 1 f27"/>
                <a:gd name="f53" fmla="*/ f40 1 f28"/>
                <a:gd name="f54" fmla="*/ f41 1 f28"/>
                <a:gd name="f55" fmla="*/ f42 1 f27"/>
                <a:gd name="f56" fmla="*/ f43 1 f28"/>
                <a:gd name="f57" fmla="*/ f44 1 f27"/>
                <a:gd name="f58" fmla="*/ f45 1 f28"/>
                <a:gd name="f59" fmla="*/ f46 1 f27"/>
                <a:gd name="f60" fmla="*/ f47 1 f28"/>
                <a:gd name="f61" fmla="*/ f48 f18 1"/>
                <a:gd name="f62" fmla="*/ f49 f18 1"/>
                <a:gd name="f63" fmla="*/ f51 f19 1"/>
                <a:gd name="f64" fmla="*/ f50 f19 1"/>
                <a:gd name="f65" fmla="*/ f52 f18 1"/>
                <a:gd name="f66" fmla="*/ f53 f19 1"/>
                <a:gd name="f67" fmla="*/ f54 f19 1"/>
                <a:gd name="f68" fmla="*/ f55 f18 1"/>
                <a:gd name="f69" fmla="*/ f56 f19 1"/>
                <a:gd name="f70" fmla="*/ f57 f18 1"/>
                <a:gd name="f71" fmla="*/ f58 f19 1"/>
                <a:gd name="f72" fmla="*/ f59 f18 1"/>
                <a:gd name="f73" fmla="*/ f60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5" y="f66"/>
                </a:cxn>
                <a:cxn ang="f38">
                  <a:pos x="f65" y="f67"/>
                </a:cxn>
                <a:cxn ang="f38">
                  <a:pos x="f68" y="f69"/>
                </a:cxn>
                <a:cxn ang="f38">
                  <a:pos x="f70" y="f71"/>
                </a:cxn>
                <a:cxn ang="f38">
                  <a:pos x="f72" y="f73"/>
                </a:cxn>
                <a:cxn ang="f38">
                  <a:pos x="f65" y="f66"/>
                </a:cxn>
              </a:cxnLst>
              <a:rect l="f61" t="f64" r="f62" b="f63"/>
              <a:pathLst>
                <a:path w="26" h="17">
                  <a:moveTo>
                    <a:pt x="f8" y="f9"/>
                  </a:moveTo>
                  <a:cubicBezTo>
                    <a:pt x="f8" y="f10"/>
                    <a:pt x="f6" y="f11"/>
                    <a:pt x="f8" y="f12"/>
                  </a:cubicBezTo>
                  <a:cubicBezTo>
                    <a:pt x="f8" y="f5"/>
                    <a:pt x="f13" y="f5"/>
                    <a:pt x="f13" y="f5"/>
                  </a:cubicBezTo>
                  <a:cubicBezTo>
                    <a:pt x="f5" y="f14"/>
                    <a:pt x="f5" y="f14"/>
                    <a:pt x="f5" y="f14"/>
                  </a:cubicBezTo>
                  <a:cubicBezTo>
                    <a:pt x="f12" y="f15"/>
                    <a:pt x="f12" y="f16"/>
                    <a:pt x="f12" y="f7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456">
              <a:extLst>
                <a:ext uri="{FF2B5EF4-FFF2-40B4-BE49-F238E27FC236}">
                  <a16:creationId xmlns:a16="http://schemas.microsoft.com/office/drawing/2014/main" id="{02EB86A8-6715-4856-BF7B-09CED758618E}"/>
                </a:ext>
              </a:extLst>
            </p:cNvPr>
            <p:cNvSpPr/>
            <p:nvPr/>
          </p:nvSpPr>
          <p:spPr>
            <a:xfrm>
              <a:off x="2846499" y="7783226"/>
              <a:ext cx="500624" cy="2342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18"/>
                <a:gd name="f8" fmla="val 1"/>
                <a:gd name="f9" fmla="val 5"/>
                <a:gd name="f10" fmla="val 12"/>
                <a:gd name="f11" fmla="val 16"/>
                <a:gd name="f12" fmla="val 4"/>
                <a:gd name="f13" fmla="val 39"/>
                <a:gd name="f14" fmla="val 40"/>
                <a:gd name="f15" fmla="val 3"/>
                <a:gd name="f16" fmla="val 2"/>
                <a:gd name="f17" fmla="val 17"/>
                <a:gd name="f18" fmla="val 6"/>
                <a:gd name="f19" fmla="val 7"/>
                <a:gd name="f20" fmla="val 14"/>
                <a:gd name="f21" fmla="val 15"/>
                <a:gd name="f22" fmla="+- 0 0 -90"/>
                <a:gd name="f23" fmla="*/ f3 1 41"/>
                <a:gd name="f24" fmla="*/ f4 1 18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41"/>
                <a:gd name="f33" fmla="*/ f29 1 18"/>
                <a:gd name="f34" fmla="*/ 1 f30 1"/>
                <a:gd name="f35" fmla="*/ 18 f29 1"/>
                <a:gd name="f36" fmla="*/ 39 f30 1"/>
                <a:gd name="f37" fmla="*/ 4 f29 1"/>
                <a:gd name="f38" fmla="*/ 41 f30 1"/>
                <a:gd name="f39" fmla="*/ 2 f29 1"/>
                <a:gd name="f40" fmla="*/ 0 f29 1"/>
                <a:gd name="f41" fmla="*/ 0 f30 1"/>
                <a:gd name="f42" fmla="*/ 14 f29 1"/>
                <a:gd name="f43" fmla="+- f31 0 f1"/>
                <a:gd name="f44" fmla="*/ f34 1 41"/>
                <a:gd name="f45" fmla="*/ f35 1 18"/>
                <a:gd name="f46" fmla="*/ f36 1 41"/>
                <a:gd name="f47" fmla="*/ f37 1 18"/>
                <a:gd name="f48" fmla="*/ f38 1 41"/>
                <a:gd name="f49" fmla="*/ f39 1 18"/>
                <a:gd name="f50" fmla="*/ f40 1 18"/>
                <a:gd name="f51" fmla="*/ f41 1 41"/>
                <a:gd name="f52" fmla="*/ f42 1 18"/>
                <a:gd name="f53" fmla="*/ 0 1 f32"/>
                <a:gd name="f54" fmla="*/ f26 1 f32"/>
                <a:gd name="f55" fmla="*/ 0 1 f33"/>
                <a:gd name="f56" fmla="*/ f27 1 f33"/>
                <a:gd name="f57" fmla="*/ f44 1 f32"/>
                <a:gd name="f58" fmla="*/ f45 1 f33"/>
                <a:gd name="f59" fmla="*/ f46 1 f32"/>
                <a:gd name="f60" fmla="*/ f47 1 f33"/>
                <a:gd name="f61" fmla="*/ f48 1 f32"/>
                <a:gd name="f62" fmla="*/ f49 1 f33"/>
                <a:gd name="f63" fmla="*/ f50 1 f33"/>
                <a:gd name="f64" fmla="*/ f51 1 f32"/>
                <a:gd name="f65" fmla="*/ f52 1 f33"/>
                <a:gd name="f66" fmla="*/ f53 f23 1"/>
                <a:gd name="f67" fmla="*/ f54 f23 1"/>
                <a:gd name="f68" fmla="*/ f56 f24 1"/>
                <a:gd name="f69" fmla="*/ f55 f24 1"/>
                <a:gd name="f70" fmla="*/ f57 f23 1"/>
                <a:gd name="f71" fmla="*/ f58 f24 1"/>
                <a:gd name="f72" fmla="*/ f59 f23 1"/>
                <a:gd name="f73" fmla="*/ f60 f24 1"/>
                <a:gd name="f74" fmla="*/ f61 f23 1"/>
                <a:gd name="f75" fmla="*/ f62 f24 1"/>
                <a:gd name="f76" fmla="*/ f63 f24 1"/>
                <a:gd name="f77" fmla="*/ f64 f23 1"/>
                <a:gd name="f78" fmla="*/ f6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72" y="f76"/>
                </a:cxn>
                <a:cxn ang="f43">
                  <a:pos x="f72" y="f76"/>
                </a:cxn>
                <a:cxn ang="f43">
                  <a:pos x="f77" y="f78"/>
                </a:cxn>
                <a:cxn ang="f43">
                  <a:pos x="f70" y="f71"/>
                </a:cxn>
              </a:cxnLst>
              <a:rect l="f66" t="f69" r="f67" b="f68"/>
              <a:pathLst>
                <a:path w="41" h="18">
                  <a:moveTo>
                    <a:pt x="f8" y="f7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6" y="f15"/>
                    <a:pt x="f6" y="f16"/>
                  </a:cubicBezTo>
                  <a:cubicBezTo>
                    <a:pt x="f6" y="f8"/>
                    <a:pt x="f14" y="f5"/>
                    <a:pt x="f13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17" y="f5"/>
                    <a:pt x="f18" y="f19"/>
                    <a:pt x="f5" y="f20"/>
                  </a:cubicBezTo>
                  <a:cubicBezTo>
                    <a:pt x="f5" y="f21"/>
                    <a:pt x="f8" y="f1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457">
              <a:extLst>
                <a:ext uri="{FF2B5EF4-FFF2-40B4-BE49-F238E27FC236}">
                  <a16:creationId xmlns:a16="http://schemas.microsoft.com/office/drawing/2014/main" id="{DA5927DD-1759-45B8-9140-096C634A9E38}"/>
                </a:ext>
              </a:extLst>
            </p:cNvPr>
            <p:cNvSpPr/>
            <p:nvPr/>
          </p:nvSpPr>
          <p:spPr>
            <a:xfrm>
              <a:off x="2891332" y="7928597"/>
              <a:ext cx="493154" cy="2988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39"/>
                <a:gd name="f9" fmla="val 3"/>
                <a:gd name="f10" fmla="val 1"/>
                <a:gd name="f11" fmla="val 38"/>
                <a:gd name="f12" fmla="val 37"/>
                <a:gd name="f13" fmla="val 36"/>
                <a:gd name="f14" fmla="val 24"/>
                <a:gd name="f15" fmla="val 14"/>
                <a:gd name="f16" fmla="val 7"/>
                <a:gd name="f17" fmla="val 18"/>
                <a:gd name="f18" fmla="val 20"/>
                <a:gd name="f19" fmla="val 21"/>
                <a:gd name="f20" fmla="val 22"/>
                <a:gd name="f21" fmla="val 9"/>
                <a:gd name="f22" fmla="val 26"/>
                <a:gd name="f23" fmla="+- 0 0 -90"/>
                <a:gd name="f24" fmla="*/ f3 1 40"/>
                <a:gd name="f25" fmla="*/ f4 1 23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40"/>
                <a:gd name="f34" fmla="*/ f30 1 23"/>
                <a:gd name="f35" fmla="*/ 39 f31 1"/>
                <a:gd name="f36" fmla="*/ 3 f30 1"/>
                <a:gd name="f37" fmla="*/ 1 f30 1"/>
                <a:gd name="f38" fmla="*/ 36 f31 1"/>
                <a:gd name="f39" fmla="*/ 0 f31 1"/>
                <a:gd name="f40" fmla="*/ 20 f30 1"/>
                <a:gd name="f41" fmla="*/ 1 f31 1"/>
                <a:gd name="f42" fmla="*/ 23 f30 1"/>
                <a:gd name="f43" fmla="+- f32 0 f1"/>
                <a:gd name="f44" fmla="*/ f35 1 40"/>
                <a:gd name="f45" fmla="*/ f36 1 23"/>
                <a:gd name="f46" fmla="*/ f37 1 23"/>
                <a:gd name="f47" fmla="*/ f38 1 40"/>
                <a:gd name="f48" fmla="*/ f39 1 40"/>
                <a:gd name="f49" fmla="*/ f40 1 23"/>
                <a:gd name="f50" fmla="*/ f41 1 40"/>
                <a:gd name="f51" fmla="*/ f42 1 23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4"/>
                <a:gd name="f59" fmla="*/ f47 1 f33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5 1"/>
                <a:gd name="f71" fmla="*/ f59 f24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68" y="f70"/>
                </a:cxn>
                <a:cxn ang="f43">
                  <a:pos x="f71" y="f70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40" h="23">
                  <a:moveTo>
                    <a:pt x="f8" y="f9"/>
                  </a:moveTo>
                  <a:cubicBezTo>
                    <a:pt x="f6" y="f9"/>
                    <a:pt x="f6" y="f10"/>
                    <a:pt x="f8" y="f10"/>
                  </a:cubicBezTo>
                  <a:cubicBezTo>
                    <a:pt x="f11" y="f5"/>
                    <a:pt x="f12" y="f5"/>
                    <a:pt x="f13" y="f10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10" y="f7"/>
                  </a:cubicBezTo>
                  <a:cubicBezTo>
                    <a:pt x="f21" y="f20"/>
                    <a:pt x="f22" y="f17"/>
                    <a:pt x="f8" y="f9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Овал 14">
              <a:extLst>
                <a:ext uri="{FF2B5EF4-FFF2-40B4-BE49-F238E27FC236}">
                  <a16:creationId xmlns:a16="http://schemas.microsoft.com/office/drawing/2014/main" id="{BA16B06E-F49D-4F15-A5D1-F75452BB68AF}"/>
                </a:ext>
              </a:extLst>
            </p:cNvPr>
            <p:cNvSpPr/>
            <p:nvPr/>
          </p:nvSpPr>
          <p:spPr>
            <a:xfrm rot="20884724">
              <a:off x="3157452" y="3053574"/>
              <a:ext cx="558003" cy="7394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D60000"/>
                </a:gs>
                <a:gs pos="100000">
                  <a:srgbClr val="FF4747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55104 -0.01042 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>
            <a:extLst>
              <a:ext uri="{FF2B5EF4-FFF2-40B4-BE49-F238E27FC236}">
                <a16:creationId xmlns:a16="http://schemas.microsoft.com/office/drawing/2014/main" id="{B8872133-1708-4E4F-85C2-726412298F8F}"/>
              </a:ext>
            </a:extLst>
          </p:cNvPr>
          <p:cNvSpPr txBox="1"/>
          <p:nvPr/>
        </p:nvSpPr>
        <p:spPr>
          <a:xfrm>
            <a:off x="3894253" y="6253170"/>
            <a:ext cx="4403494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1600" dirty="0">
                <a:solidFill>
                  <a:srgbClr val="000000"/>
                </a:solidFill>
                <a:latin typeface="Calibri"/>
              </a:rPr>
              <a:t>В</a:t>
            </a:r>
            <a:r>
              <a:rPr lang="bg-BG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телефона на учителката има влак.</a:t>
            </a:r>
          </a:p>
        </p:txBody>
      </p:sp>
      <p:pic>
        <p:nvPicPr>
          <p:cNvPr id="4" name="Рисунка 18">
            <a:extLst>
              <a:ext uri="{FF2B5EF4-FFF2-40B4-BE49-F238E27FC236}">
                <a16:creationId xmlns:a16="http://schemas.microsoft.com/office/drawing/2014/main" id="{B4399412-D169-40EA-B55A-06DEEEA75F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5"/>
          <a:stretch/>
        </p:blipFill>
        <p:spPr>
          <a:xfrm>
            <a:off x="2729157" y="1537350"/>
            <a:ext cx="6733686" cy="3783299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5" name="Группа 2">
            <a:extLst>
              <a:ext uri="{FF2B5EF4-FFF2-40B4-BE49-F238E27FC236}">
                <a16:creationId xmlns:a16="http://schemas.microsoft.com/office/drawing/2014/main" id="{9A6089FD-1F7B-4480-8224-57AA311A2358}"/>
              </a:ext>
            </a:extLst>
          </p:cNvPr>
          <p:cNvGrpSpPr/>
          <p:nvPr/>
        </p:nvGrpSpPr>
        <p:grpSpPr>
          <a:xfrm>
            <a:off x="2144130" y="3053574"/>
            <a:ext cx="5477009" cy="8242813"/>
            <a:chOff x="2144130" y="3053574"/>
            <a:chExt cx="5477009" cy="8242813"/>
          </a:xfrm>
        </p:grpSpPr>
        <p:sp>
          <p:nvSpPr>
            <p:cNvPr id="6" name="Freeform 440">
              <a:extLst>
                <a:ext uri="{FF2B5EF4-FFF2-40B4-BE49-F238E27FC236}">
                  <a16:creationId xmlns:a16="http://schemas.microsoft.com/office/drawing/2014/main" id="{32C72E73-6983-4A37-81B3-9B25109A3DEB}"/>
                </a:ext>
              </a:extLst>
            </p:cNvPr>
            <p:cNvSpPr/>
            <p:nvPr/>
          </p:nvSpPr>
          <p:spPr>
            <a:xfrm>
              <a:off x="2144130" y="3123261"/>
              <a:ext cx="5477009" cy="81731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8"/>
                <a:gd name="f7" fmla="val 619"/>
                <a:gd name="f8" fmla="val 126"/>
                <a:gd name="f9" fmla="val 346"/>
                <a:gd name="f10" fmla="val 78"/>
                <a:gd name="f11" fmla="val 48"/>
                <a:gd name="f12" fmla="val 72"/>
                <a:gd name="f13" fmla="val 11"/>
                <a:gd name="f14" fmla="val 102"/>
                <a:gd name="f15" fmla="val 5"/>
                <a:gd name="f16" fmla="val 132"/>
                <a:gd name="f17" fmla="val 138"/>
                <a:gd name="f18" fmla="val 34"/>
                <a:gd name="f19" fmla="val 205"/>
                <a:gd name="f20" fmla="val 281"/>
                <a:gd name="f21" fmla="val 207"/>
                <a:gd name="f22" fmla="val 182"/>
                <a:gd name="f23" fmla="val 235"/>
                <a:gd name="f24" fmla="val 186"/>
                <a:gd name="f25" fmla="val 264"/>
                <a:gd name="f26" fmla="val 191"/>
                <a:gd name="f27" fmla="val 274"/>
                <a:gd name="f28" fmla="val 198"/>
                <a:gd name="f29" fmla="val 280"/>
                <a:gd name="f30" fmla="val 244"/>
                <a:gd name="f31" fmla="val 303"/>
                <a:gd name="f32" fmla="val 208"/>
                <a:gd name="f33" fmla="val 337"/>
                <a:gd name="f34" fmla="val 247"/>
                <a:gd name="f35" fmla="val 351"/>
                <a:gd name="f36" fmla="val 265"/>
                <a:gd name="f37" fmla="val 352"/>
                <a:gd name="f38" fmla="val 299"/>
                <a:gd name="f39" fmla="val 393"/>
                <a:gd name="f40" fmla="val 282"/>
                <a:gd name="f41" fmla="val 421"/>
                <a:gd name="f42" fmla="val 363"/>
                <a:gd name="f43" fmla="val 443"/>
                <a:gd name="f44" fmla="val 409"/>
                <a:gd name="f45" fmla="val 156"/>
                <a:gd name="f46" fmla="val 75"/>
                <a:gd name="f47" fmla="val 495"/>
                <a:gd name="f48" fmla="val 70"/>
                <a:gd name="f49" fmla="val 445"/>
                <a:gd name="f50" fmla="val 66"/>
                <a:gd name="f51" fmla="val 394"/>
                <a:gd name="f52" fmla="val 49"/>
                <a:gd name="f53" fmla="val 316"/>
                <a:gd name="f54" fmla="val 24"/>
                <a:gd name="f55" fmla="val 46"/>
                <a:gd name="f56" fmla="val 201"/>
                <a:gd name="f57" fmla="+- 0 0 -90"/>
                <a:gd name="f58" fmla="*/ f3 1 448"/>
                <a:gd name="f59" fmla="*/ f4 1 619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448"/>
                <a:gd name="f68" fmla="*/ f64 1 619"/>
                <a:gd name="f69" fmla="*/ 126 f65 1"/>
                <a:gd name="f70" fmla="*/ 346 f64 1"/>
                <a:gd name="f71" fmla="*/ 78 f65 1"/>
                <a:gd name="f72" fmla="*/ 48 f64 1"/>
                <a:gd name="f73" fmla="*/ 102 f65 1"/>
                <a:gd name="f74" fmla="*/ 5 f64 1"/>
                <a:gd name="f75" fmla="*/ 138 f65 1"/>
                <a:gd name="f76" fmla="*/ 34 f64 1"/>
                <a:gd name="f77" fmla="*/ 205 f65 1"/>
                <a:gd name="f78" fmla="*/ 281 f64 1"/>
                <a:gd name="f79" fmla="*/ 235 f65 1"/>
                <a:gd name="f80" fmla="*/ 186 f64 1"/>
                <a:gd name="f81" fmla="*/ 280 f65 1"/>
                <a:gd name="f82" fmla="*/ 244 f64 1"/>
                <a:gd name="f83" fmla="*/ 337 f65 1"/>
                <a:gd name="f84" fmla="*/ 247 f64 1"/>
                <a:gd name="f85" fmla="*/ 352 f65 1"/>
                <a:gd name="f86" fmla="*/ 299 f64 1"/>
                <a:gd name="f87" fmla="*/ 421 f65 1"/>
                <a:gd name="f88" fmla="*/ 363 f64 1"/>
                <a:gd name="f89" fmla="*/ 409 f65 1"/>
                <a:gd name="f90" fmla="*/ 619 f64 1"/>
                <a:gd name="f91" fmla="*/ 156 f65 1"/>
                <a:gd name="f92" fmla="*/ 70 f65 1"/>
                <a:gd name="f93" fmla="*/ 445 f64 1"/>
                <a:gd name="f94" fmla="*/ 24 f65 1"/>
                <a:gd name="f95" fmla="+- f66 0 f1"/>
                <a:gd name="f96" fmla="*/ f69 1 448"/>
                <a:gd name="f97" fmla="*/ f70 1 619"/>
                <a:gd name="f98" fmla="*/ f71 1 448"/>
                <a:gd name="f99" fmla="*/ f72 1 619"/>
                <a:gd name="f100" fmla="*/ f73 1 448"/>
                <a:gd name="f101" fmla="*/ f74 1 619"/>
                <a:gd name="f102" fmla="*/ f75 1 448"/>
                <a:gd name="f103" fmla="*/ f76 1 619"/>
                <a:gd name="f104" fmla="*/ f77 1 448"/>
                <a:gd name="f105" fmla="*/ f78 1 619"/>
                <a:gd name="f106" fmla="*/ f79 1 448"/>
                <a:gd name="f107" fmla="*/ f80 1 619"/>
                <a:gd name="f108" fmla="*/ f81 1 448"/>
                <a:gd name="f109" fmla="*/ f82 1 619"/>
                <a:gd name="f110" fmla="*/ f83 1 448"/>
                <a:gd name="f111" fmla="*/ f84 1 619"/>
                <a:gd name="f112" fmla="*/ f85 1 448"/>
                <a:gd name="f113" fmla="*/ f86 1 619"/>
                <a:gd name="f114" fmla="*/ f87 1 448"/>
                <a:gd name="f115" fmla="*/ f88 1 619"/>
                <a:gd name="f116" fmla="*/ f89 1 448"/>
                <a:gd name="f117" fmla="*/ f90 1 619"/>
                <a:gd name="f118" fmla="*/ f91 1 448"/>
                <a:gd name="f119" fmla="*/ f92 1 448"/>
                <a:gd name="f120" fmla="*/ f93 1 619"/>
                <a:gd name="f121" fmla="*/ f94 1 448"/>
                <a:gd name="f122" fmla="*/ 0 1 f67"/>
                <a:gd name="f123" fmla="*/ f61 1 f67"/>
                <a:gd name="f124" fmla="*/ 0 1 f68"/>
                <a:gd name="f125" fmla="*/ f62 1 f68"/>
                <a:gd name="f126" fmla="*/ f96 1 f67"/>
                <a:gd name="f127" fmla="*/ f97 1 f68"/>
                <a:gd name="f128" fmla="*/ f98 1 f67"/>
                <a:gd name="f129" fmla="*/ f99 1 f68"/>
                <a:gd name="f130" fmla="*/ f100 1 f67"/>
                <a:gd name="f131" fmla="*/ f101 1 f68"/>
                <a:gd name="f132" fmla="*/ f102 1 f67"/>
                <a:gd name="f133" fmla="*/ f103 1 f68"/>
                <a:gd name="f134" fmla="*/ f104 1 f67"/>
                <a:gd name="f135" fmla="*/ f105 1 f68"/>
                <a:gd name="f136" fmla="*/ f106 1 f67"/>
                <a:gd name="f137" fmla="*/ f107 1 f68"/>
                <a:gd name="f138" fmla="*/ f108 1 f67"/>
                <a:gd name="f139" fmla="*/ f109 1 f68"/>
                <a:gd name="f140" fmla="*/ f110 1 f67"/>
                <a:gd name="f141" fmla="*/ f111 1 f68"/>
                <a:gd name="f142" fmla="*/ f112 1 f67"/>
                <a:gd name="f143" fmla="*/ f113 1 f68"/>
                <a:gd name="f144" fmla="*/ f114 1 f67"/>
                <a:gd name="f145" fmla="*/ f115 1 f68"/>
                <a:gd name="f146" fmla="*/ f116 1 f67"/>
                <a:gd name="f147" fmla="*/ f117 1 f68"/>
                <a:gd name="f148" fmla="*/ f118 1 f67"/>
                <a:gd name="f149" fmla="*/ f119 1 f67"/>
                <a:gd name="f150" fmla="*/ f120 1 f68"/>
                <a:gd name="f151" fmla="*/ f121 1 f67"/>
                <a:gd name="f152" fmla="*/ f122 f58 1"/>
                <a:gd name="f153" fmla="*/ f123 f58 1"/>
                <a:gd name="f154" fmla="*/ f125 f59 1"/>
                <a:gd name="f155" fmla="*/ f124 f59 1"/>
                <a:gd name="f156" fmla="*/ f126 f58 1"/>
                <a:gd name="f157" fmla="*/ f127 f59 1"/>
                <a:gd name="f158" fmla="*/ f128 f58 1"/>
                <a:gd name="f159" fmla="*/ f129 f59 1"/>
                <a:gd name="f160" fmla="*/ f130 f58 1"/>
                <a:gd name="f161" fmla="*/ f131 f59 1"/>
                <a:gd name="f162" fmla="*/ f132 f58 1"/>
                <a:gd name="f163" fmla="*/ f133 f59 1"/>
                <a:gd name="f164" fmla="*/ f134 f58 1"/>
                <a:gd name="f165" fmla="*/ f135 f59 1"/>
                <a:gd name="f166" fmla="*/ f136 f58 1"/>
                <a:gd name="f167" fmla="*/ f137 f59 1"/>
                <a:gd name="f168" fmla="*/ f138 f58 1"/>
                <a:gd name="f169" fmla="*/ f139 f59 1"/>
                <a:gd name="f170" fmla="*/ f140 f58 1"/>
                <a:gd name="f171" fmla="*/ f141 f59 1"/>
                <a:gd name="f172" fmla="*/ f142 f58 1"/>
                <a:gd name="f173" fmla="*/ f143 f59 1"/>
                <a:gd name="f174" fmla="*/ f144 f58 1"/>
                <a:gd name="f175" fmla="*/ f145 f59 1"/>
                <a:gd name="f176" fmla="*/ f146 f58 1"/>
                <a:gd name="f177" fmla="*/ f147 f59 1"/>
                <a:gd name="f178" fmla="*/ f148 f58 1"/>
                <a:gd name="f179" fmla="*/ f149 f58 1"/>
                <a:gd name="f180" fmla="*/ f150 f59 1"/>
                <a:gd name="f181" fmla="*/ f151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5">
                  <a:pos x="f156" y="f157"/>
                </a:cxn>
                <a:cxn ang="f95">
                  <a:pos x="f158" y="f159"/>
                </a:cxn>
                <a:cxn ang="f95">
                  <a:pos x="f160" y="f161"/>
                </a:cxn>
                <a:cxn ang="f95">
                  <a:pos x="f162" y="f163"/>
                </a:cxn>
                <a:cxn ang="f95">
                  <a:pos x="f164" y="f165"/>
                </a:cxn>
                <a:cxn ang="f95">
                  <a:pos x="f166" y="f167"/>
                </a:cxn>
                <a:cxn ang="f95">
                  <a:pos x="f168" y="f169"/>
                </a:cxn>
                <a:cxn ang="f95">
                  <a:pos x="f170" y="f171"/>
                </a:cxn>
                <a:cxn ang="f95">
                  <a:pos x="f172" y="f173"/>
                </a:cxn>
                <a:cxn ang="f95">
                  <a:pos x="f174" y="f175"/>
                </a:cxn>
                <a:cxn ang="f95">
                  <a:pos x="f176" y="f177"/>
                </a:cxn>
                <a:cxn ang="f95">
                  <a:pos x="f178" y="f177"/>
                </a:cxn>
                <a:cxn ang="f95">
                  <a:pos x="f179" y="f180"/>
                </a:cxn>
                <a:cxn ang="f95">
                  <a:pos x="f181" y="f173"/>
                </a:cxn>
                <a:cxn ang="f95">
                  <a:pos x="f156" y="f157"/>
                </a:cxn>
              </a:cxnLst>
              <a:rect l="f152" t="f155" r="f153" b="f154"/>
              <a:pathLst>
                <a:path w="448" h="619">
                  <a:moveTo>
                    <a:pt x="f8" y="f9"/>
                  </a:moveTo>
                  <a:cubicBezTo>
                    <a:pt x="f10" y="f11"/>
                    <a:pt x="f10" y="f11"/>
                    <a:pt x="f10" y="f11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5"/>
                    <a:pt x="f17" y="f18"/>
                    <a:pt x="f17" y="f18"/>
                  </a:cubicBezTo>
                  <a:cubicBezTo>
                    <a:pt x="f19" y="f20"/>
                    <a:pt x="f19" y="f20"/>
                    <a:pt x="f19" y="f20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8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6" y="f43"/>
                    <a:pt x="f44" y="f7"/>
                    <a:pt x="f44" y="f7"/>
                  </a:cubicBezTo>
                  <a:cubicBezTo>
                    <a:pt x="f45" y="f7"/>
                    <a:pt x="f45" y="f7"/>
                    <a:pt x="f45" y="f7"/>
                  </a:cubicBezTo>
                  <a:cubicBezTo>
                    <a:pt x="f45" y="f7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38"/>
                  </a:cubicBezTo>
                  <a:cubicBezTo>
                    <a:pt x="f5" y="f40"/>
                    <a:pt x="f55" y="f56"/>
                    <a:pt x="f8" y="f9"/>
                  </a:cubicBezTo>
                  <a:close/>
                </a:path>
              </a:pathLst>
            </a:custGeom>
            <a:solidFill>
              <a:srgbClr val="E1B2A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443">
              <a:extLst>
                <a:ext uri="{FF2B5EF4-FFF2-40B4-BE49-F238E27FC236}">
                  <a16:creationId xmlns:a16="http://schemas.microsoft.com/office/drawing/2014/main" id="{A0078A81-A6E7-488B-9C66-45D048963A9A}"/>
                </a:ext>
              </a:extLst>
            </p:cNvPr>
            <p:cNvSpPr/>
            <p:nvPr/>
          </p:nvSpPr>
          <p:spPr>
            <a:xfrm>
              <a:off x="6642302" y="7104823"/>
              <a:ext cx="971367" cy="41915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"/>
                <a:gd name="f7" fmla="val 317"/>
                <a:gd name="f8" fmla="val 18"/>
                <a:gd name="f9" fmla="val 217"/>
                <a:gd name="f10" fmla="val 41"/>
                <a:gd name="f11" fmla="val 43"/>
                <a:gd name="f12" fmla="val 309"/>
                <a:gd name="f13" fmla="val 139"/>
                <a:gd name="f14" fmla="val 53"/>
                <a:gd name="f15" fmla="val 61"/>
                <a:gd name="f16" fmla="val 40"/>
                <a:gd name="f17" fmla="val 23"/>
                <a:gd name="f18" fmla="val 24"/>
                <a:gd name="f19" fmla="val 6"/>
                <a:gd name="f20" fmla="val 10"/>
                <a:gd name="f21" fmla="val 45"/>
                <a:gd name="f22" fmla="val 51"/>
                <a:gd name="f23" fmla="+- 0 0 -90"/>
                <a:gd name="f24" fmla="*/ f3 1 79"/>
                <a:gd name="f25" fmla="*/ f4 1 317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79"/>
                <a:gd name="f34" fmla="*/ f30 1 317"/>
                <a:gd name="f35" fmla="*/ 18 f31 1"/>
                <a:gd name="f36" fmla="*/ 217 f30 1"/>
                <a:gd name="f37" fmla="*/ 0 f31 1"/>
                <a:gd name="f38" fmla="*/ 317 f30 1"/>
                <a:gd name="f39" fmla="*/ 41 f31 1"/>
                <a:gd name="f40" fmla="*/ 53 f31 1"/>
                <a:gd name="f41" fmla="*/ 61 f30 1"/>
                <a:gd name="f42" fmla="*/ 10 f31 1"/>
                <a:gd name="f43" fmla="*/ 0 f30 1"/>
                <a:gd name="f44" fmla="+- f32 0 f1"/>
                <a:gd name="f45" fmla="*/ f35 1 79"/>
                <a:gd name="f46" fmla="*/ f36 1 317"/>
                <a:gd name="f47" fmla="*/ f37 1 79"/>
                <a:gd name="f48" fmla="*/ f38 1 317"/>
                <a:gd name="f49" fmla="*/ f39 1 79"/>
                <a:gd name="f50" fmla="*/ f40 1 79"/>
                <a:gd name="f51" fmla="*/ f41 1 317"/>
                <a:gd name="f52" fmla="*/ f42 1 79"/>
                <a:gd name="f53" fmla="*/ f43 1 317"/>
                <a:gd name="f54" fmla="*/ 0 1 f33"/>
                <a:gd name="f55" fmla="*/ f27 1 f33"/>
                <a:gd name="f56" fmla="*/ 0 1 f34"/>
                <a:gd name="f57" fmla="*/ f28 1 f34"/>
                <a:gd name="f58" fmla="*/ f45 1 f33"/>
                <a:gd name="f59" fmla="*/ f46 1 f34"/>
                <a:gd name="f60" fmla="*/ f47 1 f33"/>
                <a:gd name="f61" fmla="*/ f48 1 f34"/>
                <a:gd name="f62" fmla="*/ f49 1 f33"/>
                <a:gd name="f63" fmla="*/ f50 1 f33"/>
                <a:gd name="f64" fmla="*/ f51 1 f34"/>
                <a:gd name="f65" fmla="*/ f52 1 f33"/>
                <a:gd name="f66" fmla="*/ f53 1 f34"/>
                <a:gd name="f67" fmla="*/ f54 f24 1"/>
                <a:gd name="f68" fmla="*/ f55 f24 1"/>
                <a:gd name="f69" fmla="*/ f57 f25 1"/>
                <a:gd name="f70" fmla="*/ f56 f25 1"/>
                <a:gd name="f71" fmla="*/ f58 f24 1"/>
                <a:gd name="f72" fmla="*/ f59 f25 1"/>
                <a:gd name="f73" fmla="*/ f60 f24 1"/>
                <a:gd name="f74" fmla="*/ f61 f25 1"/>
                <a:gd name="f75" fmla="*/ f62 f24 1"/>
                <a:gd name="f76" fmla="*/ f63 f24 1"/>
                <a:gd name="f77" fmla="*/ f64 f25 1"/>
                <a:gd name="f78" fmla="*/ f65 f24 1"/>
                <a:gd name="f79" fmla="*/ f66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4"/>
                </a:cxn>
                <a:cxn ang="f44">
                  <a:pos x="f76" y="f77"/>
                </a:cxn>
                <a:cxn ang="f44">
                  <a:pos x="f78" y="f79"/>
                </a:cxn>
                <a:cxn ang="f44">
                  <a:pos x="f71" y="f72"/>
                </a:cxn>
              </a:cxnLst>
              <a:rect l="f67" t="f70" r="f68" b="f69"/>
              <a:pathLst>
                <a:path w="79" h="317">
                  <a:moveTo>
                    <a:pt x="f8" y="f9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10" y="f7"/>
                    <a:pt x="f10" y="f7"/>
                    <a:pt x="f10" y="f7"/>
                  </a:cubicBezTo>
                  <a:cubicBezTo>
                    <a:pt x="f11" y="f12"/>
                    <a:pt x="f6" y="f13"/>
                    <a:pt x="f14" y="f15"/>
                  </a:cubicBezTo>
                  <a:cubicBezTo>
                    <a:pt x="f16" y="f17"/>
                    <a:pt x="f18" y="f19"/>
                    <a:pt x="f20" y="f5"/>
                  </a:cubicBezTo>
                  <a:cubicBezTo>
                    <a:pt x="f20" y="f5"/>
                    <a:pt x="f21" y="f22"/>
                    <a:pt x="f8" y="f9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444">
              <a:extLst>
                <a:ext uri="{FF2B5EF4-FFF2-40B4-BE49-F238E27FC236}">
                  <a16:creationId xmlns:a16="http://schemas.microsoft.com/office/drawing/2014/main" id="{D6F5E78D-5CEC-4237-92D3-115258E37C49}"/>
                </a:ext>
              </a:extLst>
            </p:cNvPr>
            <p:cNvSpPr/>
            <p:nvPr/>
          </p:nvSpPr>
          <p:spPr>
            <a:xfrm>
              <a:off x="2682118" y="6563727"/>
              <a:ext cx="1188052" cy="27136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7"/>
                <a:gd name="f7" fmla="val 205"/>
                <a:gd name="f8" fmla="val 82"/>
                <a:gd name="f9" fmla="val 85"/>
                <a:gd name="f10" fmla="val 48"/>
                <a:gd name="f11" fmla="val 22"/>
                <a:gd name="f12" fmla="val 19"/>
                <a:gd name="f13" fmla="val 2"/>
                <a:gd name="f14" fmla="val 40"/>
                <a:gd name="f15" fmla="val 28"/>
                <a:gd name="f16" fmla="val 58"/>
                <a:gd name="f17" fmla="val 72"/>
                <a:gd name="f18" fmla="val 77"/>
                <a:gd name="f19" fmla="val 120"/>
                <a:gd name="f20" fmla="+- 0 0 -90"/>
                <a:gd name="f21" fmla="*/ f3 1 97"/>
                <a:gd name="f22" fmla="*/ f4 1 205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97"/>
                <a:gd name="f31" fmla="*/ f27 1 205"/>
                <a:gd name="f32" fmla="*/ 82 f28 1"/>
                <a:gd name="f33" fmla="*/ 85 f27 1"/>
                <a:gd name="f34" fmla="*/ 0 f28 1"/>
                <a:gd name="f35" fmla="*/ 0 f27 1"/>
                <a:gd name="f36" fmla="*/ 58 f28 1"/>
                <a:gd name="f37" fmla="*/ 72 f27 1"/>
                <a:gd name="f38" fmla="+- f29 0 f1"/>
                <a:gd name="f39" fmla="*/ f32 1 97"/>
                <a:gd name="f40" fmla="*/ f33 1 205"/>
                <a:gd name="f41" fmla="*/ f34 1 97"/>
                <a:gd name="f42" fmla="*/ f35 1 205"/>
                <a:gd name="f43" fmla="*/ f36 1 97"/>
                <a:gd name="f44" fmla="*/ f37 1 205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97" h="205">
                  <a:moveTo>
                    <a:pt x="f8" y="f9"/>
                  </a:moveTo>
                  <a:cubicBezTo>
                    <a:pt x="f10" y="f11"/>
                    <a:pt x="f12" y="f13"/>
                    <a:pt x="f5" y="f5"/>
                  </a:cubicBezTo>
                  <a:cubicBezTo>
                    <a:pt x="f5" y="f5"/>
                    <a:pt x="f14" y="f15"/>
                    <a:pt x="f16" y="f17"/>
                  </a:cubicBezTo>
                  <a:cubicBezTo>
                    <a:pt x="f18" y="f19"/>
                    <a:pt x="f6" y="f7"/>
                    <a:pt x="f8" y="f9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446">
              <a:extLst>
                <a:ext uri="{FF2B5EF4-FFF2-40B4-BE49-F238E27FC236}">
                  <a16:creationId xmlns:a16="http://schemas.microsoft.com/office/drawing/2014/main" id="{388650F6-854D-43DD-966B-35397CD130FE}"/>
                </a:ext>
              </a:extLst>
            </p:cNvPr>
            <p:cNvSpPr/>
            <p:nvPr/>
          </p:nvSpPr>
          <p:spPr>
            <a:xfrm>
              <a:off x="3429320" y="3147483"/>
              <a:ext cx="1225414" cy="43207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327"/>
                <a:gd name="f8" fmla="val 3"/>
                <a:gd name="f9" fmla="val 13"/>
                <a:gd name="f10" fmla="val 6"/>
                <a:gd name="f11" fmla="val 24"/>
                <a:gd name="f12" fmla="val 63"/>
                <a:gd name="f13" fmla="val 36"/>
                <a:gd name="f14" fmla="val 119"/>
                <a:gd name="f15" fmla="val 97"/>
                <a:gd name="f16" fmla="val 279"/>
                <a:gd name="f17" fmla="val 33"/>
                <a:gd name="f18" fmla="val 32"/>
                <a:gd name="f19" fmla="val 28"/>
                <a:gd name="f20" fmla="+- 0 0 -90"/>
                <a:gd name="f21" fmla="*/ f3 1 100"/>
                <a:gd name="f22" fmla="*/ f4 1 327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00"/>
                <a:gd name="f31" fmla="*/ f27 1 327"/>
                <a:gd name="f32" fmla="*/ 0 f28 1"/>
                <a:gd name="f33" fmla="*/ 3 f27 1"/>
                <a:gd name="f34" fmla="*/ 24 f28 1"/>
                <a:gd name="f35" fmla="*/ 63 f27 1"/>
                <a:gd name="f36" fmla="*/ 97 f28 1"/>
                <a:gd name="f37" fmla="*/ 327 f27 1"/>
                <a:gd name="f38" fmla="*/ 100 f28 1"/>
                <a:gd name="f39" fmla="*/ 279 f27 1"/>
                <a:gd name="f40" fmla="*/ 33 f28 1"/>
                <a:gd name="f41" fmla="*/ 32 f27 1"/>
                <a:gd name="f42" fmla="+- f29 0 f1"/>
                <a:gd name="f43" fmla="*/ f32 1 100"/>
                <a:gd name="f44" fmla="*/ f33 1 327"/>
                <a:gd name="f45" fmla="*/ f34 1 100"/>
                <a:gd name="f46" fmla="*/ f35 1 327"/>
                <a:gd name="f47" fmla="*/ f36 1 100"/>
                <a:gd name="f48" fmla="*/ f37 1 327"/>
                <a:gd name="f49" fmla="*/ f38 1 100"/>
                <a:gd name="f50" fmla="*/ f39 1 327"/>
                <a:gd name="f51" fmla="*/ f40 1 100"/>
                <a:gd name="f52" fmla="*/ f41 1 327"/>
                <a:gd name="f53" fmla="*/ 0 1 f30"/>
                <a:gd name="f54" fmla="*/ f24 1 f30"/>
                <a:gd name="f55" fmla="*/ 0 1 f31"/>
                <a:gd name="f56" fmla="*/ f25 1 f31"/>
                <a:gd name="f57" fmla="*/ f43 1 f30"/>
                <a:gd name="f58" fmla="*/ f44 1 f31"/>
                <a:gd name="f59" fmla="*/ f45 1 f30"/>
                <a:gd name="f60" fmla="*/ f46 1 f31"/>
                <a:gd name="f61" fmla="*/ f47 1 f30"/>
                <a:gd name="f62" fmla="*/ f48 1 f31"/>
                <a:gd name="f63" fmla="*/ f49 1 f30"/>
                <a:gd name="f64" fmla="*/ f50 1 f31"/>
                <a:gd name="f65" fmla="*/ f51 1 f30"/>
                <a:gd name="f66" fmla="*/ f52 1 f31"/>
                <a:gd name="f67" fmla="*/ f53 f21 1"/>
                <a:gd name="f68" fmla="*/ f54 f21 1"/>
                <a:gd name="f69" fmla="*/ f56 f22 1"/>
                <a:gd name="f70" fmla="*/ f55 f22 1"/>
                <a:gd name="f71" fmla="*/ f57 f21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  <a:gd name="f78" fmla="*/ f64 f22 1"/>
                <a:gd name="f79" fmla="*/ f65 f21 1"/>
                <a:gd name="f80" fmla="*/ f66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71" y="f72"/>
                </a:cxn>
              </a:cxnLst>
              <a:rect l="f67" t="f70" r="f68" b="f69"/>
              <a:pathLst>
                <a:path w="100" h="327">
                  <a:moveTo>
                    <a:pt x="f5" y="f8"/>
                  </a:moveTo>
                  <a:cubicBezTo>
                    <a:pt x="f5" y="f8"/>
                    <a:pt x="f9" y="f10"/>
                    <a:pt x="f11" y="f12"/>
                  </a:cubicBezTo>
                  <a:cubicBezTo>
                    <a:pt x="f13" y="f14"/>
                    <a:pt x="f15" y="f7"/>
                    <a:pt x="f15" y="f7"/>
                  </a:cubicBezTo>
                  <a:cubicBezTo>
                    <a:pt x="f6" y="f16"/>
                    <a:pt x="f6" y="f16"/>
                    <a:pt x="f6" y="f16"/>
                  </a:cubicBezTo>
                  <a:cubicBezTo>
                    <a:pt x="f17" y="f18"/>
                    <a:pt x="f17" y="f18"/>
                    <a:pt x="f17" y="f18"/>
                  </a:cubicBezTo>
                  <a:cubicBezTo>
                    <a:pt x="f17" y="f18"/>
                    <a:pt x="f19" y="f5"/>
                    <a:pt x="f5" y="f8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451">
              <a:extLst>
                <a:ext uri="{FF2B5EF4-FFF2-40B4-BE49-F238E27FC236}">
                  <a16:creationId xmlns:a16="http://schemas.microsoft.com/office/drawing/2014/main" id="{D3A4B41E-92E9-4106-B861-D142664E9B61}"/>
                </a:ext>
              </a:extLst>
            </p:cNvPr>
            <p:cNvSpPr/>
            <p:nvPr/>
          </p:nvSpPr>
          <p:spPr>
            <a:xfrm>
              <a:off x="2390707" y="6676784"/>
              <a:ext cx="560408" cy="565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43"/>
                <a:gd name="f8" fmla="val 21"/>
                <a:gd name="f9" fmla="val 10"/>
                <a:gd name="f10" fmla="val 13"/>
                <a:gd name="f11" fmla="val 20"/>
                <a:gd name="f12" fmla="val 26"/>
                <a:gd name="f13" fmla="val 1"/>
                <a:gd name="f14" fmla="val 27"/>
                <a:gd name="f15" fmla="val 3"/>
                <a:gd name="f16" fmla="val 29"/>
                <a:gd name="f17" fmla="val 4"/>
                <a:gd name="f18" fmla="val 30"/>
                <a:gd name="f19" fmla="val 8"/>
                <a:gd name="f20" fmla="val 33"/>
                <a:gd name="f21" fmla="val 12"/>
                <a:gd name="f22" fmla="val 37"/>
                <a:gd name="f23" fmla="val 15"/>
                <a:gd name="f24" fmla="val 23"/>
                <a:gd name="f25" fmla="val 42"/>
                <a:gd name="f26" fmla="val 39"/>
                <a:gd name="f27" fmla="val 38"/>
                <a:gd name="f28" fmla="val 14"/>
                <a:gd name="f29" fmla="+- 0 0 -90"/>
                <a:gd name="f30" fmla="*/ f3 1 46"/>
                <a:gd name="f31" fmla="*/ f4 1 43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46"/>
                <a:gd name="f40" fmla="*/ f36 1 43"/>
                <a:gd name="f41" fmla="*/ 21 f37 1"/>
                <a:gd name="f42" fmla="*/ 10 f36 1"/>
                <a:gd name="f43" fmla="*/ 0 f37 1"/>
                <a:gd name="f44" fmla="*/ 26 f36 1"/>
                <a:gd name="f45" fmla="*/ 4 f37 1"/>
                <a:gd name="f46" fmla="*/ 30 f36 1"/>
                <a:gd name="f47" fmla="*/ 15 f37 1"/>
                <a:gd name="f48" fmla="*/ 43 f36 1"/>
                <a:gd name="f49" fmla="*/ 38 f37 1"/>
                <a:gd name="f50" fmla="+- f38 0 f1"/>
                <a:gd name="f51" fmla="*/ f41 1 46"/>
                <a:gd name="f52" fmla="*/ f42 1 43"/>
                <a:gd name="f53" fmla="*/ f43 1 46"/>
                <a:gd name="f54" fmla="*/ f44 1 43"/>
                <a:gd name="f55" fmla="*/ f45 1 46"/>
                <a:gd name="f56" fmla="*/ f46 1 43"/>
                <a:gd name="f57" fmla="*/ f47 1 46"/>
                <a:gd name="f58" fmla="*/ f48 1 43"/>
                <a:gd name="f59" fmla="*/ f49 1 46"/>
                <a:gd name="f60" fmla="*/ 0 1 f39"/>
                <a:gd name="f61" fmla="*/ f33 1 f39"/>
                <a:gd name="f62" fmla="*/ 0 1 f40"/>
                <a:gd name="f63" fmla="*/ f34 1 f40"/>
                <a:gd name="f64" fmla="*/ f51 1 f39"/>
                <a:gd name="f65" fmla="*/ f52 1 f40"/>
                <a:gd name="f66" fmla="*/ f53 1 f39"/>
                <a:gd name="f67" fmla="*/ f54 1 f40"/>
                <a:gd name="f68" fmla="*/ f55 1 f39"/>
                <a:gd name="f69" fmla="*/ f56 1 f40"/>
                <a:gd name="f70" fmla="*/ f57 1 f39"/>
                <a:gd name="f71" fmla="*/ f58 1 f40"/>
                <a:gd name="f72" fmla="*/ f59 1 f39"/>
                <a:gd name="f73" fmla="*/ f60 f30 1"/>
                <a:gd name="f74" fmla="*/ f61 f30 1"/>
                <a:gd name="f75" fmla="*/ f63 f31 1"/>
                <a:gd name="f76" fmla="*/ f62 f31 1"/>
                <a:gd name="f77" fmla="*/ f64 f30 1"/>
                <a:gd name="f78" fmla="*/ f65 f31 1"/>
                <a:gd name="f79" fmla="*/ f66 f30 1"/>
                <a:gd name="f80" fmla="*/ f67 f31 1"/>
                <a:gd name="f81" fmla="*/ f68 f30 1"/>
                <a:gd name="f82" fmla="*/ f69 f31 1"/>
                <a:gd name="f83" fmla="*/ f70 f30 1"/>
                <a:gd name="f84" fmla="*/ f71 f31 1"/>
                <a:gd name="f85" fmla="*/ f72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7" y="f78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4"/>
                </a:cxn>
                <a:cxn ang="f50">
                  <a:pos x="f85" y="f82"/>
                </a:cxn>
                <a:cxn ang="f50">
                  <a:pos x="f77" y="f78"/>
                </a:cxn>
              </a:cxnLst>
              <a:rect l="f73" t="f76" r="f74" b="f75"/>
              <a:pathLst>
                <a:path w="46" h="43">
                  <a:moveTo>
                    <a:pt x="f8" y="f9"/>
                  </a:moveTo>
                  <a:cubicBezTo>
                    <a:pt x="f10" y="f11"/>
                    <a:pt x="f5" y="f12"/>
                    <a:pt x="f5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7"/>
                  </a:cubicBezTo>
                  <a:cubicBezTo>
                    <a:pt x="f24" y="f25"/>
                    <a:pt x="f20" y="f26"/>
                    <a:pt x="f27" y="f18"/>
                  </a:cubicBezTo>
                  <a:cubicBezTo>
                    <a:pt x="f6" y="f28"/>
                    <a:pt x="f16" y="f5"/>
                    <a:pt x="f8" y="f9"/>
                  </a:cubicBezTo>
                  <a:close/>
                </a:path>
              </a:pathLst>
            </a:custGeom>
            <a:solidFill>
              <a:srgbClr val="D60000"/>
            </a:solidFill>
            <a:ln w="9528" cap="flat">
              <a:solidFill>
                <a:srgbClr val="D6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452">
              <a:extLst>
                <a:ext uri="{FF2B5EF4-FFF2-40B4-BE49-F238E27FC236}">
                  <a16:creationId xmlns:a16="http://schemas.microsoft.com/office/drawing/2014/main" id="{3D79E20A-6B02-4B5D-AE3B-0D3F51259663}"/>
                </a:ext>
              </a:extLst>
            </p:cNvPr>
            <p:cNvSpPr/>
            <p:nvPr/>
          </p:nvSpPr>
          <p:spPr>
            <a:xfrm>
              <a:off x="3481623" y="5061542"/>
              <a:ext cx="694907" cy="3311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5"/>
                <a:gd name="f8" fmla="val 2"/>
                <a:gd name="f9" fmla="val 1"/>
                <a:gd name="f10" fmla="val 24"/>
                <a:gd name="f11" fmla="val 23"/>
                <a:gd name="f12" fmla="val 22"/>
                <a:gd name="f13" fmla="val 21"/>
                <a:gd name="f14" fmla="val 56"/>
                <a:gd name="f15" fmla="val 11"/>
                <a:gd name="f16" fmla="val 12"/>
                <a:gd name="f17" fmla="val 13"/>
                <a:gd name="f18" fmla="val 14"/>
                <a:gd name="f19" fmla="val 55"/>
                <a:gd name="f20" fmla="val 54"/>
                <a:gd name="f21" fmla="val 4"/>
                <a:gd name="f22" fmla="val 3"/>
                <a:gd name="f23" fmla="+- 0 0 -90"/>
                <a:gd name="f24" fmla="*/ f3 1 57"/>
                <a:gd name="f25" fmla="*/ f4 1 25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57"/>
                <a:gd name="f34" fmla="*/ f30 1 25"/>
                <a:gd name="f35" fmla="*/ 2 f31 1"/>
                <a:gd name="f36" fmla="*/ 25 f30 1"/>
                <a:gd name="f37" fmla="*/ 0 f31 1"/>
                <a:gd name="f38" fmla="*/ 24 f30 1"/>
                <a:gd name="f39" fmla="*/ 22 f30 1"/>
                <a:gd name="f40" fmla="*/ 56 f31 1"/>
                <a:gd name="f41" fmla="*/ 11 f30 1"/>
                <a:gd name="f42" fmla="*/ 57 f31 1"/>
                <a:gd name="f43" fmla="*/ 13 f30 1"/>
                <a:gd name="f44" fmla="*/ 54 f31 1"/>
                <a:gd name="f45" fmla="*/ 14 f30 1"/>
                <a:gd name="f46" fmla="*/ 3 f31 1"/>
                <a:gd name="f47" fmla="+- f32 0 f1"/>
                <a:gd name="f48" fmla="*/ f35 1 57"/>
                <a:gd name="f49" fmla="*/ f36 1 25"/>
                <a:gd name="f50" fmla="*/ f37 1 57"/>
                <a:gd name="f51" fmla="*/ f38 1 25"/>
                <a:gd name="f52" fmla="*/ f39 1 25"/>
                <a:gd name="f53" fmla="*/ f40 1 57"/>
                <a:gd name="f54" fmla="*/ f41 1 25"/>
                <a:gd name="f55" fmla="*/ f42 1 57"/>
                <a:gd name="f56" fmla="*/ f43 1 25"/>
                <a:gd name="f57" fmla="*/ f44 1 57"/>
                <a:gd name="f58" fmla="*/ f45 1 25"/>
                <a:gd name="f59" fmla="*/ f46 1 57"/>
                <a:gd name="f60" fmla="*/ 0 1 f33"/>
                <a:gd name="f61" fmla="*/ f27 1 f33"/>
                <a:gd name="f62" fmla="*/ 0 1 f34"/>
                <a:gd name="f63" fmla="*/ f28 1 f34"/>
                <a:gd name="f64" fmla="*/ f48 1 f33"/>
                <a:gd name="f65" fmla="*/ f49 1 f34"/>
                <a:gd name="f66" fmla="*/ f50 1 f33"/>
                <a:gd name="f67" fmla="*/ f51 1 f34"/>
                <a:gd name="f68" fmla="*/ f52 1 f34"/>
                <a:gd name="f69" fmla="*/ f53 1 f33"/>
                <a:gd name="f70" fmla="*/ f54 1 f34"/>
                <a:gd name="f71" fmla="*/ f55 1 f33"/>
                <a:gd name="f72" fmla="*/ f56 1 f34"/>
                <a:gd name="f73" fmla="*/ f57 1 f33"/>
                <a:gd name="f74" fmla="*/ f58 1 f34"/>
                <a:gd name="f75" fmla="*/ f59 1 f33"/>
                <a:gd name="f76" fmla="*/ f60 f24 1"/>
                <a:gd name="f77" fmla="*/ f61 f24 1"/>
                <a:gd name="f78" fmla="*/ f63 f25 1"/>
                <a:gd name="f79" fmla="*/ f62 f25 1"/>
                <a:gd name="f80" fmla="*/ f64 f24 1"/>
                <a:gd name="f81" fmla="*/ f65 f25 1"/>
                <a:gd name="f82" fmla="*/ f66 f24 1"/>
                <a:gd name="f83" fmla="*/ f67 f25 1"/>
                <a:gd name="f84" fmla="*/ f68 f25 1"/>
                <a:gd name="f85" fmla="*/ f69 f24 1"/>
                <a:gd name="f86" fmla="*/ f70 f25 1"/>
                <a:gd name="f87" fmla="*/ f71 f24 1"/>
                <a:gd name="f88" fmla="*/ f72 f25 1"/>
                <a:gd name="f89" fmla="*/ f73 f24 1"/>
                <a:gd name="f90" fmla="*/ f74 f25 1"/>
                <a:gd name="f91" fmla="*/ f7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80" y="f81"/>
                </a:cxn>
                <a:cxn ang="f47">
                  <a:pos x="f82" y="f83"/>
                </a:cxn>
                <a:cxn ang="f47">
                  <a:pos x="f82" y="f84"/>
                </a:cxn>
                <a:cxn ang="f47">
                  <a:pos x="f85" y="f86"/>
                </a:cxn>
                <a:cxn ang="f47">
                  <a:pos x="f87" y="f88"/>
                </a:cxn>
                <a:cxn ang="f47">
                  <a:pos x="f89" y="f90"/>
                </a:cxn>
                <a:cxn ang="f47">
                  <a:pos x="f91" y="f83"/>
                </a:cxn>
                <a:cxn ang="f47">
                  <a:pos x="f80" y="f81"/>
                </a:cxn>
              </a:cxnLst>
              <a:rect l="f76" t="f79" r="f77" b="f78"/>
              <a:pathLst>
                <a:path w="57" h="25">
                  <a:moveTo>
                    <a:pt x="f8" y="f7"/>
                  </a:moveTo>
                  <a:cubicBezTo>
                    <a:pt x="f9" y="f7"/>
                    <a:pt x="f9" y="f10"/>
                    <a:pt x="f5" y="f10"/>
                  </a:cubicBezTo>
                  <a:cubicBezTo>
                    <a:pt x="f5" y="f11"/>
                    <a:pt x="f5" y="f12"/>
                    <a:pt x="f5" y="f12"/>
                  </a:cubicBezTo>
                  <a:cubicBezTo>
                    <a:pt x="f9" y="f13"/>
                    <a:pt x="f11" y="f5"/>
                    <a:pt x="f14" y="f15"/>
                  </a:cubicBezTo>
                  <a:cubicBezTo>
                    <a:pt x="f14" y="f15"/>
                    <a:pt x="f6" y="f16"/>
                    <a:pt x="f6" y="f17"/>
                  </a:cubicBezTo>
                  <a:cubicBezTo>
                    <a:pt x="f14" y="f18"/>
                    <a:pt x="f19" y="f18"/>
                    <a:pt x="f20" y="f18"/>
                  </a:cubicBezTo>
                  <a:cubicBezTo>
                    <a:pt x="f10" y="f21"/>
                    <a:pt x="f22" y="f10"/>
                    <a:pt x="f22" y="f10"/>
                  </a:cubicBezTo>
                  <a:cubicBezTo>
                    <a:pt x="f8" y="f10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453">
              <a:extLst>
                <a:ext uri="{FF2B5EF4-FFF2-40B4-BE49-F238E27FC236}">
                  <a16:creationId xmlns:a16="http://schemas.microsoft.com/office/drawing/2014/main" id="{8284DD78-3C70-4053-9F43-CCE35C873390}"/>
                </a:ext>
              </a:extLst>
            </p:cNvPr>
            <p:cNvSpPr/>
            <p:nvPr/>
          </p:nvSpPr>
          <p:spPr>
            <a:xfrm>
              <a:off x="3526456" y="5376516"/>
              <a:ext cx="702368" cy="2826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1"/>
                <a:gd name="f8" fmla="val 17"/>
                <a:gd name="f9" fmla="val 15"/>
                <a:gd name="f10" fmla="val 18"/>
                <a:gd name="f11" fmla="val 8"/>
                <a:gd name="f12" fmla="val 1"/>
                <a:gd name="f13" fmla="val 14"/>
                <a:gd name="f14" fmla="val 13"/>
                <a:gd name="f15" fmla="val 12"/>
                <a:gd name="f16" fmla="val 11"/>
                <a:gd name="f17" fmla="val 2"/>
                <a:gd name="f18" fmla="val 33"/>
                <a:gd name="f19" fmla="val 54"/>
                <a:gd name="f20" fmla="val 55"/>
                <a:gd name="f21" fmla="val 56"/>
                <a:gd name="f22" fmla="val 3"/>
                <a:gd name="f23" fmla="val 4"/>
                <a:gd name="f24" fmla="val 43"/>
                <a:gd name="f25" fmla="+- 0 0 -90"/>
                <a:gd name="f26" fmla="*/ f3 1 57"/>
                <a:gd name="f27" fmla="*/ f4 1 21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57"/>
                <a:gd name="f36" fmla="*/ f32 1 21"/>
                <a:gd name="f37" fmla="*/ 21 f33 1"/>
                <a:gd name="f38" fmla="*/ 17 f32 1"/>
                <a:gd name="f39" fmla="*/ 1 f33 1"/>
                <a:gd name="f40" fmla="*/ 14 f32 1"/>
                <a:gd name="f41" fmla="*/ 0 f33 1"/>
                <a:gd name="f42" fmla="*/ 12 f32 1"/>
                <a:gd name="f43" fmla="*/ 2 f33 1"/>
                <a:gd name="f44" fmla="*/ 11 f32 1"/>
                <a:gd name="f45" fmla="*/ 54 f33 1"/>
                <a:gd name="f46" fmla="*/ 1 f32 1"/>
                <a:gd name="f47" fmla="*/ 56 f33 1"/>
                <a:gd name="f48" fmla="*/ 4 f32 1"/>
                <a:gd name="f49" fmla="+- f34 0 f1"/>
                <a:gd name="f50" fmla="*/ f37 1 57"/>
                <a:gd name="f51" fmla="*/ f38 1 21"/>
                <a:gd name="f52" fmla="*/ f39 1 57"/>
                <a:gd name="f53" fmla="*/ f40 1 21"/>
                <a:gd name="f54" fmla="*/ f41 1 57"/>
                <a:gd name="f55" fmla="*/ f42 1 21"/>
                <a:gd name="f56" fmla="*/ f43 1 57"/>
                <a:gd name="f57" fmla="*/ f44 1 21"/>
                <a:gd name="f58" fmla="*/ f45 1 57"/>
                <a:gd name="f59" fmla="*/ f46 1 21"/>
                <a:gd name="f60" fmla="*/ f47 1 57"/>
                <a:gd name="f61" fmla="*/ f48 1 21"/>
                <a:gd name="f62" fmla="*/ 0 1 f35"/>
                <a:gd name="f63" fmla="*/ f29 1 f35"/>
                <a:gd name="f64" fmla="*/ 0 1 f36"/>
                <a:gd name="f65" fmla="*/ f30 1 f36"/>
                <a:gd name="f66" fmla="*/ f50 1 f35"/>
                <a:gd name="f67" fmla="*/ f51 1 f36"/>
                <a:gd name="f68" fmla="*/ f52 1 f35"/>
                <a:gd name="f69" fmla="*/ f53 1 f36"/>
                <a:gd name="f70" fmla="*/ f54 1 f35"/>
                <a:gd name="f71" fmla="*/ f55 1 f36"/>
                <a:gd name="f72" fmla="*/ f56 1 f35"/>
                <a:gd name="f73" fmla="*/ f57 1 f36"/>
                <a:gd name="f74" fmla="*/ f58 1 f35"/>
                <a:gd name="f75" fmla="*/ f59 1 f36"/>
                <a:gd name="f76" fmla="*/ f60 1 f35"/>
                <a:gd name="f77" fmla="*/ f61 1 f36"/>
                <a:gd name="f78" fmla="*/ f62 f26 1"/>
                <a:gd name="f79" fmla="*/ f63 f26 1"/>
                <a:gd name="f80" fmla="*/ f65 f27 1"/>
                <a:gd name="f81" fmla="*/ f64 f27 1"/>
                <a:gd name="f82" fmla="*/ f66 f26 1"/>
                <a:gd name="f83" fmla="*/ f67 f27 1"/>
                <a:gd name="f84" fmla="*/ f68 f26 1"/>
                <a:gd name="f85" fmla="*/ f69 f27 1"/>
                <a:gd name="f86" fmla="*/ f70 f26 1"/>
                <a:gd name="f87" fmla="*/ f71 f27 1"/>
                <a:gd name="f88" fmla="*/ f72 f26 1"/>
                <a:gd name="f89" fmla="*/ f73 f27 1"/>
                <a:gd name="f90" fmla="*/ f74 f26 1"/>
                <a:gd name="f91" fmla="*/ f75 f27 1"/>
                <a:gd name="f92" fmla="*/ f76 f26 1"/>
                <a:gd name="f93" fmla="*/ f7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91"/>
                </a:cxn>
                <a:cxn ang="f49">
                  <a:pos x="f92" y="f93"/>
                </a:cxn>
                <a:cxn ang="f49">
                  <a:pos x="f82" y="f83"/>
                </a:cxn>
              </a:cxnLst>
              <a:rect l="f78" t="f81" r="f79" b="f80"/>
              <a:pathLst>
                <a:path w="57" h="21">
                  <a:moveTo>
                    <a:pt x="f7" y="f8"/>
                  </a:moveTo>
                  <a:cubicBezTo>
                    <a:pt x="f9" y="f10"/>
                    <a:pt x="f11" y="f8"/>
                    <a:pt x="f12" y="f13"/>
                  </a:cubicBezTo>
                  <a:cubicBezTo>
                    <a:pt x="f5" y="f13"/>
                    <a:pt x="f5" y="f14"/>
                    <a:pt x="f5" y="f15"/>
                  </a:cubicBezTo>
                  <a:cubicBezTo>
                    <a:pt x="f5" y="f16"/>
                    <a:pt x="f12" y="f16"/>
                    <a:pt x="f17" y="f16"/>
                  </a:cubicBezTo>
                  <a:cubicBezTo>
                    <a:pt x="f18" y="f7"/>
                    <a:pt x="f19" y="f12"/>
                    <a:pt x="f19" y="f12"/>
                  </a:cubicBezTo>
                  <a:cubicBezTo>
                    <a:pt x="f20" y="f5"/>
                    <a:pt x="f21" y="f5"/>
                    <a:pt x="f21" y="f12"/>
                  </a:cubicBezTo>
                  <a:cubicBezTo>
                    <a:pt x="f6" y="f17"/>
                    <a:pt x="f6" y="f22"/>
                    <a:pt x="f21" y="f23"/>
                  </a:cubicBezTo>
                  <a:cubicBezTo>
                    <a:pt x="f21" y="f23"/>
                    <a:pt x="f24" y="f8"/>
                    <a:pt x="f7" y="f8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454">
              <a:extLst>
                <a:ext uri="{FF2B5EF4-FFF2-40B4-BE49-F238E27FC236}">
                  <a16:creationId xmlns:a16="http://schemas.microsoft.com/office/drawing/2014/main" id="{3552BF21-40DF-4ACA-89BD-13995299CFA7}"/>
                </a:ext>
              </a:extLst>
            </p:cNvPr>
            <p:cNvSpPr/>
            <p:nvPr/>
          </p:nvSpPr>
          <p:spPr>
            <a:xfrm>
              <a:off x="3563819" y="5303830"/>
              <a:ext cx="552928" cy="1372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11"/>
                <a:gd name="f8" fmla="val 2"/>
                <a:gd name="f9" fmla="val 1"/>
                <a:gd name="f10" fmla="val 10"/>
                <a:gd name="f11" fmla="val 9"/>
                <a:gd name="f12" fmla="val 8"/>
                <a:gd name="f13" fmla="val 7"/>
                <a:gd name="f14" fmla="val 43"/>
                <a:gd name="f15" fmla="val 44"/>
                <a:gd name="f16" fmla="val 3"/>
                <a:gd name="f17" fmla="val 4"/>
                <a:gd name="f18" fmla="+- 0 0 -90"/>
                <a:gd name="f19" fmla="*/ f3 1 45"/>
                <a:gd name="f20" fmla="*/ f4 1 1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45"/>
                <a:gd name="f29" fmla="*/ f25 1 11"/>
                <a:gd name="f30" fmla="*/ 2 f26 1"/>
                <a:gd name="f31" fmla="*/ 11 f25 1"/>
                <a:gd name="f32" fmla="*/ 0 f26 1"/>
                <a:gd name="f33" fmla="*/ 9 f25 1"/>
                <a:gd name="f34" fmla="*/ 1 f26 1"/>
                <a:gd name="f35" fmla="*/ 7 f25 1"/>
                <a:gd name="f36" fmla="*/ 43 f26 1"/>
                <a:gd name="f37" fmla="*/ 0 f25 1"/>
                <a:gd name="f38" fmla="*/ 45 f26 1"/>
                <a:gd name="f39" fmla="*/ 2 f25 1"/>
                <a:gd name="f40" fmla="*/ 44 f26 1"/>
                <a:gd name="f41" fmla="*/ 4 f25 1"/>
                <a:gd name="f42" fmla="+- f27 0 f1"/>
                <a:gd name="f43" fmla="*/ f30 1 45"/>
                <a:gd name="f44" fmla="*/ f31 1 11"/>
                <a:gd name="f45" fmla="*/ f32 1 45"/>
                <a:gd name="f46" fmla="*/ f33 1 11"/>
                <a:gd name="f47" fmla="*/ f34 1 45"/>
                <a:gd name="f48" fmla="*/ f35 1 11"/>
                <a:gd name="f49" fmla="*/ f36 1 45"/>
                <a:gd name="f50" fmla="*/ f37 1 11"/>
                <a:gd name="f51" fmla="*/ f38 1 45"/>
                <a:gd name="f52" fmla="*/ f39 1 11"/>
                <a:gd name="f53" fmla="*/ f40 1 45"/>
                <a:gd name="f54" fmla="*/ f41 1 11"/>
                <a:gd name="f55" fmla="*/ 0 1 f28"/>
                <a:gd name="f56" fmla="*/ f22 1 f28"/>
                <a:gd name="f57" fmla="*/ 0 1 f29"/>
                <a:gd name="f58" fmla="*/ f23 1 f29"/>
                <a:gd name="f59" fmla="*/ f43 1 f28"/>
                <a:gd name="f60" fmla="*/ f44 1 f29"/>
                <a:gd name="f61" fmla="*/ f45 1 f28"/>
                <a:gd name="f62" fmla="*/ f46 1 f29"/>
                <a:gd name="f63" fmla="*/ f47 1 f28"/>
                <a:gd name="f64" fmla="*/ f48 1 f29"/>
                <a:gd name="f65" fmla="*/ f49 1 f28"/>
                <a:gd name="f66" fmla="*/ f50 1 f29"/>
                <a:gd name="f67" fmla="*/ f51 1 f28"/>
                <a:gd name="f68" fmla="*/ f52 1 f29"/>
                <a:gd name="f69" fmla="*/ f53 1 f28"/>
                <a:gd name="f70" fmla="*/ f54 1 f29"/>
                <a:gd name="f71" fmla="*/ f55 f19 1"/>
                <a:gd name="f72" fmla="*/ f56 f19 1"/>
                <a:gd name="f73" fmla="*/ f58 f20 1"/>
                <a:gd name="f74" fmla="*/ f57 f20 1"/>
                <a:gd name="f75" fmla="*/ f59 f19 1"/>
                <a:gd name="f76" fmla="*/ f60 f20 1"/>
                <a:gd name="f77" fmla="*/ f61 f19 1"/>
                <a:gd name="f78" fmla="*/ f62 f20 1"/>
                <a:gd name="f79" fmla="*/ f63 f19 1"/>
                <a:gd name="f80" fmla="*/ f64 f20 1"/>
                <a:gd name="f81" fmla="*/ f65 f19 1"/>
                <a:gd name="f82" fmla="*/ f66 f20 1"/>
                <a:gd name="f83" fmla="*/ f67 f19 1"/>
                <a:gd name="f84" fmla="*/ f68 f20 1"/>
                <a:gd name="f85" fmla="*/ f69 f19 1"/>
                <a:gd name="f86" fmla="*/ f7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81" y="f82"/>
                </a:cxn>
                <a:cxn ang="f42">
                  <a:pos x="f83" y="f84"/>
                </a:cxn>
                <a:cxn ang="f42">
                  <a:pos x="f85" y="f86"/>
                </a:cxn>
                <a:cxn ang="f42">
                  <a:pos x="f75" y="f76"/>
                </a:cxn>
              </a:cxnLst>
              <a:rect l="f71" t="f74" r="f72" b="f73"/>
              <a:pathLst>
                <a:path w="45" h="11">
                  <a:moveTo>
                    <a:pt x="f8" y="f7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12"/>
                    <a:pt x="f5" y="f13"/>
                    <a:pt x="f9" y="f13"/>
                  </a:cubicBezTo>
                  <a:cubicBezTo>
                    <a:pt x="f14" y="f5"/>
                    <a:pt x="f14" y="f5"/>
                    <a:pt x="f14" y="f5"/>
                  </a:cubicBezTo>
                  <a:cubicBezTo>
                    <a:pt x="f15" y="f5"/>
                    <a:pt x="f6" y="f9"/>
                    <a:pt x="f6" y="f8"/>
                  </a:cubicBezTo>
                  <a:cubicBezTo>
                    <a:pt x="f6" y="f16"/>
                    <a:pt x="f6" y="f17"/>
                    <a:pt x="f15" y="f17"/>
                  </a:cubicBezTo>
                  <a:cubicBezTo>
                    <a:pt x="f8" y="f7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455">
              <a:extLst>
                <a:ext uri="{FF2B5EF4-FFF2-40B4-BE49-F238E27FC236}">
                  <a16:creationId xmlns:a16="http://schemas.microsoft.com/office/drawing/2014/main" id="{12013A55-0AA1-49B9-9EE3-4C104FE10464}"/>
                </a:ext>
              </a:extLst>
            </p:cNvPr>
            <p:cNvSpPr/>
            <p:nvPr/>
          </p:nvSpPr>
          <p:spPr>
            <a:xfrm>
              <a:off x="2868920" y="7928597"/>
              <a:ext cx="321301" cy="2261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17"/>
                <a:gd name="f8" fmla="val 25"/>
                <a:gd name="f9" fmla="val 4"/>
                <a:gd name="f10" fmla="val 3"/>
                <a:gd name="f11" fmla="val 2"/>
                <a:gd name="f12" fmla="val 1"/>
                <a:gd name="f13" fmla="val 23"/>
                <a:gd name="f14" fmla="val 13"/>
                <a:gd name="f15" fmla="val 14"/>
                <a:gd name="f16" fmla="val 16"/>
                <a:gd name="f17" fmla="+- 0 0 -90"/>
                <a:gd name="f18" fmla="*/ f3 1 26"/>
                <a:gd name="f19" fmla="*/ f4 1 1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6"/>
                <a:gd name="f28" fmla="*/ f24 1 17"/>
                <a:gd name="f29" fmla="*/ 25 f25 1"/>
                <a:gd name="f30" fmla="*/ 4 f24 1"/>
                <a:gd name="f31" fmla="*/ 1 f24 1"/>
                <a:gd name="f32" fmla="*/ 23 f25 1"/>
                <a:gd name="f33" fmla="*/ 0 f24 1"/>
                <a:gd name="f34" fmla="*/ 0 f25 1"/>
                <a:gd name="f35" fmla="*/ 13 f24 1"/>
                <a:gd name="f36" fmla="*/ 1 f25 1"/>
                <a:gd name="f37" fmla="*/ 17 f24 1"/>
                <a:gd name="f38" fmla="+- f26 0 f1"/>
                <a:gd name="f39" fmla="*/ f29 1 26"/>
                <a:gd name="f40" fmla="*/ f30 1 17"/>
                <a:gd name="f41" fmla="*/ f31 1 17"/>
                <a:gd name="f42" fmla="*/ f32 1 26"/>
                <a:gd name="f43" fmla="*/ f33 1 17"/>
                <a:gd name="f44" fmla="*/ f34 1 26"/>
                <a:gd name="f45" fmla="*/ f35 1 17"/>
                <a:gd name="f46" fmla="*/ f36 1 26"/>
                <a:gd name="f47" fmla="*/ f37 1 17"/>
                <a:gd name="f48" fmla="*/ 0 1 f27"/>
                <a:gd name="f49" fmla="*/ f21 1 f27"/>
                <a:gd name="f50" fmla="*/ 0 1 f28"/>
                <a:gd name="f51" fmla="*/ f22 1 f28"/>
                <a:gd name="f52" fmla="*/ f39 1 f27"/>
                <a:gd name="f53" fmla="*/ f40 1 f28"/>
                <a:gd name="f54" fmla="*/ f41 1 f28"/>
                <a:gd name="f55" fmla="*/ f42 1 f27"/>
                <a:gd name="f56" fmla="*/ f43 1 f28"/>
                <a:gd name="f57" fmla="*/ f44 1 f27"/>
                <a:gd name="f58" fmla="*/ f45 1 f28"/>
                <a:gd name="f59" fmla="*/ f46 1 f27"/>
                <a:gd name="f60" fmla="*/ f47 1 f28"/>
                <a:gd name="f61" fmla="*/ f48 f18 1"/>
                <a:gd name="f62" fmla="*/ f49 f18 1"/>
                <a:gd name="f63" fmla="*/ f51 f19 1"/>
                <a:gd name="f64" fmla="*/ f50 f19 1"/>
                <a:gd name="f65" fmla="*/ f52 f18 1"/>
                <a:gd name="f66" fmla="*/ f53 f19 1"/>
                <a:gd name="f67" fmla="*/ f54 f19 1"/>
                <a:gd name="f68" fmla="*/ f55 f18 1"/>
                <a:gd name="f69" fmla="*/ f56 f19 1"/>
                <a:gd name="f70" fmla="*/ f57 f18 1"/>
                <a:gd name="f71" fmla="*/ f58 f19 1"/>
                <a:gd name="f72" fmla="*/ f59 f18 1"/>
                <a:gd name="f73" fmla="*/ f60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5" y="f66"/>
                </a:cxn>
                <a:cxn ang="f38">
                  <a:pos x="f65" y="f67"/>
                </a:cxn>
                <a:cxn ang="f38">
                  <a:pos x="f68" y="f69"/>
                </a:cxn>
                <a:cxn ang="f38">
                  <a:pos x="f70" y="f71"/>
                </a:cxn>
                <a:cxn ang="f38">
                  <a:pos x="f72" y="f73"/>
                </a:cxn>
                <a:cxn ang="f38">
                  <a:pos x="f65" y="f66"/>
                </a:cxn>
              </a:cxnLst>
              <a:rect l="f61" t="f64" r="f62" b="f63"/>
              <a:pathLst>
                <a:path w="26" h="17">
                  <a:moveTo>
                    <a:pt x="f8" y="f9"/>
                  </a:moveTo>
                  <a:cubicBezTo>
                    <a:pt x="f8" y="f10"/>
                    <a:pt x="f6" y="f11"/>
                    <a:pt x="f8" y="f12"/>
                  </a:cubicBezTo>
                  <a:cubicBezTo>
                    <a:pt x="f8" y="f5"/>
                    <a:pt x="f13" y="f5"/>
                    <a:pt x="f13" y="f5"/>
                  </a:cubicBezTo>
                  <a:cubicBezTo>
                    <a:pt x="f5" y="f14"/>
                    <a:pt x="f5" y="f14"/>
                    <a:pt x="f5" y="f14"/>
                  </a:cubicBezTo>
                  <a:cubicBezTo>
                    <a:pt x="f12" y="f15"/>
                    <a:pt x="f12" y="f16"/>
                    <a:pt x="f12" y="f7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456">
              <a:extLst>
                <a:ext uri="{FF2B5EF4-FFF2-40B4-BE49-F238E27FC236}">
                  <a16:creationId xmlns:a16="http://schemas.microsoft.com/office/drawing/2014/main" id="{AAD40A5B-8260-49BA-B89F-7213399A6DE3}"/>
                </a:ext>
              </a:extLst>
            </p:cNvPr>
            <p:cNvSpPr/>
            <p:nvPr/>
          </p:nvSpPr>
          <p:spPr>
            <a:xfrm>
              <a:off x="2846499" y="7783226"/>
              <a:ext cx="500624" cy="2342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18"/>
                <a:gd name="f8" fmla="val 1"/>
                <a:gd name="f9" fmla="val 5"/>
                <a:gd name="f10" fmla="val 12"/>
                <a:gd name="f11" fmla="val 16"/>
                <a:gd name="f12" fmla="val 4"/>
                <a:gd name="f13" fmla="val 39"/>
                <a:gd name="f14" fmla="val 40"/>
                <a:gd name="f15" fmla="val 3"/>
                <a:gd name="f16" fmla="val 2"/>
                <a:gd name="f17" fmla="val 17"/>
                <a:gd name="f18" fmla="val 6"/>
                <a:gd name="f19" fmla="val 7"/>
                <a:gd name="f20" fmla="val 14"/>
                <a:gd name="f21" fmla="val 15"/>
                <a:gd name="f22" fmla="+- 0 0 -90"/>
                <a:gd name="f23" fmla="*/ f3 1 41"/>
                <a:gd name="f24" fmla="*/ f4 1 18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41"/>
                <a:gd name="f33" fmla="*/ f29 1 18"/>
                <a:gd name="f34" fmla="*/ 1 f30 1"/>
                <a:gd name="f35" fmla="*/ 18 f29 1"/>
                <a:gd name="f36" fmla="*/ 39 f30 1"/>
                <a:gd name="f37" fmla="*/ 4 f29 1"/>
                <a:gd name="f38" fmla="*/ 41 f30 1"/>
                <a:gd name="f39" fmla="*/ 2 f29 1"/>
                <a:gd name="f40" fmla="*/ 0 f29 1"/>
                <a:gd name="f41" fmla="*/ 0 f30 1"/>
                <a:gd name="f42" fmla="*/ 14 f29 1"/>
                <a:gd name="f43" fmla="+- f31 0 f1"/>
                <a:gd name="f44" fmla="*/ f34 1 41"/>
                <a:gd name="f45" fmla="*/ f35 1 18"/>
                <a:gd name="f46" fmla="*/ f36 1 41"/>
                <a:gd name="f47" fmla="*/ f37 1 18"/>
                <a:gd name="f48" fmla="*/ f38 1 41"/>
                <a:gd name="f49" fmla="*/ f39 1 18"/>
                <a:gd name="f50" fmla="*/ f40 1 18"/>
                <a:gd name="f51" fmla="*/ f41 1 41"/>
                <a:gd name="f52" fmla="*/ f42 1 18"/>
                <a:gd name="f53" fmla="*/ 0 1 f32"/>
                <a:gd name="f54" fmla="*/ f26 1 f32"/>
                <a:gd name="f55" fmla="*/ 0 1 f33"/>
                <a:gd name="f56" fmla="*/ f27 1 f33"/>
                <a:gd name="f57" fmla="*/ f44 1 f32"/>
                <a:gd name="f58" fmla="*/ f45 1 f33"/>
                <a:gd name="f59" fmla="*/ f46 1 f32"/>
                <a:gd name="f60" fmla="*/ f47 1 f33"/>
                <a:gd name="f61" fmla="*/ f48 1 f32"/>
                <a:gd name="f62" fmla="*/ f49 1 f33"/>
                <a:gd name="f63" fmla="*/ f50 1 f33"/>
                <a:gd name="f64" fmla="*/ f51 1 f32"/>
                <a:gd name="f65" fmla="*/ f52 1 f33"/>
                <a:gd name="f66" fmla="*/ f53 f23 1"/>
                <a:gd name="f67" fmla="*/ f54 f23 1"/>
                <a:gd name="f68" fmla="*/ f56 f24 1"/>
                <a:gd name="f69" fmla="*/ f55 f24 1"/>
                <a:gd name="f70" fmla="*/ f57 f23 1"/>
                <a:gd name="f71" fmla="*/ f58 f24 1"/>
                <a:gd name="f72" fmla="*/ f59 f23 1"/>
                <a:gd name="f73" fmla="*/ f60 f24 1"/>
                <a:gd name="f74" fmla="*/ f61 f23 1"/>
                <a:gd name="f75" fmla="*/ f62 f24 1"/>
                <a:gd name="f76" fmla="*/ f63 f24 1"/>
                <a:gd name="f77" fmla="*/ f64 f23 1"/>
                <a:gd name="f78" fmla="*/ f6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72" y="f76"/>
                </a:cxn>
                <a:cxn ang="f43">
                  <a:pos x="f72" y="f76"/>
                </a:cxn>
                <a:cxn ang="f43">
                  <a:pos x="f77" y="f78"/>
                </a:cxn>
                <a:cxn ang="f43">
                  <a:pos x="f70" y="f71"/>
                </a:cxn>
              </a:cxnLst>
              <a:rect l="f66" t="f69" r="f67" b="f68"/>
              <a:pathLst>
                <a:path w="41" h="18">
                  <a:moveTo>
                    <a:pt x="f8" y="f7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6" y="f15"/>
                    <a:pt x="f6" y="f16"/>
                  </a:cubicBezTo>
                  <a:cubicBezTo>
                    <a:pt x="f6" y="f8"/>
                    <a:pt x="f14" y="f5"/>
                    <a:pt x="f13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17" y="f5"/>
                    <a:pt x="f18" y="f19"/>
                    <a:pt x="f5" y="f20"/>
                  </a:cubicBezTo>
                  <a:cubicBezTo>
                    <a:pt x="f5" y="f21"/>
                    <a:pt x="f8" y="f1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457">
              <a:extLst>
                <a:ext uri="{FF2B5EF4-FFF2-40B4-BE49-F238E27FC236}">
                  <a16:creationId xmlns:a16="http://schemas.microsoft.com/office/drawing/2014/main" id="{D6FDE820-46F8-41E3-9F34-61E006C96F0D}"/>
                </a:ext>
              </a:extLst>
            </p:cNvPr>
            <p:cNvSpPr/>
            <p:nvPr/>
          </p:nvSpPr>
          <p:spPr>
            <a:xfrm>
              <a:off x="2891332" y="7928597"/>
              <a:ext cx="493154" cy="2988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39"/>
                <a:gd name="f9" fmla="val 3"/>
                <a:gd name="f10" fmla="val 1"/>
                <a:gd name="f11" fmla="val 38"/>
                <a:gd name="f12" fmla="val 37"/>
                <a:gd name="f13" fmla="val 36"/>
                <a:gd name="f14" fmla="val 24"/>
                <a:gd name="f15" fmla="val 14"/>
                <a:gd name="f16" fmla="val 7"/>
                <a:gd name="f17" fmla="val 18"/>
                <a:gd name="f18" fmla="val 20"/>
                <a:gd name="f19" fmla="val 21"/>
                <a:gd name="f20" fmla="val 22"/>
                <a:gd name="f21" fmla="val 9"/>
                <a:gd name="f22" fmla="val 26"/>
                <a:gd name="f23" fmla="+- 0 0 -90"/>
                <a:gd name="f24" fmla="*/ f3 1 40"/>
                <a:gd name="f25" fmla="*/ f4 1 23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40"/>
                <a:gd name="f34" fmla="*/ f30 1 23"/>
                <a:gd name="f35" fmla="*/ 39 f31 1"/>
                <a:gd name="f36" fmla="*/ 3 f30 1"/>
                <a:gd name="f37" fmla="*/ 1 f30 1"/>
                <a:gd name="f38" fmla="*/ 36 f31 1"/>
                <a:gd name="f39" fmla="*/ 0 f31 1"/>
                <a:gd name="f40" fmla="*/ 20 f30 1"/>
                <a:gd name="f41" fmla="*/ 1 f31 1"/>
                <a:gd name="f42" fmla="*/ 23 f30 1"/>
                <a:gd name="f43" fmla="+- f32 0 f1"/>
                <a:gd name="f44" fmla="*/ f35 1 40"/>
                <a:gd name="f45" fmla="*/ f36 1 23"/>
                <a:gd name="f46" fmla="*/ f37 1 23"/>
                <a:gd name="f47" fmla="*/ f38 1 40"/>
                <a:gd name="f48" fmla="*/ f39 1 40"/>
                <a:gd name="f49" fmla="*/ f40 1 23"/>
                <a:gd name="f50" fmla="*/ f41 1 40"/>
                <a:gd name="f51" fmla="*/ f42 1 23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4"/>
                <a:gd name="f59" fmla="*/ f47 1 f33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5 1"/>
                <a:gd name="f71" fmla="*/ f59 f24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68" y="f70"/>
                </a:cxn>
                <a:cxn ang="f43">
                  <a:pos x="f71" y="f70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40" h="23">
                  <a:moveTo>
                    <a:pt x="f8" y="f9"/>
                  </a:moveTo>
                  <a:cubicBezTo>
                    <a:pt x="f6" y="f9"/>
                    <a:pt x="f6" y="f10"/>
                    <a:pt x="f8" y="f10"/>
                  </a:cubicBezTo>
                  <a:cubicBezTo>
                    <a:pt x="f11" y="f5"/>
                    <a:pt x="f12" y="f5"/>
                    <a:pt x="f13" y="f10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10" y="f7"/>
                  </a:cubicBezTo>
                  <a:cubicBezTo>
                    <a:pt x="f21" y="f20"/>
                    <a:pt x="f22" y="f17"/>
                    <a:pt x="f8" y="f9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Овал 14">
              <a:extLst>
                <a:ext uri="{FF2B5EF4-FFF2-40B4-BE49-F238E27FC236}">
                  <a16:creationId xmlns:a16="http://schemas.microsoft.com/office/drawing/2014/main" id="{5DA343C2-0076-4E79-BC90-99CDB46989C3}"/>
                </a:ext>
              </a:extLst>
            </p:cNvPr>
            <p:cNvSpPr/>
            <p:nvPr/>
          </p:nvSpPr>
          <p:spPr>
            <a:xfrm rot="20884724">
              <a:off x="3157452" y="3053574"/>
              <a:ext cx="558003" cy="7394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D60000"/>
                </a:gs>
                <a:gs pos="100000">
                  <a:srgbClr val="FF4747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55104 -0.01042 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>
            <a:extLst>
              <a:ext uri="{FF2B5EF4-FFF2-40B4-BE49-F238E27FC236}">
                <a16:creationId xmlns:a16="http://schemas.microsoft.com/office/drawing/2014/main" id="{D61ED0C8-8080-48A1-B9F5-4C2F68E76F29}"/>
              </a:ext>
            </a:extLst>
          </p:cNvPr>
          <p:cNvSpPr txBox="1"/>
          <p:nvPr/>
        </p:nvSpPr>
        <p:spPr>
          <a:xfrm>
            <a:off x="3894253" y="6253823"/>
            <a:ext cx="4403494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1600" dirty="0">
                <a:solidFill>
                  <a:srgbClr val="000000"/>
                </a:solidFill>
                <a:latin typeface="Calibri"/>
              </a:rPr>
              <a:t>В</a:t>
            </a:r>
            <a:r>
              <a:rPr lang="bg-BG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телефона на учителката има цветни моливи.</a:t>
            </a:r>
          </a:p>
        </p:txBody>
      </p:sp>
      <p:pic>
        <p:nvPicPr>
          <p:cNvPr id="4" name="Рисунка 18">
            <a:extLst>
              <a:ext uri="{FF2B5EF4-FFF2-40B4-BE49-F238E27FC236}">
                <a16:creationId xmlns:a16="http://schemas.microsoft.com/office/drawing/2014/main" id="{BA70E95D-5C32-4D1B-8580-75EB9EE21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916" y="1002143"/>
            <a:ext cx="3340211" cy="459662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5" name="Группа 2">
            <a:extLst>
              <a:ext uri="{FF2B5EF4-FFF2-40B4-BE49-F238E27FC236}">
                <a16:creationId xmlns:a16="http://schemas.microsoft.com/office/drawing/2014/main" id="{8976939A-4DCB-4627-912E-B72CF2DC96AD}"/>
              </a:ext>
            </a:extLst>
          </p:cNvPr>
          <p:cNvGrpSpPr/>
          <p:nvPr/>
        </p:nvGrpSpPr>
        <p:grpSpPr>
          <a:xfrm>
            <a:off x="2144130" y="3053574"/>
            <a:ext cx="5477009" cy="8242813"/>
            <a:chOff x="2144130" y="3053574"/>
            <a:chExt cx="5477009" cy="8242813"/>
          </a:xfrm>
        </p:grpSpPr>
        <p:sp>
          <p:nvSpPr>
            <p:cNvPr id="6" name="Freeform 440">
              <a:extLst>
                <a:ext uri="{FF2B5EF4-FFF2-40B4-BE49-F238E27FC236}">
                  <a16:creationId xmlns:a16="http://schemas.microsoft.com/office/drawing/2014/main" id="{4A37A91E-EDE0-462A-AC76-E9501D295C3A}"/>
                </a:ext>
              </a:extLst>
            </p:cNvPr>
            <p:cNvSpPr/>
            <p:nvPr/>
          </p:nvSpPr>
          <p:spPr>
            <a:xfrm>
              <a:off x="2144130" y="3123261"/>
              <a:ext cx="5477009" cy="81731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8"/>
                <a:gd name="f7" fmla="val 619"/>
                <a:gd name="f8" fmla="val 126"/>
                <a:gd name="f9" fmla="val 346"/>
                <a:gd name="f10" fmla="val 78"/>
                <a:gd name="f11" fmla="val 48"/>
                <a:gd name="f12" fmla="val 72"/>
                <a:gd name="f13" fmla="val 11"/>
                <a:gd name="f14" fmla="val 102"/>
                <a:gd name="f15" fmla="val 5"/>
                <a:gd name="f16" fmla="val 132"/>
                <a:gd name="f17" fmla="val 138"/>
                <a:gd name="f18" fmla="val 34"/>
                <a:gd name="f19" fmla="val 205"/>
                <a:gd name="f20" fmla="val 281"/>
                <a:gd name="f21" fmla="val 207"/>
                <a:gd name="f22" fmla="val 182"/>
                <a:gd name="f23" fmla="val 235"/>
                <a:gd name="f24" fmla="val 186"/>
                <a:gd name="f25" fmla="val 264"/>
                <a:gd name="f26" fmla="val 191"/>
                <a:gd name="f27" fmla="val 274"/>
                <a:gd name="f28" fmla="val 198"/>
                <a:gd name="f29" fmla="val 280"/>
                <a:gd name="f30" fmla="val 244"/>
                <a:gd name="f31" fmla="val 303"/>
                <a:gd name="f32" fmla="val 208"/>
                <a:gd name="f33" fmla="val 337"/>
                <a:gd name="f34" fmla="val 247"/>
                <a:gd name="f35" fmla="val 351"/>
                <a:gd name="f36" fmla="val 265"/>
                <a:gd name="f37" fmla="val 352"/>
                <a:gd name="f38" fmla="val 299"/>
                <a:gd name="f39" fmla="val 393"/>
                <a:gd name="f40" fmla="val 282"/>
                <a:gd name="f41" fmla="val 421"/>
                <a:gd name="f42" fmla="val 363"/>
                <a:gd name="f43" fmla="val 443"/>
                <a:gd name="f44" fmla="val 409"/>
                <a:gd name="f45" fmla="val 156"/>
                <a:gd name="f46" fmla="val 75"/>
                <a:gd name="f47" fmla="val 495"/>
                <a:gd name="f48" fmla="val 70"/>
                <a:gd name="f49" fmla="val 445"/>
                <a:gd name="f50" fmla="val 66"/>
                <a:gd name="f51" fmla="val 394"/>
                <a:gd name="f52" fmla="val 49"/>
                <a:gd name="f53" fmla="val 316"/>
                <a:gd name="f54" fmla="val 24"/>
                <a:gd name="f55" fmla="val 46"/>
                <a:gd name="f56" fmla="val 201"/>
                <a:gd name="f57" fmla="+- 0 0 -90"/>
                <a:gd name="f58" fmla="*/ f3 1 448"/>
                <a:gd name="f59" fmla="*/ f4 1 619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448"/>
                <a:gd name="f68" fmla="*/ f64 1 619"/>
                <a:gd name="f69" fmla="*/ 126 f65 1"/>
                <a:gd name="f70" fmla="*/ 346 f64 1"/>
                <a:gd name="f71" fmla="*/ 78 f65 1"/>
                <a:gd name="f72" fmla="*/ 48 f64 1"/>
                <a:gd name="f73" fmla="*/ 102 f65 1"/>
                <a:gd name="f74" fmla="*/ 5 f64 1"/>
                <a:gd name="f75" fmla="*/ 138 f65 1"/>
                <a:gd name="f76" fmla="*/ 34 f64 1"/>
                <a:gd name="f77" fmla="*/ 205 f65 1"/>
                <a:gd name="f78" fmla="*/ 281 f64 1"/>
                <a:gd name="f79" fmla="*/ 235 f65 1"/>
                <a:gd name="f80" fmla="*/ 186 f64 1"/>
                <a:gd name="f81" fmla="*/ 280 f65 1"/>
                <a:gd name="f82" fmla="*/ 244 f64 1"/>
                <a:gd name="f83" fmla="*/ 337 f65 1"/>
                <a:gd name="f84" fmla="*/ 247 f64 1"/>
                <a:gd name="f85" fmla="*/ 352 f65 1"/>
                <a:gd name="f86" fmla="*/ 299 f64 1"/>
                <a:gd name="f87" fmla="*/ 421 f65 1"/>
                <a:gd name="f88" fmla="*/ 363 f64 1"/>
                <a:gd name="f89" fmla="*/ 409 f65 1"/>
                <a:gd name="f90" fmla="*/ 619 f64 1"/>
                <a:gd name="f91" fmla="*/ 156 f65 1"/>
                <a:gd name="f92" fmla="*/ 70 f65 1"/>
                <a:gd name="f93" fmla="*/ 445 f64 1"/>
                <a:gd name="f94" fmla="*/ 24 f65 1"/>
                <a:gd name="f95" fmla="+- f66 0 f1"/>
                <a:gd name="f96" fmla="*/ f69 1 448"/>
                <a:gd name="f97" fmla="*/ f70 1 619"/>
                <a:gd name="f98" fmla="*/ f71 1 448"/>
                <a:gd name="f99" fmla="*/ f72 1 619"/>
                <a:gd name="f100" fmla="*/ f73 1 448"/>
                <a:gd name="f101" fmla="*/ f74 1 619"/>
                <a:gd name="f102" fmla="*/ f75 1 448"/>
                <a:gd name="f103" fmla="*/ f76 1 619"/>
                <a:gd name="f104" fmla="*/ f77 1 448"/>
                <a:gd name="f105" fmla="*/ f78 1 619"/>
                <a:gd name="f106" fmla="*/ f79 1 448"/>
                <a:gd name="f107" fmla="*/ f80 1 619"/>
                <a:gd name="f108" fmla="*/ f81 1 448"/>
                <a:gd name="f109" fmla="*/ f82 1 619"/>
                <a:gd name="f110" fmla="*/ f83 1 448"/>
                <a:gd name="f111" fmla="*/ f84 1 619"/>
                <a:gd name="f112" fmla="*/ f85 1 448"/>
                <a:gd name="f113" fmla="*/ f86 1 619"/>
                <a:gd name="f114" fmla="*/ f87 1 448"/>
                <a:gd name="f115" fmla="*/ f88 1 619"/>
                <a:gd name="f116" fmla="*/ f89 1 448"/>
                <a:gd name="f117" fmla="*/ f90 1 619"/>
                <a:gd name="f118" fmla="*/ f91 1 448"/>
                <a:gd name="f119" fmla="*/ f92 1 448"/>
                <a:gd name="f120" fmla="*/ f93 1 619"/>
                <a:gd name="f121" fmla="*/ f94 1 448"/>
                <a:gd name="f122" fmla="*/ 0 1 f67"/>
                <a:gd name="f123" fmla="*/ f61 1 f67"/>
                <a:gd name="f124" fmla="*/ 0 1 f68"/>
                <a:gd name="f125" fmla="*/ f62 1 f68"/>
                <a:gd name="f126" fmla="*/ f96 1 f67"/>
                <a:gd name="f127" fmla="*/ f97 1 f68"/>
                <a:gd name="f128" fmla="*/ f98 1 f67"/>
                <a:gd name="f129" fmla="*/ f99 1 f68"/>
                <a:gd name="f130" fmla="*/ f100 1 f67"/>
                <a:gd name="f131" fmla="*/ f101 1 f68"/>
                <a:gd name="f132" fmla="*/ f102 1 f67"/>
                <a:gd name="f133" fmla="*/ f103 1 f68"/>
                <a:gd name="f134" fmla="*/ f104 1 f67"/>
                <a:gd name="f135" fmla="*/ f105 1 f68"/>
                <a:gd name="f136" fmla="*/ f106 1 f67"/>
                <a:gd name="f137" fmla="*/ f107 1 f68"/>
                <a:gd name="f138" fmla="*/ f108 1 f67"/>
                <a:gd name="f139" fmla="*/ f109 1 f68"/>
                <a:gd name="f140" fmla="*/ f110 1 f67"/>
                <a:gd name="f141" fmla="*/ f111 1 f68"/>
                <a:gd name="f142" fmla="*/ f112 1 f67"/>
                <a:gd name="f143" fmla="*/ f113 1 f68"/>
                <a:gd name="f144" fmla="*/ f114 1 f67"/>
                <a:gd name="f145" fmla="*/ f115 1 f68"/>
                <a:gd name="f146" fmla="*/ f116 1 f67"/>
                <a:gd name="f147" fmla="*/ f117 1 f68"/>
                <a:gd name="f148" fmla="*/ f118 1 f67"/>
                <a:gd name="f149" fmla="*/ f119 1 f67"/>
                <a:gd name="f150" fmla="*/ f120 1 f68"/>
                <a:gd name="f151" fmla="*/ f121 1 f67"/>
                <a:gd name="f152" fmla="*/ f122 f58 1"/>
                <a:gd name="f153" fmla="*/ f123 f58 1"/>
                <a:gd name="f154" fmla="*/ f125 f59 1"/>
                <a:gd name="f155" fmla="*/ f124 f59 1"/>
                <a:gd name="f156" fmla="*/ f126 f58 1"/>
                <a:gd name="f157" fmla="*/ f127 f59 1"/>
                <a:gd name="f158" fmla="*/ f128 f58 1"/>
                <a:gd name="f159" fmla="*/ f129 f59 1"/>
                <a:gd name="f160" fmla="*/ f130 f58 1"/>
                <a:gd name="f161" fmla="*/ f131 f59 1"/>
                <a:gd name="f162" fmla="*/ f132 f58 1"/>
                <a:gd name="f163" fmla="*/ f133 f59 1"/>
                <a:gd name="f164" fmla="*/ f134 f58 1"/>
                <a:gd name="f165" fmla="*/ f135 f59 1"/>
                <a:gd name="f166" fmla="*/ f136 f58 1"/>
                <a:gd name="f167" fmla="*/ f137 f59 1"/>
                <a:gd name="f168" fmla="*/ f138 f58 1"/>
                <a:gd name="f169" fmla="*/ f139 f59 1"/>
                <a:gd name="f170" fmla="*/ f140 f58 1"/>
                <a:gd name="f171" fmla="*/ f141 f59 1"/>
                <a:gd name="f172" fmla="*/ f142 f58 1"/>
                <a:gd name="f173" fmla="*/ f143 f59 1"/>
                <a:gd name="f174" fmla="*/ f144 f58 1"/>
                <a:gd name="f175" fmla="*/ f145 f59 1"/>
                <a:gd name="f176" fmla="*/ f146 f58 1"/>
                <a:gd name="f177" fmla="*/ f147 f59 1"/>
                <a:gd name="f178" fmla="*/ f148 f58 1"/>
                <a:gd name="f179" fmla="*/ f149 f58 1"/>
                <a:gd name="f180" fmla="*/ f150 f59 1"/>
                <a:gd name="f181" fmla="*/ f151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5">
                  <a:pos x="f156" y="f157"/>
                </a:cxn>
                <a:cxn ang="f95">
                  <a:pos x="f158" y="f159"/>
                </a:cxn>
                <a:cxn ang="f95">
                  <a:pos x="f160" y="f161"/>
                </a:cxn>
                <a:cxn ang="f95">
                  <a:pos x="f162" y="f163"/>
                </a:cxn>
                <a:cxn ang="f95">
                  <a:pos x="f164" y="f165"/>
                </a:cxn>
                <a:cxn ang="f95">
                  <a:pos x="f166" y="f167"/>
                </a:cxn>
                <a:cxn ang="f95">
                  <a:pos x="f168" y="f169"/>
                </a:cxn>
                <a:cxn ang="f95">
                  <a:pos x="f170" y="f171"/>
                </a:cxn>
                <a:cxn ang="f95">
                  <a:pos x="f172" y="f173"/>
                </a:cxn>
                <a:cxn ang="f95">
                  <a:pos x="f174" y="f175"/>
                </a:cxn>
                <a:cxn ang="f95">
                  <a:pos x="f176" y="f177"/>
                </a:cxn>
                <a:cxn ang="f95">
                  <a:pos x="f178" y="f177"/>
                </a:cxn>
                <a:cxn ang="f95">
                  <a:pos x="f179" y="f180"/>
                </a:cxn>
                <a:cxn ang="f95">
                  <a:pos x="f181" y="f173"/>
                </a:cxn>
                <a:cxn ang="f95">
                  <a:pos x="f156" y="f157"/>
                </a:cxn>
              </a:cxnLst>
              <a:rect l="f152" t="f155" r="f153" b="f154"/>
              <a:pathLst>
                <a:path w="448" h="619">
                  <a:moveTo>
                    <a:pt x="f8" y="f9"/>
                  </a:moveTo>
                  <a:cubicBezTo>
                    <a:pt x="f10" y="f11"/>
                    <a:pt x="f10" y="f11"/>
                    <a:pt x="f10" y="f11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5"/>
                    <a:pt x="f17" y="f18"/>
                    <a:pt x="f17" y="f18"/>
                  </a:cubicBezTo>
                  <a:cubicBezTo>
                    <a:pt x="f19" y="f20"/>
                    <a:pt x="f19" y="f20"/>
                    <a:pt x="f19" y="f20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8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6" y="f43"/>
                    <a:pt x="f44" y="f7"/>
                    <a:pt x="f44" y="f7"/>
                  </a:cubicBezTo>
                  <a:cubicBezTo>
                    <a:pt x="f45" y="f7"/>
                    <a:pt x="f45" y="f7"/>
                    <a:pt x="f45" y="f7"/>
                  </a:cubicBezTo>
                  <a:cubicBezTo>
                    <a:pt x="f45" y="f7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38"/>
                  </a:cubicBezTo>
                  <a:cubicBezTo>
                    <a:pt x="f5" y="f40"/>
                    <a:pt x="f55" y="f56"/>
                    <a:pt x="f8" y="f9"/>
                  </a:cubicBezTo>
                  <a:close/>
                </a:path>
              </a:pathLst>
            </a:custGeom>
            <a:solidFill>
              <a:srgbClr val="E1B2A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443">
              <a:extLst>
                <a:ext uri="{FF2B5EF4-FFF2-40B4-BE49-F238E27FC236}">
                  <a16:creationId xmlns:a16="http://schemas.microsoft.com/office/drawing/2014/main" id="{264B92F9-0991-4007-8768-0B32750EEB1C}"/>
                </a:ext>
              </a:extLst>
            </p:cNvPr>
            <p:cNvSpPr/>
            <p:nvPr/>
          </p:nvSpPr>
          <p:spPr>
            <a:xfrm>
              <a:off x="6642302" y="7104823"/>
              <a:ext cx="971367" cy="41915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"/>
                <a:gd name="f7" fmla="val 317"/>
                <a:gd name="f8" fmla="val 18"/>
                <a:gd name="f9" fmla="val 217"/>
                <a:gd name="f10" fmla="val 41"/>
                <a:gd name="f11" fmla="val 43"/>
                <a:gd name="f12" fmla="val 309"/>
                <a:gd name="f13" fmla="val 139"/>
                <a:gd name="f14" fmla="val 53"/>
                <a:gd name="f15" fmla="val 61"/>
                <a:gd name="f16" fmla="val 40"/>
                <a:gd name="f17" fmla="val 23"/>
                <a:gd name="f18" fmla="val 24"/>
                <a:gd name="f19" fmla="val 6"/>
                <a:gd name="f20" fmla="val 10"/>
                <a:gd name="f21" fmla="val 45"/>
                <a:gd name="f22" fmla="val 51"/>
                <a:gd name="f23" fmla="+- 0 0 -90"/>
                <a:gd name="f24" fmla="*/ f3 1 79"/>
                <a:gd name="f25" fmla="*/ f4 1 317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79"/>
                <a:gd name="f34" fmla="*/ f30 1 317"/>
                <a:gd name="f35" fmla="*/ 18 f31 1"/>
                <a:gd name="f36" fmla="*/ 217 f30 1"/>
                <a:gd name="f37" fmla="*/ 0 f31 1"/>
                <a:gd name="f38" fmla="*/ 317 f30 1"/>
                <a:gd name="f39" fmla="*/ 41 f31 1"/>
                <a:gd name="f40" fmla="*/ 53 f31 1"/>
                <a:gd name="f41" fmla="*/ 61 f30 1"/>
                <a:gd name="f42" fmla="*/ 10 f31 1"/>
                <a:gd name="f43" fmla="*/ 0 f30 1"/>
                <a:gd name="f44" fmla="+- f32 0 f1"/>
                <a:gd name="f45" fmla="*/ f35 1 79"/>
                <a:gd name="f46" fmla="*/ f36 1 317"/>
                <a:gd name="f47" fmla="*/ f37 1 79"/>
                <a:gd name="f48" fmla="*/ f38 1 317"/>
                <a:gd name="f49" fmla="*/ f39 1 79"/>
                <a:gd name="f50" fmla="*/ f40 1 79"/>
                <a:gd name="f51" fmla="*/ f41 1 317"/>
                <a:gd name="f52" fmla="*/ f42 1 79"/>
                <a:gd name="f53" fmla="*/ f43 1 317"/>
                <a:gd name="f54" fmla="*/ 0 1 f33"/>
                <a:gd name="f55" fmla="*/ f27 1 f33"/>
                <a:gd name="f56" fmla="*/ 0 1 f34"/>
                <a:gd name="f57" fmla="*/ f28 1 f34"/>
                <a:gd name="f58" fmla="*/ f45 1 f33"/>
                <a:gd name="f59" fmla="*/ f46 1 f34"/>
                <a:gd name="f60" fmla="*/ f47 1 f33"/>
                <a:gd name="f61" fmla="*/ f48 1 f34"/>
                <a:gd name="f62" fmla="*/ f49 1 f33"/>
                <a:gd name="f63" fmla="*/ f50 1 f33"/>
                <a:gd name="f64" fmla="*/ f51 1 f34"/>
                <a:gd name="f65" fmla="*/ f52 1 f33"/>
                <a:gd name="f66" fmla="*/ f53 1 f34"/>
                <a:gd name="f67" fmla="*/ f54 f24 1"/>
                <a:gd name="f68" fmla="*/ f55 f24 1"/>
                <a:gd name="f69" fmla="*/ f57 f25 1"/>
                <a:gd name="f70" fmla="*/ f56 f25 1"/>
                <a:gd name="f71" fmla="*/ f58 f24 1"/>
                <a:gd name="f72" fmla="*/ f59 f25 1"/>
                <a:gd name="f73" fmla="*/ f60 f24 1"/>
                <a:gd name="f74" fmla="*/ f61 f25 1"/>
                <a:gd name="f75" fmla="*/ f62 f24 1"/>
                <a:gd name="f76" fmla="*/ f63 f24 1"/>
                <a:gd name="f77" fmla="*/ f64 f25 1"/>
                <a:gd name="f78" fmla="*/ f65 f24 1"/>
                <a:gd name="f79" fmla="*/ f66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4"/>
                </a:cxn>
                <a:cxn ang="f44">
                  <a:pos x="f76" y="f77"/>
                </a:cxn>
                <a:cxn ang="f44">
                  <a:pos x="f78" y="f79"/>
                </a:cxn>
                <a:cxn ang="f44">
                  <a:pos x="f71" y="f72"/>
                </a:cxn>
              </a:cxnLst>
              <a:rect l="f67" t="f70" r="f68" b="f69"/>
              <a:pathLst>
                <a:path w="79" h="317">
                  <a:moveTo>
                    <a:pt x="f8" y="f9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10" y="f7"/>
                    <a:pt x="f10" y="f7"/>
                    <a:pt x="f10" y="f7"/>
                  </a:cubicBezTo>
                  <a:cubicBezTo>
                    <a:pt x="f11" y="f12"/>
                    <a:pt x="f6" y="f13"/>
                    <a:pt x="f14" y="f15"/>
                  </a:cubicBezTo>
                  <a:cubicBezTo>
                    <a:pt x="f16" y="f17"/>
                    <a:pt x="f18" y="f19"/>
                    <a:pt x="f20" y="f5"/>
                  </a:cubicBezTo>
                  <a:cubicBezTo>
                    <a:pt x="f20" y="f5"/>
                    <a:pt x="f21" y="f22"/>
                    <a:pt x="f8" y="f9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444">
              <a:extLst>
                <a:ext uri="{FF2B5EF4-FFF2-40B4-BE49-F238E27FC236}">
                  <a16:creationId xmlns:a16="http://schemas.microsoft.com/office/drawing/2014/main" id="{CDAFC41D-CA89-4515-AD63-5384AC58AD88}"/>
                </a:ext>
              </a:extLst>
            </p:cNvPr>
            <p:cNvSpPr/>
            <p:nvPr/>
          </p:nvSpPr>
          <p:spPr>
            <a:xfrm>
              <a:off x="2682118" y="6563727"/>
              <a:ext cx="1188052" cy="27136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7"/>
                <a:gd name="f7" fmla="val 205"/>
                <a:gd name="f8" fmla="val 82"/>
                <a:gd name="f9" fmla="val 85"/>
                <a:gd name="f10" fmla="val 48"/>
                <a:gd name="f11" fmla="val 22"/>
                <a:gd name="f12" fmla="val 19"/>
                <a:gd name="f13" fmla="val 2"/>
                <a:gd name="f14" fmla="val 40"/>
                <a:gd name="f15" fmla="val 28"/>
                <a:gd name="f16" fmla="val 58"/>
                <a:gd name="f17" fmla="val 72"/>
                <a:gd name="f18" fmla="val 77"/>
                <a:gd name="f19" fmla="val 120"/>
                <a:gd name="f20" fmla="+- 0 0 -90"/>
                <a:gd name="f21" fmla="*/ f3 1 97"/>
                <a:gd name="f22" fmla="*/ f4 1 205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97"/>
                <a:gd name="f31" fmla="*/ f27 1 205"/>
                <a:gd name="f32" fmla="*/ 82 f28 1"/>
                <a:gd name="f33" fmla="*/ 85 f27 1"/>
                <a:gd name="f34" fmla="*/ 0 f28 1"/>
                <a:gd name="f35" fmla="*/ 0 f27 1"/>
                <a:gd name="f36" fmla="*/ 58 f28 1"/>
                <a:gd name="f37" fmla="*/ 72 f27 1"/>
                <a:gd name="f38" fmla="+- f29 0 f1"/>
                <a:gd name="f39" fmla="*/ f32 1 97"/>
                <a:gd name="f40" fmla="*/ f33 1 205"/>
                <a:gd name="f41" fmla="*/ f34 1 97"/>
                <a:gd name="f42" fmla="*/ f35 1 205"/>
                <a:gd name="f43" fmla="*/ f36 1 97"/>
                <a:gd name="f44" fmla="*/ f37 1 205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97" h="205">
                  <a:moveTo>
                    <a:pt x="f8" y="f9"/>
                  </a:moveTo>
                  <a:cubicBezTo>
                    <a:pt x="f10" y="f11"/>
                    <a:pt x="f12" y="f13"/>
                    <a:pt x="f5" y="f5"/>
                  </a:cubicBezTo>
                  <a:cubicBezTo>
                    <a:pt x="f5" y="f5"/>
                    <a:pt x="f14" y="f15"/>
                    <a:pt x="f16" y="f17"/>
                  </a:cubicBezTo>
                  <a:cubicBezTo>
                    <a:pt x="f18" y="f19"/>
                    <a:pt x="f6" y="f7"/>
                    <a:pt x="f8" y="f9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446">
              <a:extLst>
                <a:ext uri="{FF2B5EF4-FFF2-40B4-BE49-F238E27FC236}">
                  <a16:creationId xmlns:a16="http://schemas.microsoft.com/office/drawing/2014/main" id="{10D22FBF-6E11-4625-9A69-22EC2BF189AF}"/>
                </a:ext>
              </a:extLst>
            </p:cNvPr>
            <p:cNvSpPr/>
            <p:nvPr/>
          </p:nvSpPr>
          <p:spPr>
            <a:xfrm>
              <a:off x="3429320" y="3147483"/>
              <a:ext cx="1225414" cy="43207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327"/>
                <a:gd name="f8" fmla="val 3"/>
                <a:gd name="f9" fmla="val 13"/>
                <a:gd name="f10" fmla="val 6"/>
                <a:gd name="f11" fmla="val 24"/>
                <a:gd name="f12" fmla="val 63"/>
                <a:gd name="f13" fmla="val 36"/>
                <a:gd name="f14" fmla="val 119"/>
                <a:gd name="f15" fmla="val 97"/>
                <a:gd name="f16" fmla="val 279"/>
                <a:gd name="f17" fmla="val 33"/>
                <a:gd name="f18" fmla="val 32"/>
                <a:gd name="f19" fmla="val 28"/>
                <a:gd name="f20" fmla="+- 0 0 -90"/>
                <a:gd name="f21" fmla="*/ f3 1 100"/>
                <a:gd name="f22" fmla="*/ f4 1 327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00"/>
                <a:gd name="f31" fmla="*/ f27 1 327"/>
                <a:gd name="f32" fmla="*/ 0 f28 1"/>
                <a:gd name="f33" fmla="*/ 3 f27 1"/>
                <a:gd name="f34" fmla="*/ 24 f28 1"/>
                <a:gd name="f35" fmla="*/ 63 f27 1"/>
                <a:gd name="f36" fmla="*/ 97 f28 1"/>
                <a:gd name="f37" fmla="*/ 327 f27 1"/>
                <a:gd name="f38" fmla="*/ 100 f28 1"/>
                <a:gd name="f39" fmla="*/ 279 f27 1"/>
                <a:gd name="f40" fmla="*/ 33 f28 1"/>
                <a:gd name="f41" fmla="*/ 32 f27 1"/>
                <a:gd name="f42" fmla="+- f29 0 f1"/>
                <a:gd name="f43" fmla="*/ f32 1 100"/>
                <a:gd name="f44" fmla="*/ f33 1 327"/>
                <a:gd name="f45" fmla="*/ f34 1 100"/>
                <a:gd name="f46" fmla="*/ f35 1 327"/>
                <a:gd name="f47" fmla="*/ f36 1 100"/>
                <a:gd name="f48" fmla="*/ f37 1 327"/>
                <a:gd name="f49" fmla="*/ f38 1 100"/>
                <a:gd name="f50" fmla="*/ f39 1 327"/>
                <a:gd name="f51" fmla="*/ f40 1 100"/>
                <a:gd name="f52" fmla="*/ f41 1 327"/>
                <a:gd name="f53" fmla="*/ 0 1 f30"/>
                <a:gd name="f54" fmla="*/ f24 1 f30"/>
                <a:gd name="f55" fmla="*/ 0 1 f31"/>
                <a:gd name="f56" fmla="*/ f25 1 f31"/>
                <a:gd name="f57" fmla="*/ f43 1 f30"/>
                <a:gd name="f58" fmla="*/ f44 1 f31"/>
                <a:gd name="f59" fmla="*/ f45 1 f30"/>
                <a:gd name="f60" fmla="*/ f46 1 f31"/>
                <a:gd name="f61" fmla="*/ f47 1 f30"/>
                <a:gd name="f62" fmla="*/ f48 1 f31"/>
                <a:gd name="f63" fmla="*/ f49 1 f30"/>
                <a:gd name="f64" fmla="*/ f50 1 f31"/>
                <a:gd name="f65" fmla="*/ f51 1 f30"/>
                <a:gd name="f66" fmla="*/ f52 1 f31"/>
                <a:gd name="f67" fmla="*/ f53 f21 1"/>
                <a:gd name="f68" fmla="*/ f54 f21 1"/>
                <a:gd name="f69" fmla="*/ f56 f22 1"/>
                <a:gd name="f70" fmla="*/ f55 f22 1"/>
                <a:gd name="f71" fmla="*/ f57 f21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  <a:gd name="f78" fmla="*/ f64 f22 1"/>
                <a:gd name="f79" fmla="*/ f65 f21 1"/>
                <a:gd name="f80" fmla="*/ f66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71" y="f72"/>
                </a:cxn>
              </a:cxnLst>
              <a:rect l="f67" t="f70" r="f68" b="f69"/>
              <a:pathLst>
                <a:path w="100" h="327">
                  <a:moveTo>
                    <a:pt x="f5" y="f8"/>
                  </a:moveTo>
                  <a:cubicBezTo>
                    <a:pt x="f5" y="f8"/>
                    <a:pt x="f9" y="f10"/>
                    <a:pt x="f11" y="f12"/>
                  </a:cubicBezTo>
                  <a:cubicBezTo>
                    <a:pt x="f13" y="f14"/>
                    <a:pt x="f15" y="f7"/>
                    <a:pt x="f15" y="f7"/>
                  </a:cubicBezTo>
                  <a:cubicBezTo>
                    <a:pt x="f6" y="f16"/>
                    <a:pt x="f6" y="f16"/>
                    <a:pt x="f6" y="f16"/>
                  </a:cubicBezTo>
                  <a:cubicBezTo>
                    <a:pt x="f17" y="f18"/>
                    <a:pt x="f17" y="f18"/>
                    <a:pt x="f17" y="f18"/>
                  </a:cubicBezTo>
                  <a:cubicBezTo>
                    <a:pt x="f17" y="f18"/>
                    <a:pt x="f19" y="f5"/>
                    <a:pt x="f5" y="f8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451">
              <a:extLst>
                <a:ext uri="{FF2B5EF4-FFF2-40B4-BE49-F238E27FC236}">
                  <a16:creationId xmlns:a16="http://schemas.microsoft.com/office/drawing/2014/main" id="{227D14E0-B12B-44B0-B8C3-FC3E1001F167}"/>
                </a:ext>
              </a:extLst>
            </p:cNvPr>
            <p:cNvSpPr/>
            <p:nvPr/>
          </p:nvSpPr>
          <p:spPr>
            <a:xfrm>
              <a:off x="2390707" y="6676784"/>
              <a:ext cx="560408" cy="565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43"/>
                <a:gd name="f8" fmla="val 21"/>
                <a:gd name="f9" fmla="val 10"/>
                <a:gd name="f10" fmla="val 13"/>
                <a:gd name="f11" fmla="val 20"/>
                <a:gd name="f12" fmla="val 26"/>
                <a:gd name="f13" fmla="val 1"/>
                <a:gd name="f14" fmla="val 27"/>
                <a:gd name="f15" fmla="val 3"/>
                <a:gd name="f16" fmla="val 29"/>
                <a:gd name="f17" fmla="val 4"/>
                <a:gd name="f18" fmla="val 30"/>
                <a:gd name="f19" fmla="val 8"/>
                <a:gd name="f20" fmla="val 33"/>
                <a:gd name="f21" fmla="val 12"/>
                <a:gd name="f22" fmla="val 37"/>
                <a:gd name="f23" fmla="val 15"/>
                <a:gd name="f24" fmla="val 23"/>
                <a:gd name="f25" fmla="val 42"/>
                <a:gd name="f26" fmla="val 39"/>
                <a:gd name="f27" fmla="val 38"/>
                <a:gd name="f28" fmla="val 14"/>
                <a:gd name="f29" fmla="+- 0 0 -90"/>
                <a:gd name="f30" fmla="*/ f3 1 46"/>
                <a:gd name="f31" fmla="*/ f4 1 43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46"/>
                <a:gd name="f40" fmla="*/ f36 1 43"/>
                <a:gd name="f41" fmla="*/ 21 f37 1"/>
                <a:gd name="f42" fmla="*/ 10 f36 1"/>
                <a:gd name="f43" fmla="*/ 0 f37 1"/>
                <a:gd name="f44" fmla="*/ 26 f36 1"/>
                <a:gd name="f45" fmla="*/ 4 f37 1"/>
                <a:gd name="f46" fmla="*/ 30 f36 1"/>
                <a:gd name="f47" fmla="*/ 15 f37 1"/>
                <a:gd name="f48" fmla="*/ 43 f36 1"/>
                <a:gd name="f49" fmla="*/ 38 f37 1"/>
                <a:gd name="f50" fmla="+- f38 0 f1"/>
                <a:gd name="f51" fmla="*/ f41 1 46"/>
                <a:gd name="f52" fmla="*/ f42 1 43"/>
                <a:gd name="f53" fmla="*/ f43 1 46"/>
                <a:gd name="f54" fmla="*/ f44 1 43"/>
                <a:gd name="f55" fmla="*/ f45 1 46"/>
                <a:gd name="f56" fmla="*/ f46 1 43"/>
                <a:gd name="f57" fmla="*/ f47 1 46"/>
                <a:gd name="f58" fmla="*/ f48 1 43"/>
                <a:gd name="f59" fmla="*/ f49 1 46"/>
                <a:gd name="f60" fmla="*/ 0 1 f39"/>
                <a:gd name="f61" fmla="*/ f33 1 f39"/>
                <a:gd name="f62" fmla="*/ 0 1 f40"/>
                <a:gd name="f63" fmla="*/ f34 1 f40"/>
                <a:gd name="f64" fmla="*/ f51 1 f39"/>
                <a:gd name="f65" fmla="*/ f52 1 f40"/>
                <a:gd name="f66" fmla="*/ f53 1 f39"/>
                <a:gd name="f67" fmla="*/ f54 1 f40"/>
                <a:gd name="f68" fmla="*/ f55 1 f39"/>
                <a:gd name="f69" fmla="*/ f56 1 f40"/>
                <a:gd name="f70" fmla="*/ f57 1 f39"/>
                <a:gd name="f71" fmla="*/ f58 1 f40"/>
                <a:gd name="f72" fmla="*/ f59 1 f39"/>
                <a:gd name="f73" fmla="*/ f60 f30 1"/>
                <a:gd name="f74" fmla="*/ f61 f30 1"/>
                <a:gd name="f75" fmla="*/ f63 f31 1"/>
                <a:gd name="f76" fmla="*/ f62 f31 1"/>
                <a:gd name="f77" fmla="*/ f64 f30 1"/>
                <a:gd name="f78" fmla="*/ f65 f31 1"/>
                <a:gd name="f79" fmla="*/ f66 f30 1"/>
                <a:gd name="f80" fmla="*/ f67 f31 1"/>
                <a:gd name="f81" fmla="*/ f68 f30 1"/>
                <a:gd name="f82" fmla="*/ f69 f31 1"/>
                <a:gd name="f83" fmla="*/ f70 f30 1"/>
                <a:gd name="f84" fmla="*/ f71 f31 1"/>
                <a:gd name="f85" fmla="*/ f72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7" y="f78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4"/>
                </a:cxn>
                <a:cxn ang="f50">
                  <a:pos x="f85" y="f82"/>
                </a:cxn>
                <a:cxn ang="f50">
                  <a:pos x="f77" y="f78"/>
                </a:cxn>
              </a:cxnLst>
              <a:rect l="f73" t="f76" r="f74" b="f75"/>
              <a:pathLst>
                <a:path w="46" h="43">
                  <a:moveTo>
                    <a:pt x="f8" y="f9"/>
                  </a:moveTo>
                  <a:cubicBezTo>
                    <a:pt x="f10" y="f11"/>
                    <a:pt x="f5" y="f12"/>
                    <a:pt x="f5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7"/>
                  </a:cubicBezTo>
                  <a:cubicBezTo>
                    <a:pt x="f24" y="f25"/>
                    <a:pt x="f20" y="f26"/>
                    <a:pt x="f27" y="f18"/>
                  </a:cubicBezTo>
                  <a:cubicBezTo>
                    <a:pt x="f6" y="f28"/>
                    <a:pt x="f16" y="f5"/>
                    <a:pt x="f8" y="f9"/>
                  </a:cubicBezTo>
                  <a:close/>
                </a:path>
              </a:pathLst>
            </a:custGeom>
            <a:solidFill>
              <a:srgbClr val="D60000"/>
            </a:solidFill>
            <a:ln w="9528" cap="flat">
              <a:solidFill>
                <a:srgbClr val="D6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452">
              <a:extLst>
                <a:ext uri="{FF2B5EF4-FFF2-40B4-BE49-F238E27FC236}">
                  <a16:creationId xmlns:a16="http://schemas.microsoft.com/office/drawing/2014/main" id="{D36F977B-628B-464B-99BC-7DBA52B1545C}"/>
                </a:ext>
              </a:extLst>
            </p:cNvPr>
            <p:cNvSpPr/>
            <p:nvPr/>
          </p:nvSpPr>
          <p:spPr>
            <a:xfrm>
              <a:off x="3481623" y="5061542"/>
              <a:ext cx="694907" cy="3311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5"/>
                <a:gd name="f8" fmla="val 2"/>
                <a:gd name="f9" fmla="val 1"/>
                <a:gd name="f10" fmla="val 24"/>
                <a:gd name="f11" fmla="val 23"/>
                <a:gd name="f12" fmla="val 22"/>
                <a:gd name="f13" fmla="val 21"/>
                <a:gd name="f14" fmla="val 56"/>
                <a:gd name="f15" fmla="val 11"/>
                <a:gd name="f16" fmla="val 12"/>
                <a:gd name="f17" fmla="val 13"/>
                <a:gd name="f18" fmla="val 14"/>
                <a:gd name="f19" fmla="val 55"/>
                <a:gd name="f20" fmla="val 54"/>
                <a:gd name="f21" fmla="val 4"/>
                <a:gd name="f22" fmla="val 3"/>
                <a:gd name="f23" fmla="+- 0 0 -90"/>
                <a:gd name="f24" fmla="*/ f3 1 57"/>
                <a:gd name="f25" fmla="*/ f4 1 25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57"/>
                <a:gd name="f34" fmla="*/ f30 1 25"/>
                <a:gd name="f35" fmla="*/ 2 f31 1"/>
                <a:gd name="f36" fmla="*/ 25 f30 1"/>
                <a:gd name="f37" fmla="*/ 0 f31 1"/>
                <a:gd name="f38" fmla="*/ 24 f30 1"/>
                <a:gd name="f39" fmla="*/ 22 f30 1"/>
                <a:gd name="f40" fmla="*/ 56 f31 1"/>
                <a:gd name="f41" fmla="*/ 11 f30 1"/>
                <a:gd name="f42" fmla="*/ 57 f31 1"/>
                <a:gd name="f43" fmla="*/ 13 f30 1"/>
                <a:gd name="f44" fmla="*/ 54 f31 1"/>
                <a:gd name="f45" fmla="*/ 14 f30 1"/>
                <a:gd name="f46" fmla="*/ 3 f31 1"/>
                <a:gd name="f47" fmla="+- f32 0 f1"/>
                <a:gd name="f48" fmla="*/ f35 1 57"/>
                <a:gd name="f49" fmla="*/ f36 1 25"/>
                <a:gd name="f50" fmla="*/ f37 1 57"/>
                <a:gd name="f51" fmla="*/ f38 1 25"/>
                <a:gd name="f52" fmla="*/ f39 1 25"/>
                <a:gd name="f53" fmla="*/ f40 1 57"/>
                <a:gd name="f54" fmla="*/ f41 1 25"/>
                <a:gd name="f55" fmla="*/ f42 1 57"/>
                <a:gd name="f56" fmla="*/ f43 1 25"/>
                <a:gd name="f57" fmla="*/ f44 1 57"/>
                <a:gd name="f58" fmla="*/ f45 1 25"/>
                <a:gd name="f59" fmla="*/ f46 1 57"/>
                <a:gd name="f60" fmla="*/ 0 1 f33"/>
                <a:gd name="f61" fmla="*/ f27 1 f33"/>
                <a:gd name="f62" fmla="*/ 0 1 f34"/>
                <a:gd name="f63" fmla="*/ f28 1 f34"/>
                <a:gd name="f64" fmla="*/ f48 1 f33"/>
                <a:gd name="f65" fmla="*/ f49 1 f34"/>
                <a:gd name="f66" fmla="*/ f50 1 f33"/>
                <a:gd name="f67" fmla="*/ f51 1 f34"/>
                <a:gd name="f68" fmla="*/ f52 1 f34"/>
                <a:gd name="f69" fmla="*/ f53 1 f33"/>
                <a:gd name="f70" fmla="*/ f54 1 f34"/>
                <a:gd name="f71" fmla="*/ f55 1 f33"/>
                <a:gd name="f72" fmla="*/ f56 1 f34"/>
                <a:gd name="f73" fmla="*/ f57 1 f33"/>
                <a:gd name="f74" fmla="*/ f58 1 f34"/>
                <a:gd name="f75" fmla="*/ f59 1 f33"/>
                <a:gd name="f76" fmla="*/ f60 f24 1"/>
                <a:gd name="f77" fmla="*/ f61 f24 1"/>
                <a:gd name="f78" fmla="*/ f63 f25 1"/>
                <a:gd name="f79" fmla="*/ f62 f25 1"/>
                <a:gd name="f80" fmla="*/ f64 f24 1"/>
                <a:gd name="f81" fmla="*/ f65 f25 1"/>
                <a:gd name="f82" fmla="*/ f66 f24 1"/>
                <a:gd name="f83" fmla="*/ f67 f25 1"/>
                <a:gd name="f84" fmla="*/ f68 f25 1"/>
                <a:gd name="f85" fmla="*/ f69 f24 1"/>
                <a:gd name="f86" fmla="*/ f70 f25 1"/>
                <a:gd name="f87" fmla="*/ f71 f24 1"/>
                <a:gd name="f88" fmla="*/ f72 f25 1"/>
                <a:gd name="f89" fmla="*/ f73 f24 1"/>
                <a:gd name="f90" fmla="*/ f74 f25 1"/>
                <a:gd name="f91" fmla="*/ f7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80" y="f81"/>
                </a:cxn>
                <a:cxn ang="f47">
                  <a:pos x="f82" y="f83"/>
                </a:cxn>
                <a:cxn ang="f47">
                  <a:pos x="f82" y="f84"/>
                </a:cxn>
                <a:cxn ang="f47">
                  <a:pos x="f85" y="f86"/>
                </a:cxn>
                <a:cxn ang="f47">
                  <a:pos x="f87" y="f88"/>
                </a:cxn>
                <a:cxn ang="f47">
                  <a:pos x="f89" y="f90"/>
                </a:cxn>
                <a:cxn ang="f47">
                  <a:pos x="f91" y="f83"/>
                </a:cxn>
                <a:cxn ang="f47">
                  <a:pos x="f80" y="f81"/>
                </a:cxn>
              </a:cxnLst>
              <a:rect l="f76" t="f79" r="f77" b="f78"/>
              <a:pathLst>
                <a:path w="57" h="25">
                  <a:moveTo>
                    <a:pt x="f8" y="f7"/>
                  </a:moveTo>
                  <a:cubicBezTo>
                    <a:pt x="f9" y="f7"/>
                    <a:pt x="f9" y="f10"/>
                    <a:pt x="f5" y="f10"/>
                  </a:cubicBezTo>
                  <a:cubicBezTo>
                    <a:pt x="f5" y="f11"/>
                    <a:pt x="f5" y="f12"/>
                    <a:pt x="f5" y="f12"/>
                  </a:cubicBezTo>
                  <a:cubicBezTo>
                    <a:pt x="f9" y="f13"/>
                    <a:pt x="f11" y="f5"/>
                    <a:pt x="f14" y="f15"/>
                  </a:cubicBezTo>
                  <a:cubicBezTo>
                    <a:pt x="f14" y="f15"/>
                    <a:pt x="f6" y="f16"/>
                    <a:pt x="f6" y="f17"/>
                  </a:cubicBezTo>
                  <a:cubicBezTo>
                    <a:pt x="f14" y="f18"/>
                    <a:pt x="f19" y="f18"/>
                    <a:pt x="f20" y="f18"/>
                  </a:cubicBezTo>
                  <a:cubicBezTo>
                    <a:pt x="f10" y="f21"/>
                    <a:pt x="f22" y="f10"/>
                    <a:pt x="f22" y="f10"/>
                  </a:cubicBezTo>
                  <a:cubicBezTo>
                    <a:pt x="f8" y="f10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453">
              <a:extLst>
                <a:ext uri="{FF2B5EF4-FFF2-40B4-BE49-F238E27FC236}">
                  <a16:creationId xmlns:a16="http://schemas.microsoft.com/office/drawing/2014/main" id="{E354429A-2034-4D70-B8F6-FD3CD4FFDACB}"/>
                </a:ext>
              </a:extLst>
            </p:cNvPr>
            <p:cNvSpPr/>
            <p:nvPr/>
          </p:nvSpPr>
          <p:spPr>
            <a:xfrm>
              <a:off x="3526456" y="5376516"/>
              <a:ext cx="702368" cy="2826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1"/>
                <a:gd name="f8" fmla="val 17"/>
                <a:gd name="f9" fmla="val 15"/>
                <a:gd name="f10" fmla="val 18"/>
                <a:gd name="f11" fmla="val 8"/>
                <a:gd name="f12" fmla="val 1"/>
                <a:gd name="f13" fmla="val 14"/>
                <a:gd name="f14" fmla="val 13"/>
                <a:gd name="f15" fmla="val 12"/>
                <a:gd name="f16" fmla="val 11"/>
                <a:gd name="f17" fmla="val 2"/>
                <a:gd name="f18" fmla="val 33"/>
                <a:gd name="f19" fmla="val 54"/>
                <a:gd name="f20" fmla="val 55"/>
                <a:gd name="f21" fmla="val 56"/>
                <a:gd name="f22" fmla="val 3"/>
                <a:gd name="f23" fmla="val 4"/>
                <a:gd name="f24" fmla="val 43"/>
                <a:gd name="f25" fmla="+- 0 0 -90"/>
                <a:gd name="f26" fmla="*/ f3 1 57"/>
                <a:gd name="f27" fmla="*/ f4 1 21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57"/>
                <a:gd name="f36" fmla="*/ f32 1 21"/>
                <a:gd name="f37" fmla="*/ 21 f33 1"/>
                <a:gd name="f38" fmla="*/ 17 f32 1"/>
                <a:gd name="f39" fmla="*/ 1 f33 1"/>
                <a:gd name="f40" fmla="*/ 14 f32 1"/>
                <a:gd name="f41" fmla="*/ 0 f33 1"/>
                <a:gd name="f42" fmla="*/ 12 f32 1"/>
                <a:gd name="f43" fmla="*/ 2 f33 1"/>
                <a:gd name="f44" fmla="*/ 11 f32 1"/>
                <a:gd name="f45" fmla="*/ 54 f33 1"/>
                <a:gd name="f46" fmla="*/ 1 f32 1"/>
                <a:gd name="f47" fmla="*/ 56 f33 1"/>
                <a:gd name="f48" fmla="*/ 4 f32 1"/>
                <a:gd name="f49" fmla="+- f34 0 f1"/>
                <a:gd name="f50" fmla="*/ f37 1 57"/>
                <a:gd name="f51" fmla="*/ f38 1 21"/>
                <a:gd name="f52" fmla="*/ f39 1 57"/>
                <a:gd name="f53" fmla="*/ f40 1 21"/>
                <a:gd name="f54" fmla="*/ f41 1 57"/>
                <a:gd name="f55" fmla="*/ f42 1 21"/>
                <a:gd name="f56" fmla="*/ f43 1 57"/>
                <a:gd name="f57" fmla="*/ f44 1 21"/>
                <a:gd name="f58" fmla="*/ f45 1 57"/>
                <a:gd name="f59" fmla="*/ f46 1 21"/>
                <a:gd name="f60" fmla="*/ f47 1 57"/>
                <a:gd name="f61" fmla="*/ f48 1 21"/>
                <a:gd name="f62" fmla="*/ 0 1 f35"/>
                <a:gd name="f63" fmla="*/ f29 1 f35"/>
                <a:gd name="f64" fmla="*/ 0 1 f36"/>
                <a:gd name="f65" fmla="*/ f30 1 f36"/>
                <a:gd name="f66" fmla="*/ f50 1 f35"/>
                <a:gd name="f67" fmla="*/ f51 1 f36"/>
                <a:gd name="f68" fmla="*/ f52 1 f35"/>
                <a:gd name="f69" fmla="*/ f53 1 f36"/>
                <a:gd name="f70" fmla="*/ f54 1 f35"/>
                <a:gd name="f71" fmla="*/ f55 1 f36"/>
                <a:gd name="f72" fmla="*/ f56 1 f35"/>
                <a:gd name="f73" fmla="*/ f57 1 f36"/>
                <a:gd name="f74" fmla="*/ f58 1 f35"/>
                <a:gd name="f75" fmla="*/ f59 1 f36"/>
                <a:gd name="f76" fmla="*/ f60 1 f35"/>
                <a:gd name="f77" fmla="*/ f61 1 f36"/>
                <a:gd name="f78" fmla="*/ f62 f26 1"/>
                <a:gd name="f79" fmla="*/ f63 f26 1"/>
                <a:gd name="f80" fmla="*/ f65 f27 1"/>
                <a:gd name="f81" fmla="*/ f64 f27 1"/>
                <a:gd name="f82" fmla="*/ f66 f26 1"/>
                <a:gd name="f83" fmla="*/ f67 f27 1"/>
                <a:gd name="f84" fmla="*/ f68 f26 1"/>
                <a:gd name="f85" fmla="*/ f69 f27 1"/>
                <a:gd name="f86" fmla="*/ f70 f26 1"/>
                <a:gd name="f87" fmla="*/ f71 f27 1"/>
                <a:gd name="f88" fmla="*/ f72 f26 1"/>
                <a:gd name="f89" fmla="*/ f73 f27 1"/>
                <a:gd name="f90" fmla="*/ f74 f26 1"/>
                <a:gd name="f91" fmla="*/ f75 f27 1"/>
                <a:gd name="f92" fmla="*/ f76 f26 1"/>
                <a:gd name="f93" fmla="*/ f7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91"/>
                </a:cxn>
                <a:cxn ang="f49">
                  <a:pos x="f92" y="f93"/>
                </a:cxn>
                <a:cxn ang="f49">
                  <a:pos x="f82" y="f83"/>
                </a:cxn>
              </a:cxnLst>
              <a:rect l="f78" t="f81" r="f79" b="f80"/>
              <a:pathLst>
                <a:path w="57" h="21">
                  <a:moveTo>
                    <a:pt x="f7" y="f8"/>
                  </a:moveTo>
                  <a:cubicBezTo>
                    <a:pt x="f9" y="f10"/>
                    <a:pt x="f11" y="f8"/>
                    <a:pt x="f12" y="f13"/>
                  </a:cubicBezTo>
                  <a:cubicBezTo>
                    <a:pt x="f5" y="f13"/>
                    <a:pt x="f5" y="f14"/>
                    <a:pt x="f5" y="f15"/>
                  </a:cubicBezTo>
                  <a:cubicBezTo>
                    <a:pt x="f5" y="f16"/>
                    <a:pt x="f12" y="f16"/>
                    <a:pt x="f17" y="f16"/>
                  </a:cubicBezTo>
                  <a:cubicBezTo>
                    <a:pt x="f18" y="f7"/>
                    <a:pt x="f19" y="f12"/>
                    <a:pt x="f19" y="f12"/>
                  </a:cubicBezTo>
                  <a:cubicBezTo>
                    <a:pt x="f20" y="f5"/>
                    <a:pt x="f21" y="f5"/>
                    <a:pt x="f21" y="f12"/>
                  </a:cubicBezTo>
                  <a:cubicBezTo>
                    <a:pt x="f6" y="f17"/>
                    <a:pt x="f6" y="f22"/>
                    <a:pt x="f21" y="f23"/>
                  </a:cubicBezTo>
                  <a:cubicBezTo>
                    <a:pt x="f21" y="f23"/>
                    <a:pt x="f24" y="f8"/>
                    <a:pt x="f7" y="f8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454">
              <a:extLst>
                <a:ext uri="{FF2B5EF4-FFF2-40B4-BE49-F238E27FC236}">
                  <a16:creationId xmlns:a16="http://schemas.microsoft.com/office/drawing/2014/main" id="{B55F0F10-5E6E-46B2-938E-C13C3E00E822}"/>
                </a:ext>
              </a:extLst>
            </p:cNvPr>
            <p:cNvSpPr/>
            <p:nvPr/>
          </p:nvSpPr>
          <p:spPr>
            <a:xfrm>
              <a:off x="3563819" y="5303830"/>
              <a:ext cx="552928" cy="1372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11"/>
                <a:gd name="f8" fmla="val 2"/>
                <a:gd name="f9" fmla="val 1"/>
                <a:gd name="f10" fmla="val 10"/>
                <a:gd name="f11" fmla="val 9"/>
                <a:gd name="f12" fmla="val 8"/>
                <a:gd name="f13" fmla="val 7"/>
                <a:gd name="f14" fmla="val 43"/>
                <a:gd name="f15" fmla="val 44"/>
                <a:gd name="f16" fmla="val 3"/>
                <a:gd name="f17" fmla="val 4"/>
                <a:gd name="f18" fmla="+- 0 0 -90"/>
                <a:gd name="f19" fmla="*/ f3 1 45"/>
                <a:gd name="f20" fmla="*/ f4 1 1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45"/>
                <a:gd name="f29" fmla="*/ f25 1 11"/>
                <a:gd name="f30" fmla="*/ 2 f26 1"/>
                <a:gd name="f31" fmla="*/ 11 f25 1"/>
                <a:gd name="f32" fmla="*/ 0 f26 1"/>
                <a:gd name="f33" fmla="*/ 9 f25 1"/>
                <a:gd name="f34" fmla="*/ 1 f26 1"/>
                <a:gd name="f35" fmla="*/ 7 f25 1"/>
                <a:gd name="f36" fmla="*/ 43 f26 1"/>
                <a:gd name="f37" fmla="*/ 0 f25 1"/>
                <a:gd name="f38" fmla="*/ 45 f26 1"/>
                <a:gd name="f39" fmla="*/ 2 f25 1"/>
                <a:gd name="f40" fmla="*/ 44 f26 1"/>
                <a:gd name="f41" fmla="*/ 4 f25 1"/>
                <a:gd name="f42" fmla="+- f27 0 f1"/>
                <a:gd name="f43" fmla="*/ f30 1 45"/>
                <a:gd name="f44" fmla="*/ f31 1 11"/>
                <a:gd name="f45" fmla="*/ f32 1 45"/>
                <a:gd name="f46" fmla="*/ f33 1 11"/>
                <a:gd name="f47" fmla="*/ f34 1 45"/>
                <a:gd name="f48" fmla="*/ f35 1 11"/>
                <a:gd name="f49" fmla="*/ f36 1 45"/>
                <a:gd name="f50" fmla="*/ f37 1 11"/>
                <a:gd name="f51" fmla="*/ f38 1 45"/>
                <a:gd name="f52" fmla="*/ f39 1 11"/>
                <a:gd name="f53" fmla="*/ f40 1 45"/>
                <a:gd name="f54" fmla="*/ f41 1 11"/>
                <a:gd name="f55" fmla="*/ 0 1 f28"/>
                <a:gd name="f56" fmla="*/ f22 1 f28"/>
                <a:gd name="f57" fmla="*/ 0 1 f29"/>
                <a:gd name="f58" fmla="*/ f23 1 f29"/>
                <a:gd name="f59" fmla="*/ f43 1 f28"/>
                <a:gd name="f60" fmla="*/ f44 1 f29"/>
                <a:gd name="f61" fmla="*/ f45 1 f28"/>
                <a:gd name="f62" fmla="*/ f46 1 f29"/>
                <a:gd name="f63" fmla="*/ f47 1 f28"/>
                <a:gd name="f64" fmla="*/ f48 1 f29"/>
                <a:gd name="f65" fmla="*/ f49 1 f28"/>
                <a:gd name="f66" fmla="*/ f50 1 f29"/>
                <a:gd name="f67" fmla="*/ f51 1 f28"/>
                <a:gd name="f68" fmla="*/ f52 1 f29"/>
                <a:gd name="f69" fmla="*/ f53 1 f28"/>
                <a:gd name="f70" fmla="*/ f54 1 f29"/>
                <a:gd name="f71" fmla="*/ f55 f19 1"/>
                <a:gd name="f72" fmla="*/ f56 f19 1"/>
                <a:gd name="f73" fmla="*/ f58 f20 1"/>
                <a:gd name="f74" fmla="*/ f57 f20 1"/>
                <a:gd name="f75" fmla="*/ f59 f19 1"/>
                <a:gd name="f76" fmla="*/ f60 f20 1"/>
                <a:gd name="f77" fmla="*/ f61 f19 1"/>
                <a:gd name="f78" fmla="*/ f62 f20 1"/>
                <a:gd name="f79" fmla="*/ f63 f19 1"/>
                <a:gd name="f80" fmla="*/ f64 f20 1"/>
                <a:gd name="f81" fmla="*/ f65 f19 1"/>
                <a:gd name="f82" fmla="*/ f66 f20 1"/>
                <a:gd name="f83" fmla="*/ f67 f19 1"/>
                <a:gd name="f84" fmla="*/ f68 f20 1"/>
                <a:gd name="f85" fmla="*/ f69 f19 1"/>
                <a:gd name="f86" fmla="*/ f7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81" y="f82"/>
                </a:cxn>
                <a:cxn ang="f42">
                  <a:pos x="f83" y="f84"/>
                </a:cxn>
                <a:cxn ang="f42">
                  <a:pos x="f85" y="f86"/>
                </a:cxn>
                <a:cxn ang="f42">
                  <a:pos x="f75" y="f76"/>
                </a:cxn>
              </a:cxnLst>
              <a:rect l="f71" t="f74" r="f72" b="f73"/>
              <a:pathLst>
                <a:path w="45" h="11">
                  <a:moveTo>
                    <a:pt x="f8" y="f7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12"/>
                    <a:pt x="f5" y="f13"/>
                    <a:pt x="f9" y="f13"/>
                  </a:cubicBezTo>
                  <a:cubicBezTo>
                    <a:pt x="f14" y="f5"/>
                    <a:pt x="f14" y="f5"/>
                    <a:pt x="f14" y="f5"/>
                  </a:cubicBezTo>
                  <a:cubicBezTo>
                    <a:pt x="f15" y="f5"/>
                    <a:pt x="f6" y="f9"/>
                    <a:pt x="f6" y="f8"/>
                  </a:cubicBezTo>
                  <a:cubicBezTo>
                    <a:pt x="f6" y="f16"/>
                    <a:pt x="f6" y="f17"/>
                    <a:pt x="f15" y="f17"/>
                  </a:cubicBezTo>
                  <a:cubicBezTo>
                    <a:pt x="f8" y="f7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455">
              <a:extLst>
                <a:ext uri="{FF2B5EF4-FFF2-40B4-BE49-F238E27FC236}">
                  <a16:creationId xmlns:a16="http://schemas.microsoft.com/office/drawing/2014/main" id="{4FA9A1DE-7461-45C1-8776-524B1BA57AD2}"/>
                </a:ext>
              </a:extLst>
            </p:cNvPr>
            <p:cNvSpPr/>
            <p:nvPr/>
          </p:nvSpPr>
          <p:spPr>
            <a:xfrm>
              <a:off x="2868920" y="7928597"/>
              <a:ext cx="321301" cy="2261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17"/>
                <a:gd name="f8" fmla="val 25"/>
                <a:gd name="f9" fmla="val 4"/>
                <a:gd name="f10" fmla="val 3"/>
                <a:gd name="f11" fmla="val 2"/>
                <a:gd name="f12" fmla="val 1"/>
                <a:gd name="f13" fmla="val 23"/>
                <a:gd name="f14" fmla="val 13"/>
                <a:gd name="f15" fmla="val 14"/>
                <a:gd name="f16" fmla="val 16"/>
                <a:gd name="f17" fmla="+- 0 0 -90"/>
                <a:gd name="f18" fmla="*/ f3 1 26"/>
                <a:gd name="f19" fmla="*/ f4 1 1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6"/>
                <a:gd name="f28" fmla="*/ f24 1 17"/>
                <a:gd name="f29" fmla="*/ 25 f25 1"/>
                <a:gd name="f30" fmla="*/ 4 f24 1"/>
                <a:gd name="f31" fmla="*/ 1 f24 1"/>
                <a:gd name="f32" fmla="*/ 23 f25 1"/>
                <a:gd name="f33" fmla="*/ 0 f24 1"/>
                <a:gd name="f34" fmla="*/ 0 f25 1"/>
                <a:gd name="f35" fmla="*/ 13 f24 1"/>
                <a:gd name="f36" fmla="*/ 1 f25 1"/>
                <a:gd name="f37" fmla="*/ 17 f24 1"/>
                <a:gd name="f38" fmla="+- f26 0 f1"/>
                <a:gd name="f39" fmla="*/ f29 1 26"/>
                <a:gd name="f40" fmla="*/ f30 1 17"/>
                <a:gd name="f41" fmla="*/ f31 1 17"/>
                <a:gd name="f42" fmla="*/ f32 1 26"/>
                <a:gd name="f43" fmla="*/ f33 1 17"/>
                <a:gd name="f44" fmla="*/ f34 1 26"/>
                <a:gd name="f45" fmla="*/ f35 1 17"/>
                <a:gd name="f46" fmla="*/ f36 1 26"/>
                <a:gd name="f47" fmla="*/ f37 1 17"/>
                <a:gd name="f48" fmla="*/ 0 1 f27"/>
                <a:gd name="f49" fmla="*/ f21 1 f27"/>
                <a:gd name="f50" fmla="*/ 0 1 f28"/>
                <a:gd name="f51" fmla="*/ f22 1 f28"/>
                <a:gd name="f52" fmla="*/ f39 1 f27"/>
                <a:gd name="f53" fmla="*/ f40 1 f28"/>
                <a:gd name="f54" fmla="*/ f41 1 f28"/>
                <a:gd name="f55" fmla="*/ f42 1 f27"/>
                <a:gd name="f56" fmla="*/ f43 1 f28"/>
                <a:gd name="f57" fmla="*/ f44 1 f27"/>
                <a:gd name="f58" fmla="*/ f45 1 f28"/>
                <a:gd name="f59" fmla="*/ f46 1 f27"/>
                <a:gd name="f60" fmla="*/ f47 1 f28"/>
                <a:gd name="f61" fmla="*/ f48 f18 1"/>
                <a:gd name="f62" fmla="*/ f49 f18 1"/>
                <a:gd name="f63" fmla="*/ f51 f19 1"/>
                <a:gd name="f64" fmla="*/ f50 f19 1"/>
                <a:gd name="f65" fmla="*/ f52 f18 1"/>
                <a:gd name="f66" fmla="*/ f53 f19 1"/>
                <a:gd name="f67" fmla="*/ f54 f19 1"/>
                <a:gd name="f68" fmla="*/ f55 f18 1"/>
                <a:gd name="f69" fmla="*/ f56 f19 1"/>
                <a:gd name="f70" fmla="*/ f57 f18 1"/>
                <a:gd name="f71" fmla="*/ f58 f19 1"/>
                <a:gd name="f72" fmla="*/ f59 f18 1"/>
                <a:gd name="f73" fmla="*/ f60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5" y="f66"/>
                </a:cxn>
                <a:cxn ang="f38">
                  <a:pos x="f65" y="f67"/>
                </a:cxn>
                <a:cxn ang="f38">
                  <a:pos x="f68" y="f69"/>
                </a:cxn>
                <a:cxn ang="f38">
                  <a:pos x="f70" y="f71"/>
                </a:cxn>
                <a:cxn ang="f38">
                  <a:pos x="f72" y="f73"/>
                </a:cxn>
                <a:cxn ang="f38">
                  <a:pos x="f65" y="f66"/>
                </a:cxn>
              </a:cxnLst>
              <a:rect l="f61" t="f64" r="f62" b="f63"/>
              <a:pathLst>
                <a:path w="26" h="17">
                  <a:moveTo>
                    <a:pt x="f8" y="f9"/>
                  </a:moveTo>
                  <a:cubicBezTo>
                    <a:pt x="f8" y="f10"/>
                    <a:pt x="f6" y="f11"/>
                    <a:pt x="f8" y="f12"/>
                  </a:cubicBezTo>
                  <a:cubicBezTo>
                    <a:pt x="f8" y="f5"/>
                    <a:pt x="f13" y="f5"/>
                    <a:pt x="f13" y="f5"/>
                  </a:cubicBezTo>
                  <a:cubicBezTo>
                    <a:pt x="f5" y="f14"/>
                    <a:pt x="f5" y="f14"/>
                    <a:pt x="f5" y="f14"/>
                  </a:cubicBezTo>
                  <a:cubicBezTo>
                    <a:pt x="f12" y="f15"/>
                    <a:pt x="f12" y="f16"/>
                    <a:pt x="f12" y="f7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456">
              <a:extLst>
                <a:ext uri="{FF2B5EF4-FFF2-40B4-BE49-F238E27FC236}">
                  <a16:creationId xmlns:a16="http://schemas.microsoft.com/office/drawing/2014/main" id="{EF79094D-32DC-410B-AC48-8B3D6881ADF6}"/>
                </a:ext>
              </a:extLst>
            </p:cNvPr>
            <p:cNvSpPr/>
            <p:nvPr/>
          </p:nvSpPr>
          <p:spPr>
            <a:xfrm>
              <a:off x="2846499" y="7783226"/>
              <a:ext cx="500624" cy="2342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18"/>
                <a:gd name="f8" fmla="val 1"/>
                <a:gd name="f9" fmla="val 5"/>
                <a:gd name="f10" fmla="val 12"/>
                <a:gd name="f11" fmla="val 16"/>
                <a:gd name="f12" fmla="val 4"/>
                <a:gd name="f13" fmla="val 39"/>
                <a:gd name="f14" fmla="val 40"/>
                <a:gd name="f15" fmla="val 3"/>
                <a:gd name="f16" fmla="val 2"/>
                <a:gd name="f17" fmla="val 17"/>
                <a:gd name="f18" fmla="val 6"/>
                <a:gd name="f19" fmla="val 7"/>
                <a:gd name="f20" fmla="val 14"/>
                <a:gd name="f21" fmla="val 15"/>
                <a:gd name="f22" fmla="+- 0 0 -90"/>
                <a:gd name="f23" fmla="*/ f3 1 41"/>
                <a:gd name="f24" fmla="*/ f4 1 18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41"/>
                <a:gd name="f33" fmla="*/ f29 1 18"/>
                <a:gd name="f34" fmla="*/ 1 f30 1"/>
                <a:gd name="f35" fmla="*/ 18 f29 1"/>
                <a:gd name="f36" fmla="*/ 39 f30 1"/>
                <a:gd name="f37" fmla="*/ 4 f29 1"/>
                <a:gd name="f38" fmla="*/ 41 f30 1"/>
                <a:gd name="f39" fmla="*/ 2 f29 1"/>
                <a:gd name="f40" fmla="*/ 0 f29 1"/>
                <a:gd name="f41" fmla="*/ 0 f30 1"/>
                <a:gd name="f42" fmla="*/ 14 f29 1"/>
                <a:gd name="f43" fmla="+- f31 0 f1"/>
                <a:gd name="f44" fmla="*/ f34 1 41"/>
                <a:gd name="f45" fmla="*/ f35 1 18"/>
                <a:gd name="f46" fmla="*/ f36 1 41"/>
                <a:gd name="f47" fmla="*/ f37 1 18"/>
                <a:gd name="f48" fmla="*/ f38 1 41"/>
                <a:gd name="f49" fmla="*/ f39 1 18"/>
                <a:gd name="f50" fmla="*/ f40 1 18"/>
                <a:gd name="f51" fmla="*/ f41 1 41"/>
                <a:gd name="f52" fmla="*/ f42 1 18"/>
                <a:gd name="f53" fmla="*/ 0 1 f32"/>
                <a:gd name="f54" fmla="*/ f26 1 f32"/>
                <a:gd name="f55" fmla="*/ 0 1 f33"/>
                <a:gd name="f56" fmla="*/ f27 1 f33"/>
                <a:gd name="f57" fmla="*/ f44 1 f32"/>
                <a:gd name="f58" fmla="*/ f45 1 f33"/>
                <a:gd name="f59" fmla="*/ f46 1 f32"/>
                <a:gd name="f60" fmla="*/ f47 1 f33"/>
                <a:gd name="f61" fmla="*/ f48 1 f32"/>
                <a:gd name="f62" fmla="*/ f49 1 f33"/>
                <a:gd name="f63" fmla="*/ f50 1 f33"/>
                <a:gd name="f64" fmla="*/ f51 1 f32"/>
                <a:gd name="f65" fmla="*/ f52 1 f33"/>
                <a:gd name="f66" fmla="*/ f53 f23 1"/>
                <a:gd name="f67" fmla="*/ f54 f23 1"/>
                <a:gd name="f68" fmla="*/ f56 f24 1"/>
                <a:gd name="f69" fmla="*/ f55 f24 1"/>
                <a:gd name="f70" fmla="*/ f57 f23 1"/>
                <a:gd name="f71" fmla="*/ f58 f24 1"/>
                <a:gd name="f72" fmla="*/ f59 f23 1"/>
                <a:gd name="f73" fmla="*/ f60 f24 1"/>
                <a:gd name="f74" fmla="*/ f61 f23 1"/>
                <a:gd name="f75" fmla="*/ f62 f24 1"/>
                <a:gd name="f76" fmla="*/ f63 f24 1"/>
                <a:gd name="f77" fmla="*/ f64 f23 1"/>
                <a:gd name="f78" fmla="*/ f6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72" y="f76"/>
                </a:cxn>
                <a:cxn ang="f43">
                  <a:pos x="f72" y="f76"/>
                </a:cxn>
                <a:cxn ang="f43">
                  <a:pos x="f77" y="f78"/>
                </a:cxn>
                <a:cxn ang="f43">
                  <a:pos x="f70" y="f71"/>
                </a:cxn>
              </a:cxnLst>
              <a:rect l="f66" t="f69" r="f67" b="f68"/>
              <a:pathLst>
                <a:path w="41" h="18">
                  <a:moveTo>
                    <a:pt x="f8" y="f7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6" y="f15"/>
                    <a:pt x="f6" y="f16"/>
                  </a:cubicBezTo>
                  <a:cubicBezTo>
                    <a:pt x="f6" y="f8"/>
                    <a:pt x="f14" y="f5"/>
                    <a:pt x="f13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17" y="f5"/>
                    <a:pt x="f18" y="f19"/>
                    <a:pt x="f5" y="f20"/>
                  </a:cubicBezTo>
                  <a:cubicBezTo>
                    <a:pt x="f5" y="f21"/>
                    <a:pt x="f8" y="f1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457">
              <a:extLst>
                <a:ext uri="{FF2B5EF4-FFF2-40B4-BE49-F238E27FC236}">
                  <a16:creationId xmlns:a16="http://schemas.microsoft.com/office/drawing/2014/main" id="{B8432D56-316D-4730-82B2-4514A0490988}"/>
                </a:ext>
              </a:extLst>
            </p:cNvPr>
            <p:cNvSpPr/>
            <p:nvPr/>
          </p:nvSpPr>
          <p:spPr>
            <a:xfrm>
              <a:off x="2891332" y="7928597"/>
              <a:ext cx="493154" cy="2988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39"/>
                <a:gd name="f9" fmla="val 3"/>
                <a:gd name="f10" fmla="val 1"/>
                <a:gd name="f11" fmla="val 38"/>
                <a:gd name="f12" fmla="val 37"/>
                <a:gd name="f13" fmla="val 36"/>
                <a:gd name="f14" fmla="val 24"/>
                <a:gd name="f15" fmla="val 14"/>
                <a:gd name="f16" fmla="val 7"/>
                <a:gd name="f17" fmla="val 18"/>
                <a:gd name="f18" fmla="val 20"/>
                <a:gd name="f19" fmla="val 21"/>
                <a:gd name="f20" fmla="val 22"/>
                <a:gd name="f21" fmla="val 9"/>
                <a:gd name="f22" fmla="val 26"/>
                <a:gd name="f23" fmla="+- 0 0 -90"/>
                <a:gd name="f24" fmla="*/ f3 1 40"/>
                <a:gd name="f25" fmla="*/ f4 1 23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40"/>
                <a:gd name="f34" fmla="*/ f30 1 23"/>
                <a:gd name="f35" fmla="*/ 39 f31 1"/>
                <a:gd name="f36" fmla="*/ 3 f30 1"/>
                <a:gd name="f37" fmla="*/ 1 f30 1"/>
                <a:gd name="f38" fmla="*/ 36 f31 1"/>
                <a:gd name="f39" fmla="*/ 0 f31 1"/>
                <a:gd name="f40" fmla="*/ 20 f30 1"/>
                <a:gd name="f41" fmla="*/ 1 f31 1"/>
                <a:gd name="f42" fmla="*/ 23 f30 1"/>
                <a:gd name="f43" fmla="+- f32 0 f1"/>
                <a:gd name="f44" fmla="*/ f35 1 40"/>
                <a:gd name="f45" fmla="*/ f36 1 23"/>
                <a:gd name="f46" fmla="*/ f37 1 23"/>
                <a:gd name="f47" fmla="*/ f38 1 40"/>
                <a:gd name="f48" fmla="*/ f39 1 40"/>
                <a:gd name="f49" fmla="*/ f40 1 23"/>
                <a:gd name="f50" fmla="*/ f41 1 40"/>
                <a:gd name="f51" fmla="*/ f42 1 23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4"/>
                <a:gd name="f59" fmla="*/ f47 1 f33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5 1"/>
                <a:gd name="f71" fmla="*/ f59 f24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68" y="f70"/>
                </a:cxn>
                <a:cxn ang="f43">
                  <a:pos x="f71" y="f70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40" h="23">
                  <a:moveTo>
                    <a:pt x="f8" y="f9"/>
                  </a:moveTo>
                  <a:cubicBezTo>
                    <a:pt x="f6" y="f9"/>
                    <a:pt x="f6" y="f10"/>
                    <a:pt x="f8" y="f10"/>
                  </a:cubicBezTo>
                  <a:cubicBezTo>
                    <a:pt x="f11" y="f5"/>
                    <a:pt x="f12" y="f5"/>
                    <a:pt x="f13" y="f10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10" y="f7"/>
                  </a:cubicBezTo>
                  <a:cubicBezTo>
                    <a:pt x="f21" y="f20"/>
                    <a:pt x="f22" y="f17"/>
                    <a:pt x="f8" y="f9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Овал 14">
              <a:extLst>
                <a:ext uri="{FF2B5EF4-FFF2-40B4-BE49-F238E27FC236}">
                  <a16:creationId xmlns:a16="http://schemas.microsoft.com/office/drawing/2014/main" id="{EC92FA6B-8199-4F18-8890-60C97C8D6082}"/>
                </a:ext>
              </a:extLst>
            </p:cNvPr>
            <p:cNvSpPr/>
            <p:nvPr/>
          </p:nvSpPr>
          <p:spPr>
            <a:xfrm rot="20884724">
              <a:off x="3157452" y="3053574"/>
              <a:ext cx="558003" cy="7394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D60000"/>
                </a:gs>
                <a:gs pos="100000">
                  <a:srgbClr val="FF4747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55104 -0.01042 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>
            <a:extLst>
              <a:ext uri="{FF2B5EF4-FFF2-40B4-BE49-F238E27FC236}">
                <a16:creationId xmlns:a16="http://schemas.microsoft.com/office/drawing/2014/main" id="{8CC73730-E8C5-4CC7-A3AB-5E1AC001F22D}"/>
              </a:ext>
            </a:extLst>
          </p:cNvPr>
          <p:cNvSpPr txBox="1"/>
          <p:nvPr/>
        </p:nvSpPr>
        <p:spPr>
          <a:xfrm>
            <a:off x="3894253" y="6172179"/>
            <a:ext cx="4403494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dirty="0">
                <a:solidFill>
                  <a:srgbClr val="000000"/>
                </a:solidFill>
                <a:latin typeface="Calibri"/>
              </a:rPr>
              <a:t>В</a:t>
            </a:r>
            <a:r>
              <a:rPr lang="ru-RU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телефона на учителката </a:t>
            </a:r>
            <a:r>
              <a:rPr lang="ru-RU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има</a:t>
            </a:r>
            <a:r>
              <a:rPr lang="ru-RU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ru-RU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слънце</a:t>
            </a:r>
            <a:r>
              <a:rPr lang="ru-RU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.</a:t>
            </a:r>
          </a:p>
        </p:txBody>
      </p:sp>
      <p:pic>
        <p:nvPicPr>
          <p:cNvPr id="4" name="Рисунка 18">
            <a:extLst>
              <a:ext uri="{FF2B5EF4-FFF2-40B4-BE49-F238E27FC236}">
                <a16:creationId xmlns:a16="http://schemas.microsoft.com/office/drawing/2014/main" id="{17EEF449-B1B1-42FB-B5E0-98B091C20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1901" y="1006375"/>
            <a:ext cx="4728198" cy="4399958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5" name="Группа 2">
            <a:extLst>
              <a:ext uri="{FF2B5EF4-FFF2-40B4-BE49-F238E27FC236}">
                <a16:creationId xmlns:a16="http://schemas.microsoft.com/office/drawing/2014/main" id="{A2B9BC4E-08CB-4D1C-978C-01AF6783715C}"/>
              </a:ext>
            </a:extLst>
          </p:cNvPr>
          <p:cNvGrpSpPr/>
          <p:nvPr/>
        </p:nvGrpSpPr>
        <p:grpSpPr>
          <a:xfrm>
            <a:off x="2144130" y="3053574"/>
            <a:ext cx="5477009" cy="8242813"/>
            <a:chOff x="2144130" y="3053574"/>
            <a:chExt cx="5477009" cy="8242813"/>
          </a:xfrm>
        </p:grpSpPr>
        <p:sp>
          <p:nvSpPr>
            <p:cNvPr id="6" name="Freeform 440">
              <a:extLst>
                <a:ext uri="{FF2B5EF4-FFF2-40B4-BE49-F238E27FC236}">
                  <a16:creationId xmlns:a16="http://schemas.microsoft.com/office/drawing/2014/main" id="{31445C7C-9618-4DA8-B245-18EF84FC0492}"/>
                </a:ext>
              </a:extLst>
            </p:cNvPr>
            <p:cNvSpPr/>
            <p:nvPr/>
          </p:nvSpPr>
          <p:spPr>
            <a:xfrm>
              <a:off x="2144130" y="3123261"/>
              <a:ext cx="5477009" cy="81731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8"/>
                <a:gd name="f7" fmla="val 619"/>
                <a:gd name="f8" fmla="val 126"/>
                <a:gd name="f9" fmla="val 346"/>
                <a:gd name="f10" fmla="val 78"/>
                <a:gd name="f11" fmla="val 48"/>
                <a:gd name="f12" fmla="val 72"/>
                <a:gd name="f13" fmla="val 11"/>
                <a:gd name="f14" fmla="val 102"/>
                <a:gd name="f15" fmla="val 5"/>
                <a:gd name="f16" fmla="val 132"/>
                <a:gd name="f17" fmla="val 138"/>
                <a:gd name="f18" fmla="val 34"/>
                <a:gd name="f19" fmla="val 205"/>
                <a:gd name="f20" fmla="val 281"/>
                <a:gd name="f21" fmla="val 207"/>
                <a:gd name="f22" fmla="val 182"/>
                <a:gd name="f23" fmla="val 235"/>
                <a:gd name="f24" fmla="val 186"/>
                <a:gd name="f25" fmla="val 264"/>
                <a:gd name="f26" fmla="val 191"/>
                <a:gd name="f27" fmla="val 274"/>
                <a:gd name="f28" fmla="val 198"/>
                <a:gd name="f29" fmla="val 280"/>
                <a:gd name="f30" fmla="val 244"/>
                <a:gd name="f31" fmla="val 303"/>
                <a:gd name="f32" fmla="val 208"/>
                <a:gd name="f33" fmla="val 337"/>
                <a:gd name="f34" fmla="val 247"/>
                <a:gd name="f35" fmla="val 351"/>
                <a:gd name="f36" fmla="val 265"/>
                <a:gd name="f37" fmla="val 352"/>
                <a:gd name="f38" fmla="val 299"/>
                <a:gd name="f39" fmla="val 393"/>
                <a:gd name="f40" fmla="val 282"/>
                <a:gd name="f41" fmla="val 421"/>
                <a:gd name="f42" fmla="val 363"/>
                <a:gd name="f43" fmla="val 443"/>
                <a:gd name="f44" fmla="val 409"/>
                <a:gd name="f45" fmla="val 156"/>
                <a:gd name="f46" fmla="val 75"/>
                <a:gd name="f47" fmla="val 495"/>
                <a:gd name="f48" fmla="val 70"/>
                <a:gd name="f49" fmla="val 445"/>
                <a:gd name="f50" fmla="val 66"/>
                <a:gd name="f51" fmla="val 394"/>
                <a:gd name="f52" fmla="val 49"/>
                <a:gd name="f53" fmla="val 316"/>
                <a:gd name="f54" fmla="val 24"/>
                <a:gd name="f55" fmla="val 46"/>
                <a:gd name="f56" fmla="val 201"/>
                <a:gd name="f57" fmla="+- 0 0 -90"/>
                <a:gd name="f58" fmla="*/ f3 1 448"/>
                <a:gd name="f59" fmla="*/ f4 1 619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448"/>
                <a:gd name="f68" fmla="*/ f64 1 619"/>
                <a:gd name="f69" fmla="*/ 126 f65 1"/>
                <a:gd name="f70" fmla="*/ 346 f64 1"/>
                <a:gd name="f71" fmla="*/ 78 f65 1"/>
                <a:gd name="f72" fmla="*/ 48 f64 1"/>
                <a:gd name="f73" fmla="*/ 102 f65 1"/>
                <a:gd name="f74" fmla="*/ 5 f64 1"/>
                <a:gd name="f75" fmla="*/ 138 f65 1"/>
                <a:gd name="f76" fmla="*/ 34 f64 1"/>
                <a:gd name="f77" fmla="*/ 205 f65 1"/>
                <a:gd name="f78" fmla="*/ 281 f64 1"/>
                <a:gd name="f79" fmla="*/ 235 f65 1"/>
                <a:gd name="f80" fmla="*/ 186 f64 1"/>
                <a:gd name="f81" fmla="*/ 280 f65 1"/>
                <a:gd name="f82" fmla="*/ 244 f64 1"/>
                <a:gd name="f83" fmla="*/ 337 f65 1"/>
                <a:gd name="f84" fmla="*/ 247 f64 1"/>
                <a:gd name="f85" fmla="*/ 352 f65 1"/>
                <a:gd name="f86" fmla="*/ 299 f64 1"/>
                <a:gd name="f87" fmla="*/ 421 f65 1"/>
                <a:gd name="f88" fmla="*/ 363 f64 1"/>
                <a:gd name="f89" fmla="*/ 409 f65 1"/>
                <a:gd name="f90" fmla="*/ 619 f64 1"/>
                <a:gd name="f91" fmla="*/ 156 f65 1"/>
                <a:gd name="f92" fmla="*/ 70 f65 1"/>
                <a:gd name="f93" fmla="*/ 445 f64 1"/>
                <a:gd name="f94" fmla="*/ 24 f65 1"/>
                <a:gd name="f95" fmla="+- f66 0 f1"/>
                <a:gd name="f96" fmla="*/ f69 1 448"/>
                <a:gd name="f97" fmla="*/ f70 1 619"/>
                <a:gd name="f98" fmla="*/ f71 1 448"/>
                <a:gd name="f99" fmla="*/ f72 1 619"/>
                <a:gd name="f100" fmla="*/ f73 1 448"/>
                <a:gd name="f101" fmla="*/ f74 1 619"/>
                <a:gd name="f102" fmla="*/ f75 1 448"/>
                <a:gd name="f103" fmla="*/ f76 1 619"/>
                <a:gd name="f104" fmla="*/ f77 1 448"/>
                <a:gd name="f105" fmla="*/ f78 1 619"/>
                <a:gd name="f106" fmla="*/ f79 1 448"/>
                <a:gd name="f107" fmla="*/ f80 1 619"/>
                <a:gd name="f108" fmla="*/ f81 1 448"/>
                <a:gd name="f109" fmla="*/ f82 1 619"/>
                <a:gd name="f110" fmla="*/ f83 1 448"/>
                <a:gd name="f111" fmla="*/ f84 1 619"/>
                <a:gd name="f112" fmla="*/ f85 1 448"/>
                <a:gd name="f113" fmla="*/ f86 1 619"/>
                <a:gd name="f114" fmla="*/ f87 1 448"/>
                <a:gd name="f115" fmla="*/ f88 1 619"/>
                <a:gd name="f116" fmla="*/ f89 1 448"/>
                <a:gd name="f117" fmla="*/ f90 1 619"/>
                <a:gd name="f118" fmla="*/ f91 1 448"/>
                <a:gd name="f119" fmla="*/ f92 1 448"/>
                <a:gd name="f120" fmla="*/ f93 1 619"/>
                <a:gd name="f121" fmla="*/ f94 1 448"/>
                <a:gd name="f122" fmla="*/ 0 1 f67"/>
                <a:gd name="f123" fmla="*/ f61 1 f67"/>
                <a:gd name="f124" fmla="*/ 0 1 f68"/>
                <a:gd name="f125" fmla="*/ f62 1 f68"/>
                <a:gd name="f126" fmla="*/ f96 1 f67"/>
                <a:gd name="f127" fmla="*/ f97 1 f68"/>
                <a:gd name="f128" fmla="*/ f98 1 f67"/>
                <a:gd name="f129" fmla="*/ f99 1 f68"/>
                <a:gd name="f130" fmla="*/ f100 1 f67"/>
                <a:gd name="f131" fmla="*/ f101 1 f68"/>
                <a:gd name="f132" fmla="*/ f102 1 f67"/>
                <a:gd name="f133" fmla="*/ f103 1 f68"/>
                <a:gd name="f134" fmla="*/ f104 1 f67"/>
                <a:gd name="f135" fmla="*/ f105 1 f68"/>
                <a:gd name="f136" fmla="*/ f106 1 f67"/>
                <a:gd name="f137" fmla="*/ f107 1 f68"/>
                <a:gd name="f138" fmla="*/ f108 1 f67"/>
                <a:gd name="f139" fmla="*/ f109 1 f68"/>
                <a:gd name="f140" fmla="*/ f110 1 f67"/>
                <a:gd name="f141" fmla="*/ f111 1 f68"/>
                <a:gd name="f142" fmla="*/ f112 1 f67"/>
                <a:gd name="f143" fmla="*/ f113 1 f68"/>
                <a:gd name="f144" fmla="*/ f114 1 f67"/>
                <a:gd name="f145" fmla="*/ f115 1 f68"/>
                <a:gd name="f146" fmla="*/ f116 1 f67"/>
                <a:gd name="f147" fmla="*/ f117 1 f68"/>
                <a:gd name="f148" fmla="*/ f118 1 f67"/>
                <a:gd name="f149" fmla="*/ f119 1 f67"/>
                <a:gd name="f150" fmla="*/ f120 1 f68"/>
                <a:gd name="f151" fmla="*/ f121 1 f67"/>
                <a:gd name="f152" fmla="*/ f122 f58 1"/>
                <a:gd name="f153" fmla="*/ f123 f58 1"/>
                <a:gd name="f154" fmla="*/ f125 f59 1"/>
                <a:gd name="f155" fmla="*/ f124 f59 1"/>
                <a:gd name="f156" fmla="*/ f126 f58 1"/>
                <a:gd name="f157" fmla="*/ f127 f59 1"/>
                <a:gd name="f158" fmla="*/ f128 f58 1"/>
                <a:gd name="f159" fmla="*/ f129 f59 1"/>
                <a:gd name="f160" fmla="*/ f130 f58 1"/>
                <a:gd name="f161" fmla="*/ f131 f59 1"/>
                <a:gd name="f162" fmla="*/ f132 f58 1"/>
                <a:gd name="f163" fmla="*/ f133 f59 1"/>
                <a:gd name="f164" fmla="*/ f134 f58 1"/>
                <a:gd name="f165" fmla="*/ f135 f59 1"/>
                <a:gd name="f166" fmla="*/ f136 f58 1"/>
                <a:gd name="f167" fmla="*/ f137 f59 1"/>
                <a:gd name="f168" fmla="*/ f138 f58 1"/>
                <a:gd name="f169" fmla="*/ f139 f59 1"/>
                <a:gd name="f170" fmla="*/ f140 f58 1"/>
                <a:gd name="f171" fmla="*/ f141 f59 1"/>
                <a:gd name="f172" fmla="*/ f142 f58 1"/>
                <a:gd name="f173" fmla="*/ f143 f59 1"/>
                <a:gd name="f174" fmla="*/ f144 f58 1"/>
                <a:gd name="f175" fmla="*/ f145 f59 1"/>
                <a:gd name="f176" fmla="*/ f146 f58 1"/>
                <a:gd name="f177" fmla="*/ f147 f59 1"/>
                <a:gd name="f178" fmla="*/ f148 f58 1"/>
                <a:gd name="f179" fmla="*/ f149 f58 1"/>
                <a:gd name="f180" fmla="*/ f150 f59 1"/>
                <a:gd name="f181" fmla="*/ f151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5">
                  <a:pos x="f156" y="f157"/>
                </a:cxn>
                <a:cxn ang="f95">
                  <a:pos x="f158" y="f159"/>
                </a:cxn>
                <a:cxn ang="f95">
                  <a:pos x="f160" y="f161"/>
                </a:cxn>
                <a:cxn ang="f95">
                  <a:pos x="f162" y="f163"/>
                </a:cxn>
                <a:cxn ang="f95">
                  <a:pos x="f164" y="f165"/>
                </a:cxn>
                <a:cxn ang="f95">
                  <a:pos x="f166" y="f167"/>
                </a:cxn>
                <a:cxn ang="f95">
                  <a:pos x="f168" y="f169"/>
                </a:cxn>
                <a:cxn ang="f95">
                  <a:pos x="f170" y="f171"/>
                </a:cxn>
                <a:cxn ang="f95">
                  <a:pos x="f172" y="f173"/>
                </a:cxn>
                <a:cxn ang="f95">
                  <a:pos x="f174" y="f175"/>
                </a:cxn>
                <a:cxn ang="f95">
                  <a:pos x="f176" y="f177"/>
                </a:cxn>
                <a:cxn ang="f95">
                  <a:pos x="f178" y="f177"/>
                </a:cxn>
                <a:cxn ang="f95">
                  <a:pos x="f179" y="f180"/>
                </a:cxn>
                <a:cxn ang="f95">
                  <a:pos x="f181" y="f173"/>
                </a:cxn>
                <a:cxn ang="f95">
                  <a:pos x="f156" y="f157"/>
                </a:cxn>
              </a:cxnLst>
              <a:rect l="f152" t="f155" r="f153" b="f154"/>
              <a:pathLst>
                <a:path w="448" h="619">
                  <a:moveTo>
                    <a:pt x="f8" y="f9"/>
                  </a:moveTo>
                  <a:cubicBezTo>
                    <a:pt x="f10" y="f11"/>
                    <a:pt x="f10" y="f11"/>
                    <a:pt x="f10" y="f11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5"/>
                    <a:pt x="f17" y="f18"/>
                    <a:pt x="f17" y="f18"/>
                  </a:cubicBezTo>
                  <a:cubicBezTo>
                    <a:pt x="f19" y="f20"/>
                    <a:pt x="f19" y="f20"/>
                    <a:pt x="f19" y="f20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8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6" y="f43"/>
                    <a:pt x="f44" y="f7"/>
                    <a:pt x="f44" y="f7"/>
                  </a:cubicBezTo>
                  <a:cubicBezTo>
                    <a:pt x="f45" y="f7"/>
                    <a:pt x="f45" y="f7"/>
                    <a:pt x="f45" y="f7"/>
                  </a:cubicBezTo>
                  <a:cubicBezTo>
                    <a:pt x="f45" y="f7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38"/>
                  </a:cubicBezTo>
                  <a:cubicBezTo>
                    <a:pt x="f5" y="f40"/>
                    <a:pt x="f55" y="f56"/>
                    <a:pt x="f8" y="f9"/>
                  </a:cubicBezTo>
                  <a:close/>
                </a:path>
              </a:pathLst>
            </a:custGeom>
            <a:solidFill>
              <a:srgbClr val="E1B2A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443">
              <a:extLst>
                <a:ext uri="{FF2B5EF4-FFF2-40B4-BE49-F238E27FC236}">
                  <a16:creationId xmlns:a16="http://schemas.microsoft.com/office/drawing/2014/main" id="{0A43C6CA-0B6D-4A90-AF0B-E966552DD7CC}"/>
                </a:ext>
              </a:extLst>
            </p:cNvPr>
            <p:cNvSpPr/>
            <p:nvPr/>
          </p:nvSpPr>
          <p:spPr>
            <a:xfrm>
              <a:off x="6642302" y="7104823"/>
              <a:ext cx="971367" cy="41915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"/>
                <a:gd name="f7" fmla="val 317"/>
                <a:gd name="f8" fmla="val 18"/>
                <a:gd name="f9" fmla="val 217"/>
                <a:gd name="f10" fmla="val 41"/>
                <a:gd name="f11" fmla="val 43"/>
                <a:gd name="f12" fmla="val 309"/>
                <a:gd name="f13" fmla="val 139"/>
                <a:gd name="f14" fmla="val 53"/>
                <a:gd name="f15" fmla="val 61"/>
                <a:gd name="f16" fmla="val 40"/>
                <a:gd name="f17" fmla="val 23"/>
                <a:gd name="f18" fmla="val 24"/>
                <a:gd name="f19" fmla="val 6"/>
                <a:gd name="f20" fmla="val 10"/>
                <a:gd name="f21" fmla="val 45"/>
                <a:gd name="f22" fmla="val 51"/>
                <a:gd name="f23" fmla="+- 0 0 -90"/>
                <a:gd name="f24" fmla="*/ f3 1 79"/>
                <a:gd name="f25" fmla="*/ f4 1 317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79"/>
                <a:gd name="f34" fmla="*/ f30 1 317"/>
                <a:gd name="f35" fmla="*/ 18 f31 1"/>
                <a:gd name="f36" fmla="*/ 217 f30 1"/>
                <a:gd name="f37" fmla="*/ 0 f31 1"/>
                <a:gd name="f38" fmla="*/ 317 f30 1"/>
                <a:gd name="f39" fmla="*/ 41 f31 1"/>
                <a:gd name="f40" fmla="*/ 53 f31 1"/>
                <a:gd name="f41" fmla="*/ 61 f30 1"/>
                <a:gd name="f42" fmla="*/ 10 f31 1"/>
                <a:gd name="f43" fmla="*/ 0 f30 1"/>
                <a:gd name="f44" fmla="+- f32 0 f1"/>
                <a:gd name="f45" fmla="*/ f35 1 79"/>
                <a:gd name="f46" fmla="*/ f36 1 317"/>
                <a:gd name="f47" fmla="*/ f37 1 79"/>
                <a:gd name="f48" fmla="*/ f38 1 317"/>
                <a:gd name="f49" fmla="*/ f39 1 79"/>
                <a:gd name="f50" fmla="*/ f40 1 79"/>
                <a:gd name="f51" fmla="*/ f41 1 317"/>
                <a:gd name="f52" fmla="*/ f42 1 79"/>
                <a:gd name="f53" fmla="*/ f43 1 317"/>
                <a:gd name="f54" fmla="*/ 0 1 f33"/>
                <a:gd name="f55" fmla="*/ f27 1 f33"/>
                <a:gd name="f56" fmla="*/ 0 1 f34"/>
                <a:gd name="f57" fmla="*/ f28 1 f34"/>
                <a:gd name="f58" fmla="*/ f45 1 f33"/>
                <a:gd name="f59" fmla="*/ f46 1 f34"/>
                <a:gd name="f60" fmla="*/ f47 1 f33"/>
                <a:gd name="f61" fmla="*/ f48 1 f34"/>
                <a:gd name="f62" fmla="*/ f49 1 f33"/>
                <a:gd name="f63" fmla="*/ f50 1 f33"/>
                <a:gd name="f64" fmla="*/ f51 1 f34"/>
                <a:gd name="f65" fmla="*/ f52 1 f33"/>
                <a:gd name="f66" fmla="*/ f53 1 f34"/>
                <a:gd name="f67" fmla="*/ f54 f24 1"/>
                <a:gd name="f68" fmla="*/ f55 f24 1"/>
                <a:gd name="f69" fmla="*/ f57 f25 1"/>
                <a:gd name="f70" fmla="*/ f56 f25 1"/>
                <a:gd name="f71" fmla="*/ f58 f24 1"/>
                <a:gd name="f72" fmla="*/ f59 f25 1"/>
                <a:gd name="f73" fmla="*/ f60 f24 1"/>
                <a:gd name="f74" fmla="*/ f61 f25 1"/>
                <a:gd name="f75" fmla="*/ f62 f24 1"/>
                <a:gd name="f76" fmla="*/ f63 f24 1"/>
                <a:gd name="f77" fmla="*/ f64 f25 1"/>
                <a:gd name="f78" fmla="*/ f65 f24 1"/>
                <a:gd name="f79" fmla="*/ f66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4"/>
                </a:cxn>
                <a:cxn ang="f44">
                  <a:pos x="f76" y="f77"/>
                </a:cxn>
                <a:cxn ang="f44">
                  <a:pos x="f78" y="f79"/>
                </a:cxn>
                <a:cxn ang="f44">
                  <a:pos x="f71" y="f72"/>
                </a:cxn>
              </a:cxnLst>
              <a:rect l="f67" t="f70" r="f68" b="f69"/>
              <a:pathLst>
                <a:path w="79" h="317">
                  <a:moveTo>
                    <a:pt x="f8" y="f9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10" y="f7"/>
                    <a:pt x="f10" y="f7"/>
                    <a:pt x="f10" y="f7"/>
                  </a:cubicBezTo>
                  <a:cubicBezTo>
                    <a:pt x="f11" y="f12"/>
                    <a:pt x="f6" y="f13"/>
                    <a:pt x="f14" y="f15"/>
                  </a:cubicBezTo>
                  <a:cubicBezTo>
                    <a:pt x="f16" y="f17"/>
                    <a:pt x="f18" y="f19"/>
                    <a:pt x="f20" y="f5"/>
                  </a:cubicBezTo>
                  <a:cubicBezTo>
                    <a:pt x="f20" y="f5"/>
                    <a:pt x="f21" y="f22"/>
                    <a:pt x="f8" y="f9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444">
              <a:extLst>
                <a:ext uri="{FF2B5EF4-FFF2-40B4-BE49-F238E27FC236}">
                  <a16:creationId xmlns:a16="http://schemas.microsoft.com/office/drawing/2014/main" id="{2991AB4D-9D5C-4DC4-ABF3-BC8BBE6A87D2}"/>
                </a:ext>
              </a:extLst>
            </p:cNvPr>
            <p:cNvSpPr/>
            <p:nvPr/>
          </p:nvSpPr>
          <p:spPr>
            <a:xfrm>
              <a:off x="2682118" y="6563727"/>
              <a:ext cx="1188052" cy="27136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7"/>
                <a:gd name="f7" fmla="val 205"/>
                <a:gd name="f8" fmla="val 82"/>
                <a:gd name="f9" fmla="val 85"/>
                <a:gd name="f10" fmla="val 48"/>
                <a:gd name="f11" fmla="val 22"/>
                <a:gd name="f12" fmla="val 19"/>
                <a:gd name="f13" fmla="val 2"/>
                <a:gd name="f14" fmla="val 40"/>
                <a:gd name="f15" fmla="val 28"/>
                <a:gd name="f16" fmla="val 58"/>
                <a:gd name="f17" fmla="val 72"/>
                <a:gd name="f18" fmla="val 77"/>
                <a:gd name="f19" fmla="val 120"/>
                <a:gd name="f20" fmla="+- 0 0 -90"/>
                <a:gd name="f21" fmla="*/ f3 1 97"/>
                <a:gd name="f22" fmla="*/ f4 1 205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97"/>
                <a:gd name="f31" fmla="*/ f27 1 205"/>
                <a:gd name="f32" fmla="*/ 82 f28 1"/>
                <a:gd name="f33" fmla="*/ 85 f27 1"/>
                <a:gd name="f34" fmla="*/ 0 f28 1"/>
                <a:gd name="f35" fmla="*/ 0 f27 1"/>
                <a:gd name="f36" fmla="*/ 58 f28 1"/>
                <a:gd name="f37" fmla="*/ 72 f27 1"/>
                <a:gd name="f38" fmla="+- f29 0 f1"/>
                <a:gd name="f39" fmla="*/ f32 1 97"/>
                <a:gd name="f40" fmla="*/ f33 1 205"/>
                <a:gd name="f41" fmla="*/ f34 1 97"/>
                <a:gd name="f42" fmla="*/ f35 1 205"/>
                <a:gd name="f43" fmla="*/ f36 1 97"/>
                <a:gd name="f44" fmla="*/ f37 1 205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97" h="205">
                  <a:moveTo>
                    <a:pt x="f8" y="f9"/>
                  </a:moveTo>
                  <a:cubicBezTo>
                    <a:pt x="f10" y="f11"/>
                    <a:pt x="f12" y="f13"/>
                    <a:pt x="f5" y="f5"/>
                  </a:cubicBezTo>
                  <a:cubicBezTo>
                    <a:pt x="f5" y="f5"/>
                    <a:pt x="f14" y="f15"/>
                    <a:pt x="f16" y="f17"/>
                  </a:cubicBezTo>
                  <a:cubicBezTo>
                    <a:pt x="f18" y="f19"/>
                    <a:pt x="f6" y="f7"/>
                    <a:pt x="f8" y="f9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446">
              <a:extLst>
                <a:ext uri="{FF2B5EF4-FFF2-40B4-BE49-F238E27FC236}">
                  <a16:creationId xmlns:a16="http://schemas.microsoft.com/office/drawing/2014/main" id="{A2213F69-B0CC-4EF7-94E6-3B031313B5DF}"/>
                </a:ext>
              </a:extLst>
            </p:cNvPr>
            <p:cNvSpPr/>
            <p:nvPr/>
          </p:nvSpPr>
          <p:spPr>
            <a:xfrm>
              <a:off x="3429320" y="3147483"/>
              <a:ext cx="1225414" cy="43207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327"/>
                <a:gd name="f8" fmla="val 3"/>
                <a:gd name="f9" fmla="val 13"/>
                <a:gd name="f10" fmla="val 6"/>
                <a:gd name="f11" fmla="val 24"/>
                <a:gd name="f12" fmla="val 63"/>
                <a:gd name="f13" fmla="val 36"/>
                <a:gd name="f14" fmla="val 119"/>
                <a:gd name="f15" fmla="val 97"/>
                <a:gd name="f16" fmla="val 279"/>
                <a:gd name="f17" fmla="val 33"/>
                <a:gd name="f18" fmla="val 32"/>
                <a:gd name="f19" fmla="val 28"/>
                <a:gd name="f20" fmla="+- 0 0 -90"/>
                <a:gd name="f21" fmla="*/ f3 1 100"/>
                <a:gd name="f22" fmla="*/ f4 1 327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00"/>
                <a:gd name="f31" fmla="*/ f27 1 327"/>
                <a:gd name="f32" fmla="*/ 0 f28 1"/>
                <a:gd name="f33" fmla="*/ 3 f27 1"/>
                <a:gd name="f34" fmla="*/ 24 f28 1"/>
                <a:gd name="f35" fmla="*/ 63 f27 1"/>
                <a:gd name="f36" fmla="*/ 97 f28 1"/>
                <a:gd name="f37" fmla="*/ 327 f27 1"/>
                <a:gd name="f38" fmla="*/ 100 f28 1"/>
                <a:gd name="f39" fmla="*/ 279 f27 1"/>
                <a:gd name="f40" fmla="*/ 33 f28 1"/>
                <a:gd name="f41" fmla="*/ 32 f27 1"/>
                <a:gd name="f42" fmla="+- f29 0 f1"/>
                <a:gd name="f43" fmla="*/ f32 1 100"/>
                <a:gd name="f44" fmla="*/ f33 1 327"/>
                <a:gd name="f45" fmla="*/ f34 1 100"/>
                <a:gd name="f46" fmla="*/ f35 1 327"/>
                <a:gd name="f47" fmla="*/ f36 1 100"/>
                <a:gd name="f48" fmla="*/ f37 1 327"/>
                <a:gd name="f49" fmla="*/ f38 1 100"/>
                <a:gd name="f50" fmla="*/ f39 1 327"/>
                <a:gd name="f51" fmla="*/ f40 1 100"/>
                <a:gd name="f52" fmla="*/ f41 1 327"/>
                <a:gd name="f53" fmla="*/ 0 1 f30"/>
                <a:gd name="f54" fmla="*/ f24 1 f30"/>
                <a:gd name="f55" fmla="*/ 0 1 f31"/>
                <a:gd name="f56" fmla="*/ f25 1 f31"/>
                <a:gd name="f57" fmla="*/ f43 1 f30"/>
                <a:gd name="f58" fmla="*/ f44 1 f31"/>
                <a:gd name="f59" fmla="*/ f45 1 f30"/>
                <a:gd name="f60" fmla="*/ f46 1 f31"/>
                <a:gd name="f61" fmla="*/ f47 1 f30"/>
                <a:gd name="f62" fmla="*/ f48 1 f31"/>
                <a:gd name="f63" fmla="*/ f49 1 f30"/>
                <a:gd name="f64" fmla="*/ f50 1 f31"/>
                <a:gd name="f65" fmla="*/ f51 1 f30"/>
                <a:gd name="f66" fmla="*/ f52 1 f31"/>
                <a:gd name="f67" fmla="*/ f53 f21 1"/>
                <a:gd name="f68" fmla="*/ f54 f21 1"/>
                <a:gd name="f69" fmla="*/ f56 f22 1"/>
                <a:gd name="f70" fmla="*/ f55 f22 1"/>
                <a:gd name="f71" fmla="*/ f57 f21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  <a:gd name="f78" fmla="*/ f64 f22 1"/>
                <a:gd name="f79" fmla="*/ f65 f21 1"/>
                <a:gd name="f80" fmla="*/ f66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71" y="f72"/>
                </a:cxn>
              </a:cxnLst>
              <a:rect l="f67" t="f70" r="f68" b="f69"/>
              <a:pathLst>
                <a:path w="100" h="327">
                  <a:moveTo>
                    <a:pt x="f5" y="f8"/>
                  </a:moveTo>
                  <a:cubicBezTo>
                    <a:pt x="f5" y="f8"/>
                    <a:pt x="f9" y="f10"/>
                    <a:pt x="f11" y="f12"/>
                  </a:cubicBezTo>
                  <a:cubicBezTo>
                    <a:pt x="f13" y="f14"/>
                    <a:pt x="f15" y="f7"/>
                    <a:pt x="f15" y="f7"/>
                  </a:cubicBezTo>
                  <a:cubicBezTo>
                    <a:pt x="f6" y="f16"/>
                    <a:pt x="f6" y="f16"/>
                    <a:pt x="f6" y="f16"/>
                  </a:cubicBezTo>
                  <a:cubicBezTo>
                    <a:pt x="f17" y="f18"/>
                    <a:pt x="f17" y="f18"/>
                    <a:pt x="f17" y="f18"/>
                  </a:cubicBezTo>
                  <a:cubicBezTo>
                    <a:pt x="f17" y="f18"/>
                    <a:pt x="f19" y="f5"/>
                    <a:pt x="f5" y="f8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451">
              <a:extLst>
                <a:ext uri="{FF2B5EF4-FFF2-40B4-BE49-F238E27FC236}">
                  <a16:creationId xmlns:a16="http://schemas.microsoft.com/office/drawing/2014/main" id="{B15A6C9E-C46E-46AD-89AE-82D2089B57E8}"/>
                </a:ext>
              </a:extLst>
            </p:cNvPr>
            <p:cNvSpPr/>
            <p:nvPr/>
          </p:nvSpPr>
          <p:spPr>
            <a:xfrm>
              <a:off x="2390707" y="6676784"/>
              <a:ext cx="560408" cy="565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43"/>
                <a:gd name="f8" fmla="val 21"/>
                <a:gd name="f9" fmla="val 10"/>
                <a:gd name="f10" fmla="val 13"/>
                <a:gd name="f11" fmla="val 20"/>
                <a:gd name="f12" fmla="val 26"/>
                <a:gd name="f13" fmla="val 1"/>
                <a:gd name="f14" fmla="val 27"/>
                <a:gd name="f15" fmla="val 3"/>
                <a:gd name="f16" fmla="val 29"/>
                <a:gd name="f17" fmla="val 4"/>
                <a:gd name="f18" fmla="val 30"/>
                <a:gd name="f19" fmla="val 8"/>
                <a:gd name="f20" fmla="val 33"/>
                <a:gd name="f21" fmla="val 12"/>
                <a:gd name="f22" fmla="val 37"/>
                <a:gd name="f23" fmla="val 15"/>
                <a:gd name="f24" fmla="val 23"/>
                <a:gd name="f25" fmla="val 42"/>
                <a:gd name="f26" fmla="val 39"/>
                <a:gd name="f27" fmla="val 38"/>
                <a:gd name="f28" fmla="val 14"/>
                <a:gd name="f29" fmla="+- 0 0 -90"/>
                <a:gd name="f30" fmla="*/ f3 1 46"/>
                <a:gd name="f31" fmla="*/ f4 1 43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46"/>
                <a:gd name="f40" fmla="*/ f36 1 43"/>
                <a:gd name="f41" fmla="*/ 21 f37 1"/>
                <a:gd name="f42" fmla="*/ 10 f36 1"/>
                <a:gd name="f43" fmla="*/ 0 f37 1"/>
                <a:gd name="f44" fmla="*/ 26 f36 1"/>
                <a:gd name="f45" fmla="*/ 4 f37 1"/>
                <a:gd name="f46" fmla="*/ 30 f36 1"/>
                <a:gd name="f47" fmla="*/ 15 f37 1"/>
                <a:gd name="f48" fmla="*/ 43 f36 1"/>
                <a:gd name="f49" fmla="*/ 38 f37 1"/>
                <a:gd name="f50" fmla="+- f38 0 f1"/>
                <a:gd name="f51" fmla="*/ f41 1 46"/>
                <a:gd name="f52" fmla="*/ f42 1 43"/>
                <a:gd name="f53" fmla="*/ f43 1 46"/>
                <a:gd name="f54" fmla="*/ f44 1 43"/>
                <a:gd name="f55" fmla="*/ f45 1 46"/>
                <a:gd name="f56" fmla="*/ f46 1 43"/>
                <a:gd name="f57" fmla="*/ f47 1 46"/>
                <a:gd name="f58" fmla="*/ f48 1 43"/>
                <a:gd name="f59" fmla="*/ f49 1 46"/>
                <a:gd name="f60" fmla="*/ 0 1 f39"/>
                <a:gd name="f61" fmla="*/ f33 1 f39"/>
                <a:gd name="f62" fmla="*/ 0 1 f40"/>
                <a:gd name="f63" fmla="*/ f34 1 f40"/>
                <a:gd name="f64" fmla="*/ f51 1 f39"/>
                <a:gd name="f65" fmla="*/ f52 1 f40"/>
                <a:gd name="f66" fmla="*/ f53 1 f39"/>
                <a:gd name="f67" fmla="*/ f54 1 f40"/>
                <a:gd name="f68" fmla="*/ f55 1 f39"/>
                <a:gd name="f69" fmla="*/ f56 1 f40"/>
                <a:gd name="f70" fmla="*/ f57 1 f39"/>
                <a:gd name="f71" fmla="*/ f58 1 f40"/>
                <a:gd name="f72" fmla="*/ f59 1 f39"/>
                <a:gd name="f73" fmla="*/ f60 f30 1"/>
                <a:gd name="f74" fmla="*/ f61 f30 1"/>
                <a:gd name="f75" fmla="*/ f63 f31 1"/>
                <a:gd name="f76" fmla="*/ f62 f31 1"/>
                <a:gd name="f77" fmla="*/ f64 f30 1"/>
                <a:gd name="f78" fmla="*/ f65 f31 1"/>
                <a:gd name="f79" fmla="*/ f66 f30 1"/>
                <a:gd name="f80" fmla="*/ f67 f31 1"/>
                <a:gd name="f81" fmla="*/ f68 f30 1"/>
                <a:gd name="f82" fmla="*/ f69 f31 1"/>
                <a:gd name="f83" fmla="*/ f70 f30 1"/>
                <a:gd name="f84" fmla="*/ f71 f31 1"/>
                <a:gd name="f85" fmla="*/ f72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7" y="f78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4"/>
                </a:cxn>
                <a:cxn ang="f50">
                  <a:pos x="f85" y="f82"/>
                </a:cxn>
                <a:cxn ang="f50">
                  <a:pos x="f77" y="f78"/>
                </a:cxn>
              </a:cxnLst>
              <a:rect l="f73" t="f76" r="f74" b="f75"/>
              <a:pathLst>
                <a:path w="46" h="43">
                  <a:moveTo>
                    <a:pt x="f8" y="f9"/>
                  </a:moveTo>
                  <a:cubicBezTo>
                    <a:pt x="f10" y="f11"/>
                    <a:pt x="f5" y="f12"/>
                    <a:pt x="f5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7"/>
                  </a:cubicBezTo>
                  <a:cubicBezTo>
                    <a:pt x="f24" y="f25"/>
                    <a:pt x="f20" y="f26"/>
                    <a:pt x="f27" y="f18"/>
                  </a:cubicBezTo>
                  <a:cubicBezTo>
                    <a:pt x="f6" y="f28"/>
                    <a:pt x="f16" y="f5"/>
                    <a:pt x="f8" y="f9"/>
                  </a:cubicBezTo>
                  <a:close/>
                </a:path>
              </a:pathLst>
            </a:custGeom>
            <a:solidFill>
              <a:srgbClr val="D60000"/>
            </a:solidFill>
            <a:ln w="9528" cap="flat">
              <a:solidFill>
                <a:srgbClr val="D6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452">
              <a:extLst>
                <a:ext uri="{FF2B5EF4-FFF2-40B4-BE49-F238E27FC236}">
                  <a16:creationId xmlns:a16="http://schemas.microsoft.com/office/drawing/2014/main" id="{EB3ECF4F-DC7A-48C9-89E2-E37CCAEFD73D}"/>
                </a:ext>
              </a:extLst>
            </p:cNvPr>
            <p:cNvSpPr/>
            <p:nvPr/>
          </p:nvSpPr>
          <p:spPr>
            <a:xfrm>
              <a:off x="3481623" y="5061542"/>
              <a:ext cx="694907" cy="3311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5"/>
                <a:gd name="f8" fmla="val 2"/>
                <a:gd name="f9" fmla="val 1"/>
                <a:gd name="f10" fmla="val 24"/>
                <a:gd name="f11" fmla="val 23"/>
                <a:gd name="f12" fmla="val 22"/>
                <a:gd name="f13" fmla="val 21"/>
                <a:gd name="f14" fmla="val 56"/>
                <a:gd name="f15" fmla="val 11"/>
                <a:gd name="f16" fmla="val 12"/>
                <a:gd name="f17" fmla="val 13"/>
                <a:gd name="f18" fmla="val 14"/>
                <a:gd name="f19" fmla="val 55"/>
                <a:gd name="f20" fmla="val 54"/>
                <a:gd name="f21" fmla="val 4"/>
                <a:gd name="f22" fmla="val 3"/>
                <a:gd name="f23" fmla="+- 0 0 -90"/>
                <a:gd name="f24" fmla="*/ f3 1 57"/>
                <a:gd name="f25" fmla="*/ f4 1 25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57"/>
                <a:gd name="f34" fmla="*/ f30 1 25"/>
                <a:gd name="f35" fmla="*/ 2 f31 1"/>
                <a:gd name="f36" fmla="*/ 25 f30 1"/>
                <a:gd name="f37" fmla="*/ 0 f31 1"/>
                <a:gd name="f38" fmla="*/ 24 f30 1"/>
                <a:gd name="f39" fmla="*/ 22 f30 1"/>
                <a:gd name="f40" fmla="*/ 56 f31 1"/>
                <a:gd name="f41" fmla="*/ 11 f30 1"/>
                <a:gd name="f42" fmla="*/ 57 f31 1"/>
                <a:gd name="f43" fmla="*/ 13 f30 1"/>
                <a:gd name="f44" fmla="*/ 54 f31 1"/>
                <a:gd name="f45" fmla="*/ 14 f30 1"/>
                <a:gd name="f46" fmla="*/ 3 f31 1"/>
                <a:gd name="f47" fmla="+- f32 0 f1"/>
                <a:gd name="f48" fmla="*/ f35 1 57"/>
                <a:gd name="f49" fmla="*/ f36 1 25"/>
                <a:gd name="f50" fmla="*/ f37 1 57"/>
                <a:gd name="f51" fmla="*/ f38 1 25"/>
                <a:gd name="f52" fmla="*/ f39 1 25"/>
                <a:gd name="f53" fmla="*/ f40 1 57"/>
                <a:gd name="f54" fmla="*/ f41 1 25"/>
                <a:gd name="f55" fmla="*/ f42 1 57"/>
                <a:gd name="f56" fmla="*/ f43 1 25"/>
                <a:gd name="f57" fmla="*/ f44 1 57"/>
                <a:gd name="f58" fmla="*/ f45 1 25"/>
                <a:gd name="f59" fmla="*/ f46 1 57"/>
                <a:gd name="f60" fmla="*/ 0 1 f33"/>
                <a:gd name="f61" fmla="*/ f27 1 f33"/>
                <a:gd name="f62" fmla="*/ 0 1 f34"/>
                <a:gd name="f63" fmla="*/ f28 1 f34"/>
                <a:gd name="f64" fmla="*/ f48 1 f33"/>
                <a:gd name="f65" fmla="*/ f49 1 f34"/>
                <a:gd name="f66" fmla="*/ f50 1 f33"/>
                <a:gd name="f67" fmla="*/ f51 1 f34"/>
                <a:gd name="f68" fmla="*/ f52 1 f34"/>
                <a:gd name="f69" fmla="*/ f53 1 f33"/>
                <a:gd name="f70" fmla="*/ f54 1 f34"/>
                <a:gd name="f71" fmla="*/ f55 1 f33"/>
                <a:gd name="f72" fmla="*/ f56 1 f34"/>
                <a:gd name="f73" fmla="*/ f57 1 f33"/>
                <a:gd name="f74" fmla="*/ f58 1 f34"/>
                <a:gd name="f75" fmla="*/ f59 1 f33"/>
                <a:gd name="f76" fmla="*/ f60 f24 1"/>
                <a:gd name="f77" fmla="*/ f61 f24 1"/>
                <a:gd name="f78" fmla="*/ f63 f25 1"/>
                <a:gd name="f79" fmla="*/ f62 f25 1"/>
                <a:gd name="f80" fmla="*/ f64 f24 1"/>
                <a:gd name="f81" fmla="*/ f65 f25 1"/>
                <a:gd name="f82" fmla="*/ f66 f24 1"/>
                <a:gd name="f83" fmla="*/ f67 f25 1"/>
                <a:gd name="f84" fmla="*/ f68 f25 1"/>
                <a:gd name="f85" fmla="*/ f69 f24 1"/>
                <a:gd name="f86" fmla="*/ f70 f25 1"/>
                <a:gd name="f87" fmla="*/ f71 f24 1"/>
                <a:gd name="f88" fmla="*/ f72 f25 1"/>
                <a:gd name="f89" fmla="*/ f73 f24 1"/>
                <a:gd name="f90" fmla="*/ f74 f25 1"/>
                <a:gd name="f91" fmla="*/ f7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80" y="f81"/>
                </a:cxn>
                <a:cxn ang="f47">
                  <a:pos x="f82" y="f83"/>
                </a:cxn>
                <a:cxn ang="f47">
                  <a:pos x="f82" y="f84"/>
                </a:cxn>
                <a:cxn ang="f47">
                  <a:pos x="f85" y="f86"/>
                </a:cxn>
                <a:cxn ang="f47">
                  <a:pos x="f87" y="f88"/>
                </a:cxn>
                <a:cxn ang="f47">
                  <a:pos x="f89" y="f90"/>
                </a:cxn>
                <a:cxn ang="f47">
                  <a:pos x="f91" y="f83"/>
                </a:cxn>
                <a:cxn ang="f47">
                  <a:pos x="f80" y="f81"/>
                </a:cxn>
              </a:cxnLst>
              <a:rect l="f76" t="f79" r="f77" b="f78"/>
              <a:pathLst>
                <a:path w="57" h="25">
                  <a:moveTo>
                    <a:pt x="f8" y="f7"/>
                  </a:moveTo>
                  <a:cubicBezTo>
                    <a:pt x="f9" y="f7"/>
                    <a:pt x="f9" y="f10"/>
                    <a:pt x="f5" y="f10"/>
                  </a:cubicBezTo>
                  <a:cubicBezTo>
                    <a:pt x="f5" y="f11"/>
                    <a:pt x="f5" y="f12"/>
                    <a:pt x="f5" y="f12"/>
                  </a:cubicBezTo>
                  <a:cubicBezTo>
                    <a:pt x="f9" y="f13"/>
                    <a:pt x="f11" y="f5"/>
                    <a:pt x="f14" y="f15"/>
                  </a:cubicBezTo>
                  <a:cubicBezTo>
                    <a:pt x="f14" y="f15"/>
                    <a:pt x="f6" y="f16"/>
                    <a:pt x="f6" y="f17"/>
                  </a:cubicBezTo>
                  <a:cubicBezTo>
                    <a:pt x="f14" y="f18"/>
                    <a:pt x="f19" y="f18"/>
                    <a:pt x="f20" y="f18"/>
                  </a:cubicBezTo>
                  <a:cubicBezTo>
                    <a:pt x="f10" y="f21"/>
                    <a:pt x="f22" y="f10"/>
                    <a:pt x="f22" y="f10"/>
                  </a:cubicBezTo>
                  <a:cubicBezTo>
                    <a:pt x="f8" y="f10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453">
              <a:extLst>
                <a:ext uri="{FF2B5EF4-FFF2-40B4-BE49-F238E27FC236}">
                  <a16:creationId xmlns:a16="http://schemas.microsoft.com/office/drawing/2014/main" id="{9DE619F0-19B1-44F0-A985-60B9B4666701}"/>
                </a:ext>
              </a:extLst>
            </p:cNvPr>
            <p:cNvSpPr/>
            <p:nvPr/>
          </p:nvSpPr>
          <p:spPr>
            <a:xfrm>
              <a:off x="3526456" y="5376516"/>
              <a:ext cx="702368" cy="2826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1"/>
                <a:gd name="f8" fmla="val 17"/>
                <a:gd name="f9" fmla="val 15"/>
                <a:gd name="f10" fmla="val 18"/>
                <a:gd name="f11" fmla="val 8"/>
                <a:gd name="f12" fmla="val 1"/>
                <a:gd name="f13" fmla="val 14"/>
                <a:gd name="f14" fmla="val 13"/>
                <a:gd name="f15" fmla="val 12"/>
                <a:gd name="f16" fmla="val 11"/>
                <a:gd name="f17" fmla="val 2"/>
                <a:gd name="f18" fmla="val 33"/>
                <a:gd name="f19" fmla="val 54"/>
                <a:gd name="f20" fmla="val 55"/>
                <a:gd name="f21" fmla="val 56"/>
                <a:gd name="f22" fmla="val 3"/>
                <a:gd name="f23" fmla="val 4"/>
                <a:gd name="f24" fmla="val 43"/>
                <a:gd name="f25" fmla="+- 0 0 -90"/>
                <a:gd name="f26" fmla="*/ f3 1 57"/>
                <a:gd name="f27" fmla="*/ f4 1 21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57"/>
                <a:gd name="f36" fmla="*/ f32 1 21"/>
                <a:gd name="f37" fmla="*/ 21 f33 1"/>
                <a:gd name="f38" fmla="*/ 17 f32 1"/>
                <a:gd name="f39" fmla="*/ 1 f33 1"/>
                <a:gd name="f40" fmla="*/ 14 f32 1"/>
                <a:gd name="f41" fmla="*/ 0 f33 1"/>
                <a:gd name="f42" fmla="*/ 12 f32 1"/>
                <a:gd name="f43" fmla="*/ 2 f33 1"/>
                <a:gd name="f44" fmla="*/ 11 f32 1"/>
                <a:gd name="f45" fmla="*/ 54 f33 1"/>
                <a:gd name="f46" fmla="*/ 1 f32 1"/>
                <a:gd name="f47" fmla="*/ 56 f33 1"/>
                <a:gd name="f48" fmla="*/ 4 f32 1"/>
                <a:gd name="f49" fmla="+- f34 0 f1"/>
                <a:gd name="f50" fmla="*/ f37 1 57"/>
                <a:gd name="f51" fmla="*/ f38 1 21"/>
                <a:gd name="f52" fmla="*/ f39 1 57"/>
                <a:gd name="f53" fmla="*/ f40 1 21"/>
                <a:gd name="f54" fmla="*/ f41 1 57"/>
                <a:gd name="f55" fmla="*/ f42 1 21"/>
                <a:gd name="f56" fmla="*/ f43 1 57"/>
                <a:gd name="f57" fmla="*/ f44 1 21"/>
                <a:gd name="f58" fmla="*/ f45 1 57"/>
                <a:gd name="f59" fmla="*/ f46 1 21"/>
                <a:gd name="f60" fmla="*/ f47 1 57"/>
                <a:gd name="f61" fmla="*/ f48 1 21"/>
                <a:gd name="f62" fmla="*/ 0 1 f35"/>
                <a:gd name="f63" fmla="*/ f29 1 f35"/>
                <a:gd name="f64" fmla="*/ 0 1 f36"/>
                <a:gd name="f65" fmla="*/ f30 1 f36"/>
                <a:gd name="f66" fmla="*/ f50 1 f35"/>
                <a:gd name="f67" fmla="*/ f51 1 f36"/>
                <a:gd name="f68" fmla="*/ f52 1 f35"/>
                <a:gd name="f69" fmla="*/ f53 1 f36"/>
                <a:gd name="f70" fmla="*/ f54 1 f35"/>
                <a:gd name="f71" fmla="*/ f55 1 f36"/>
                <a:gd name="f72" fmla="*/ f56 1 f35"/>
                <a:gd name="f73" fmla="*/ f57 1 f36"/>
                <a:gd name="f74" fmla="*/ f58 1 f35"/>
                <a:gd name="f75" fmla="*/ f59 1 f36"/>
                <a:gd name="f76" fmla="*/ f60 1 f35"/>
                <a:gd name="f77" fmla="*/ f61 1 f36"/>
                <a:gd name="f78" fmla="*/ f62 f26 1"/>
                <a:gd name="f79" fmla="*/ f63 f26 1"/>
                <a:gd name="f80" fmla="*/ f65 f27 1"/>
                <a:gd name="f81" fmla="*/ f64 f27 1"/>
                <a:gd name="f82" fmla="*/ f66 f26 1"/>
                <a:gd name="f83" fmla="*/ f67 f27 1"/>
                <a:gd name="f84" fmla="*/ f68 f26 1"/>
                <a:gd name="f85" fmla="*/ f69 f27 1"/>
                <a:gd name="f86" fmla="*/ f70 f26 1"/>
                <a:gd name="f87" fmla="*/ f71 f27 1"/>
                <a:gd name="f88" fmla="*/ f72 f26 1"/>
                <a:gd name="f89" fmla="*/ f73 f27 1"/>
                <a:gd name="f90" fmla="*/ f74 f26 1"/>
                <a:gd name="f91" fmla="*/ f75 f27 1"/>
                <a:gd name="f92" fmla="*/ f76 f26 1"/>
                <a:gd name="f93" fmla="*/ f7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91"/>
                </a:cxn>
                <a:cxn ang="f49">
                  <a:pos x="f92" y="f93"/>
                </a:cxn>
                <a:cxn ang="f49">
                  <a:pos x="f82" y="f83"/>
                </a:cxn>
              </a:cxnLst>
              <a:rect l="f78" t="f81" r="f79" b="f80"/>
              <a:pathLst>
                <a:path w="57" h="21">
                  <a:moveTo>
                    <a:pt x="f7" y="f8"/>
                  </a:moveTo>
                  <a:cubicBezTo>
                    <a:pt x="f9" y="f10"/>
                    <a:pt x="f11" y="f8"/>
                    <a:pt x="f12" y="f13"/>
                  </a:cubicBezTo>
                  <a:cubicBezTo>
                    <a:pt x="f5" y="f13"/>
                    <a:pt x="f5" y="f14"/>
                    <a:pt x="f5" y="f15"/>
                  </a:cubicBezTo>
                  <a:cubicBezTo>
                    <a:pt x="f5" y="f16"/>
                    <a:pt x="f12" y="f16"/>
                    <a:pt x="f17" y="f16"/>
                  </a:cubicBezTo>
                  <a:cubicBezTo>
                    <a:pt x="f18" y="f7"/>
                    <a:pt x="f19" y="f12"/>
                    <a:pt x="f19" y="f12"/>
                  </a:cubicBezTo>
                  <a:cubicBezTo>
                    <a:pt x="f20" y="f5"/>
                    <a:pt x="f21" y="f5"/>
                    <a:pt x="f21" y="f12"/>
                  </a:cubicBezTo>
                  <a:cubicBezTo>
                    <a:pt x="f6" y="f17"/>
                    <a:pt x="f6" y="f22"/>
                    <a:pt x="f21" y="f23"/>
                  </a:cubicBezTo>
                  <a:cubicBezTo>
                    <a:pt x="f21" y="f23"/>
                    <a:pt x="f24" y="f8"/>
                    <a:pt x="f7" y="f8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454">
              <a:extLst>
                <a:ext uri="{FF2B5EF4-FFF2-40B4-BE49-F238E27FC236}">
                  <a16:creationId xmlns:a16="http://schemas.microsoft.com/office/drawing/2014/main" id="{DA81E382-F5F7-4629-A2C6-B5E137805FB0}"/>
                </a:ext>
              </a:extLst>
            </p:cNvPr>
            <p:cNvSpPr/>
            <p:nvPr/>
          </p:nvSpPr>
          <p:spPr>
            <a:xfrm>
              <a:off x="3563819" y="5303830"/>
              <a:ext cx="552928" cy="1372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11"/>
                <a:gd name="f8" fmla="val 2"/>
                <a:gd name="f9" fmla="val 1"/>
                <a:gd name="f10" fmla="val 10"/>
                <a:gd name="f11" fmla="val 9"/>
                <a:gd name="f12" fmla="val 8"/>
                <a:gd name="f13" fmla="val 7"/>
                <a:gd name="f14" fmla="val 43"/>
                <a:gd name="f15" fmla="val 44"/>
                <a:gd name="f16" fmla="val 3"/>
                <a:gd name="f17" fmla="val 4"/>
                <a:gd name="f18" fmla="+- 0 0 -90"/>
                <a:gd name="f19" fmla="*/ f3 1 45"/>
                <a:gd name="f20" fmla="*/ f4 1 1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45"/>
                <a:gd name="f29" fmla="*/ f25 1 11"/>
                <a:gd name="f30" fmla="*/ 2 f26 1"/>
                <a:gd name="f31" fmla="*/ 11 f25 1"/>
                <a:gd name="f32" fmla="*/ 0 f26 1"/>
                <a:gd name="f33" fmla="*/ 9 f25 1"/>
                <a:gd name="f34" fmla="*/ 1 f26 1"/>
                <a:gd name="f35" fmla="*/ 7 f25 1"/>
                <a:gd name="f36" fmla="*/ 43 f26 1"/>
                <a:gd name="f37" fmla="*/ 0 f25 1"/>
                <a:gd name="f38" fmla="*/ 45 f26 1"/>
                <a:gd name="f39" fmla="*/ 2 f25 1"/>
                <a:gd name="f40" fmla="*/ 44 f26 1"/>
                <a:gd name="f41" fmla="*/ 4 f25 1"/>
                <a:gd name="f42" fmla="+- f27 0 f1"/>
                <a:gd name="f43" fmla="*/ f30 1 45"/>
                <a:gd name="f44" fmla="*/ f31 1 11"/>
                <a:gd name="f45" fmla="*/ f32 1 45"/>
                <a:gd name="f46" fmla="*/ f33 1 11"/>
                <a:gd name="f47" fmla="*/ f34 1 45"/>
                <a:gd name="f48" fmla="*/ f35 1 11"/>
                <a:gd name="f49" fmla="*/ f36 1 45"/>
                <a:gd name="f50" fmla="*/ f37 1 11"/>
                <a:gd name="f51" fmla="*/ f38 1 45"/>
                <a:gd name="f52" fmla="*/ f39 1 11"/>
                <a:gd name="f53" fmla="*/ f40 1 45"/>
                <a:gd name="f54" fmla="*/ f41 1 11"/>
                <a:gd name="f55" fmla="*/ 0 1 f28"/>
                <a:gd name="f56" fmla="*/ f22 1 f28"/>
                <a:gd name="f57" fmla="*/ 0 1 f29"/>
                <a:gd name="f58" fmla="*/ f23 1 f29"/>
                <a:gd name="f59" fmla="*/ f43 1 f28"/>
                <a:gd name="f60" fmla="*/ f44 1 f29"/>
                <a:gd name="f61" fmla="*/ f45 1 f28"/>
                <a:gd name="f62" fmla="*/ f46 1 f29"/>
                <a:gd name="f63" fmla="*/ f47 1 f28"/>
                <a:gd name="f64" fmla="*/ f48 1 f29"/>
                <a:gd name="f65" fmla="*/ f49 1 f28"/>
                <a:gd name="f66" fmla="*/ f50 1 f29"/>
                <a:gd name="f67" fmla="*/ f51 1 f28"/>
                <a:gd name="f68" fmla="*/ f52 1 f29"/>
                <a:gd name="f69" fmla="*/ f53 1 f28"/>
                <a:gd name="f70" fmla="*/ f54 1 f29"/>
                <a:gd name="f71" fmla="*/ f55 f19 1"/>
                <a:gd name="f72" fmla="*/ f56 f19 1"/>
                <a:gd name="f73" fmla="*/ f58 f20 1"/>
                <a:gd name="f74" fmla="*/ f57 f20 1"/>
                <a:gd name="f75" fmla="*/ f59 f19 1"/>
                <a:gd name="f76" fmla="*/ f60 f20 1"/>
                <a:gd name="f77" fmla="*/ f61 f19 1"/>
                <a:gd name="f78" fmla="*/ f62 f20 1"/>
                <a:gd name="f79" fmla="*/ f63 f19 1"/>
                <a:gd name="f80" fmla="*/ f64 f20 1"/>
                <a:gd name="f81" fmla="*/ f65 f19 1"/>
                <a:gd name="f82" fmla="*/ f66 f20 1"/>
                <a:gd name="f83" fmla="*/ f67 f19 1"/>
                <a:gd name="f84" fmla="*/ f68 f20 1"/>
                <a:gd name="f85" fmla="*/ f69 f19 1"/>
                <a:gd name="f86" fmla="*/ f7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81" y="f82"/>
                </a:cxn>
                <a:cxn ang="f42">
                  <a:pos x="f83" y="f84"/>
                </a:cxn>
                <a:cxn ang="f42">
                  <a:pos x="f85" y="f86"/>
                </a:cxn>
                <a:cxn ang="f42">
                  <a:pos x="f75" y="f76"/>
                </a:cxn>
              </a:cxnLst>
              <a:rect l="f71" t="f74" r="f72" b="f73"/>
              <a:pathLst>
                <a:path w="45" h="11">
                  <a:moveTo>
                    <a:pt x="f8" y="f7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12"/>
                    <a:pt x="f5" y="f13"/>
                    <a:pt x="f9" y="f13"/>
                  </a:cubicBezTo>
                  <a:cubicBezTo>
                    <a:pt x="f14" y="f5"/>
                    <a:pt x="f14" y="f5"/>
                    <a:pt x="f14" y="f5"/>
                  </a:cubicBezTo>
                  <a:cubicBezTo>
                    <a:pt x="f15" y="f5"/>
                    <a:pt x="f6" y="f9"/>
                    <a:pt x="f6" y="f8"/>
                  </a:cubicBezTo>
                  <a:cubicBezTo>
                    <a:pt x="f6" y="f16"/>
                    <a:pt x="f6" y="f17"/>
                    <a:pt x="f15" y="f17"/>
                  </a:cubicBezTo>
                  <a:cubicBezTo>
                    <a:pt x="f8" y="f7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455">
              <a:extLst>
                <a:ext uri="{FF2B5EF4-FFF2-40B4-BE49-F238E27FC236}">
                  <a16:creationId xmlns:a16="http://schemas.microsoft.com/office/drawing/2014/main" id="{74D8E71F-229C-491C-A93F-DB9697D5983A}"/>
                </a:ext>
              </a:extLst>
            </p:cNvPr>
            <p:cNvSpPr/>
            <p:nvPr/>
          </p:nvSpPr>
          <p:spPr>
            <a:xfrm>
              <a:off x="2868920" y="7928597"/>
              <a:ext cx="321301" cy="2261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17"/>
                <a:gd name="f8" fmla="val 25"/>
                <a:gd name="f9" fmla="val 4"/>
                <a:gd name="f10" fmla="val 3"/>
                <a:gd name="f11" fmla="val 2"/>
                <a:gd name="f12" fmla="val 1"/>
                <a:gd name="f13" fmla="val 23"/>
                <a:gd name="f14" fmla="val 13"/>
                <a:gd name="f15" fmla="val 14"/>
                <a:gd name="f16" fmla="val 16"/>
                <a:gd name="f17" fmla="+- 0 0 -90"/>
                <a:gd name="f18" fmla="*/ f3 1 26"/>
                <a:gd name="f19" fmla="*/ f4 1 1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6"/>
                <a:gd name="f28" fmla="*/ f24 1 17"/>
                <a:gd name="f29" fmla="*/ 25 f25 1"/>
                <a:gd name="f30" fmla="*/ 4 f24 1"/>
                <a:gd name="f31" fmla="*/ 1 f24 1"/>
                <a:gd name="f32" fmla="*/ 23 f25 1"/>
                <a:gd name="f33" fmla="*/ 0 f24 1"/>
                <a:gd name="f34" fmla="*/ 0 f25 1"/>
                <a:gd name="f35" fmla="*/ 13 f24 1"/>
                <a:gd name="f36" fmla="*/ 1 f25 1"/>
                <a:gd name="f37" fmla="*/ 17 f24 1"/>
                <a:gd name="f38" fmla="+- f26 0 f1"/>
                <a:gd name="f39" fmla="*/ f29 1 26"/>
                <a:gd name="f40" fmla="*/ f30 1 17"/>
                <a:gd name="f41" fmla="*/ f31 1 17"/>
                <a:gd name="f42" fmla="*/ f32 1 26"/>
                <a:gd name="f43" fmla="*/ f33 1 17"/>
                <a:gd name="f44" fmla="*/ f34 1 26"/>
                <a:gd name="f45" fmla="*/ f35 1 17"/>
                <a:gd name="f46" fmla="*/ f36 1 26"/>
                <a:gd name="f47" fmla="*/ f37 1 17"/>
                <a:gd name="f48" fmla="*/ 0 1 f27"/>
                <a:gd name="f49" fmla="*/ f21 1 f27"/>
                <a:gd name="f50" fmla="*/ 0 1 f28"/>
                <a:gd name="f51" fmla="*/ f22 1 f28"/>
                <a:gd name="f52" fmla="*/ f39 1 f27"/>
                <a:gd name="f53" fmla="*/ f40 1 f28"/>
                <a:gd name="f54" fmla="*/ f41 1 f28"/>
                <a:gd name="f55" fmla="*/ f42 1 f27"/>
                <a:gd name="f56" fmla="*/ f43 1 f28"/>
                <a:gd name="f57" fmla="*/ f44 1 f27"/>
                <a:gd name="f58" fmla="*/ f45 1 f28"/>
                <a:gd name="f59" fmla="*/ f46 1 f27"/>
                <a:gd name="f60" fmla="*/ f47 1 f28"/>
                <a:gd name="f61" fmla="*/ f48 f18 1"/>
                <a:gd name="f62" fmla="*/ f49 f18 1"/>
                <a:gd name="f63" fmla="*/ f51 f19 1"/>
                <a:gd name="f64" fmla="*/ f50 f19 1"/>
                <a:gd name="f65" fmla="*/ f52 f18 1"/>
                <a:gd name="f66" fmla="*/ f53 f19 1"/>
                <a:gd name="f67" fmla="*/ f54 f19 1"/>
                <a:gd name="f68" fmla="*/ f55 f18 1"/>
                <a:gd name="f69" fmla="*/ f56 f19 1"/>
                <a:gd name="f70" fmla="*/ f57 f18 1"/>
                <a:gd name="f71" fmla="*/ f58 f19 1"/>
                <a:gd name="f72" fmla="*/ f59 f18 1"/>
                <a:gd name="f73" fmla="*/ f60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5" y="f66"/>
                </a:cxn>
                <a:cxn ang="f38">
                  <a:pos x="f65" y="f67"/>
                </a:cxn>
                <a:cxn ang="f38">
                  <a:pos x="f68" y="f69"/>
                </a:cxn>
                <a:cxn ang="f38">
                  <a:pos x="f70" y="f71"/>
                </a:cxn>
                <a:cxn ang="f38">
                  <a:pos x="f72" y="f73"/>
                </a:cxn>
                <a:cxn ang="f38">
                  <a:pos x="f65" y="f66"/>
                </a:cxn>
              </a:cxnLst>
              <a:rect l="f61" t="f64" r="f62" b="f63"/>
              <a:pathLst>
                <a:path w="26" h="17">
                  <a:moveTo>
                    <a:pt x="f8" y="f9"/>
                  </a:moveTo>
                  <a:cubicBezTo>
                    <a:pt x="f8" y="f10"/>
                    <a:pt x="f6" y="f11"/>
                    <a:pt x="f8" y="f12"/>
                  </a:cubicBezTo>
                  <a:cubicBezTo>
                    <a:pt x="f8" y="f5"/>
                    <a:pt x="f13" y="f5"/>
                    <a:pt x="f13" y="f5"/>
                  </a:cubicBezTo>
                  <a:cubicBezTo>
                    <a:pt x="f5" y="f14"/>
                    <a:pt x="f5" y="f14"/>
                    <a:pt x="f5" y="f14"/>
                  </a:cubicBezTo>
                  <a:cubicBezTo>
                    <a:pt x="f12" y="f15"/>
                    <a:pt x="f12" y="f16"/>
                    <a:pt x="f12" y="f7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456">
              <a:extLst>
                <a:ext uri="{FF2B5EF4-FFF2-40B4-BE49-F238E27FC236}">
                  <a16:creationId xmlns:a16="http://schemas.microsoft.com/office/drawing/2014/main" id="{DB226252-3B35-4ACA-9C8F-0270A50FB1D7}"/>
                </a:ext>
              </a:extLst>
            </p:cNvPr>
            <p:cNvSpPr/>
            <p:nvPr/>
          </p:nvSpPr>
          <p:spPr>
            <a:xfrm>
              <a:off x="2846499" y="7783226"/>
              <a:ext cx="500624" cy="2342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18"/>
                <a:gd name="f8" fmla="val 1"/>
                <a:gd name="f9" fmla="val 5"/>
                <a:gd name="f10" fmla="val 12"/>
                <a:gd name="f11" fmla="val 16"/>
                <a:gd name="f12" fmla="val 4"/>
                <a:gd name="f13" fmla="val 39"/>
                <a:gd name="f14" fmla="val 40"/>
                <a:gd name="f15" fmla="val 3"/>
                <a:gd name="f16" fmla="val 2"/>
                <a:gd name="f17" fmla="val 17"/>
                <a:gd name="f18" fmla="val 6"/>
                <a:gd name="f19" fmla="val 7"/>
                <a:gd name="f20" fmla="val 14"/>
                <a:gd name="f21" fmla="val 15"/>
                <a:gd name="f22" fmla="+- 0 0 -90"/>
                <a:gd name="f23" fmla="*/ f3 1 41"/>
                <a:gd name="f24" fmla="*/ f4 1 18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41"/>
                <a:gd name="f33" fmla="*/ f29 1 18"/>
                <a:gd name="f34" fmla="*/ 1 f30 1"/>
                <a:gd name="f35" fmla="*/ 18 f29 1"/>
                <a:gd name="f36" fmla="*/ 39 f30 1"/>
                <a:gd name="f37" fmla="*/ 4 f29 1"/>
                <a:gd name="f38" fmla="*/ 41 f30 1"/>
                <a:gd name="f39" fmla="*/ 2 f29 1"/>
                <a:gd name="f40" fmla="*/ 0 f29 1"/>
                <a:gd name="f41" fmla="*/ 0 f30 1"/>
                <a:gd name="f42" fmla="*/ 14 f29 1"/>
                <a:gd name="f43" fmla="+- f31 0 f1"/>
                <a:gd name="f44" fmla="*/ f34 1 41"/>
                <a:gd name="f45" fmla="*/ f35 1 18"/>
                <a:gd name="f46" fmla="*/ f36 1 41"/>
                <a:gd name="f47" fmla="*/ f37 1 18"/>
                <a:gd name="f48" fmla="*/ f38 1 41"/>
                <a:gd name="f49" fmla="*/ f39 1 18"/>
                <a:gd name="f50" fmla="*/ f40 1 18"/>
                <a:gd name="f51" fmla="*/ f41 1 41"/>
                <a:gd name="f52" fmla="*/ f42 1 18"/>
                <a:gd name="f53" fmla="*/ 0 1 f32"/>
                <a:gd name="f54" fmla="*/ f26 1 f32"/>
                <a:gd name="f55" fmla="*/ 0 1 f33"/>
                <a:gd name="f56" fmla="*/ f27 1 f33"/>
                <a:gd name="f57" fmla="*/ f44 1 f32"/>
                <a:gd name="f58" fmla="*/ f45 1 f33"/>
                <a:gd name="f59" fmla="*/ f46 1 f32"/>
                <a:gd name="f60" fmla="*/ f47 1 f33"/>
                <a:gd name="f61" fmla="*/ f48 1 f32"/>
                <a:gd name="f62" fmla="*/ f49 1 f33"/>
                <a:gd name="f63" fmla="*/ f50 1 f33"/>
                <a:gd name="f64" fmla="*/ f51 1 f32"/>
                <a:gd name="f65" fmla="*/ f52 1 f33"/>
                <a:gd name="f66" fmla="*/ f53 f23 1"/>
                <a:gd name="f67" fmla="*/ f54 f23 1"/>
                <a:gd name="f68" fmla="*/ f56 f24 1"/>
                <a:gd name="f69" fmla="*/ f55 f24 1"/>
                <a:gd name="f70" fmla="*/ f57 f23 1"/>
                <a:gd name="f71" fmla="*/ f58 f24 1"/>
                <a:gd name="f72" fmla="*/ f59 f23 1"/>
                <a:gd name="f73" fmla="*/ f60 f24 1"/>
                <a:gd name="f74" fmla="*/ f61 f23 1"/>
                <a:gd name="f75" fmla="*/ f62 f24 1"/>
                <a:gd name="f76" fmla="*/ f63 f24 1"/>
                <a:gd name="f77" fmla="*/ f64 f23 1"/>
                <a:gd name="f78" fmla="*/ f6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72" y="f76"/>
                </a:cxn>
                <a:cxn ang="f43">
                  <a:pos x="f72" y="f76"/>
                </a:cxn>
                <a:cxn ang="f43">
                  <a:pos x="f77" y="f78"/>
                </a:cxn>
                <a:cxn ang="f43">
                  <a:pos x="f70" y="f71"/>
                </a:cxn>
              </a:cxnLst>
              <a:rect l="f66" t="f69" r="f67" b="f68"/>
              <a:pathLst>
                <a:path w="41" h="18">
                  <a:moveTo>
                    <a:pt x="f8" y="f7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6" y="f15"/>
                    <a:pt x="f6" y="f16"/>
                  </a:cubicBezTo>
                  <a:cubicBezTo>
                    <a:pt x="f6" y="f8"/>
                    <a:pt x="f14" y="f5"/>
                    <a:pt x="f13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17" y="f5"/>
                    <a:pt x="f18" y="f19"/>
                    <a:pt x="f5" y="f20"/>
                  </a:cubicBezTo>
                  <a:cubicBezTo>
                    <a:pt x="f5" y="f21"/>
                    <a:pt x="f8" y="f1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457">
              <a:extLst>
                <a:ext uri="{FF2B5EF4-FFF2-40B4-BE49-F238E27FC236}">
                  <a16:creationId xmlns:a16="http://schemas.microsoft.com/office/drawing/2014/main" id="{F0DE899D-DDDE-4201-B02F-A15B4F54C7C9}"/>
                </a:ext>
              </a:extLst>
            </p:cNvPr>
            <p:cNvSpPr/>
            <p:nvPr/>
          </p:nvSpPr>
          <p:spPr>
            <a:xfrm>
              <a:off x="2891332" y="7928597"/>
              <a:ext cx="493154" cy="2988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39"/>
                <a:gd name="f9" fmla="val 3"/>
                <a:gd name="f10" fmla="val 1"/>
                <a:gd name="f11" fmla="val 38"/>
                <a:gd name="f12" fmla="val 37"/>
                <a:gd name="f13" fmla="val 36"/>
                <a:gd name="f14" fmla="val 24"/>
                <a:gd name="f15" fmla="val 14"/>
                <a:gd name="f16" fmla="val 7"/>
                <a:gd name="f17" fmla="val 18"/>
                <a:gd name="f18" fmla="val 20"/>
                <a:gd name="f19" fmla="val 21"/>
                <a:gd name="f20" fmla="val 22"/>
                <a:gd name="f21" fmla="val 9"/>
                <a:gd name="f22" fmla="val 26"/>
                <a:gd name="f23" fmla="+- 0 0 -90"/>
                <a:gd name="f24" fmla="*/ f3 1 40"/>
                <a:gd name="f25" fmla="*/ f4 1 23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40"/>
                <a:gd name="f34" fmla="*/ f30 1 23"/>
                <a:gd name="f35" fmla="*/ 39 f31 1"/>
                <a:gd name="f36" fmla="*/ 3 f30 1"/>
                <a:gd name="f37" fmla="*/ 1 f30 1"/>
                <a:gd name="f38" fmla="*/ 36 f31 1"/>
                <a:gd name="f39" fmla="*/ 0 f31 1"/>
                <a:gd name="f40" fmla="*/ 20 f30 1"/>
                <a:gd name="f41" fmla="*/ 1 f31 1"/>
                <a:gd name="f42" fmla="*/ 23 f30 1"/>
                <a:gd name="f43" fmla="+- f32 0 f1"/>
                <a:gd name="f44" fmla="*/ f35 1 40"/>
                <a:gd name="f45" fmla="*/ f36 1 23"/>
                <a:gd name="f46" fmla="*/ f37 1 23"/>
                <a:gd name="f47" fmla="*/ f38 1 40"/>
                <a:gd name="f48" fmla="*/ f39 1 40"/>
                <a:gd name="f49" fmla="*/ f40 1 23"/>
                <a:gd name="f50" fmla="*/ f41 1 40"/>
                <a:gd name="f51" fmla="*/ f42 1 23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4"/>
                <a:gd name="f59" fmla="*/ f47 1 f33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5 1"/>
                <a:gd name="f71" fmla="*/ f59 f24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68" y="f70"/>
                </a:cxn>
                <a:cxn ang="f43">
                  <a:pos x="f71" y="f70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40" h="23">
                  <a:moveTo>
                    <a:pt x="f8" y="f9"/>
                  </a:moveTo>
                  <a:cubicBezTo>
                    <a:pt x="f6" y="f9"/>
                    <a:pt x="f6" y="f10"/>
                    <a:pt x="f8" y="f10"/>
                  </a:cubicBezTo>
                  <a:cubicBezTo>
                    <a:pt x="f11" y="f5"/>
                    <a:pt x="f12" y="f5"/>
                    <a:pt x="f13" y="f10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10" y="f7"/>
                  </a:cubicBezTo>
                  <a:cubicBezTo>
                    <a:pt x="f21" y="f20"/>
                    <a:pt x="f22" y="f17"/>
                    <a:pt x="f8" y="f9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Овал 14">
              <a:extLst>
                <a:ext uri="{FF2B5EF4-FFF2-40B4-BE49-F238E27FC236}">
                  <a16:creationId xmlns:a16="http://schemas.microsoft.com/office/drawing/2014/main" id="{F165F06A-A07C-4DC4-BD50-AEE15F856495}"/>
                </a:ext>
              </a:extLst>
            </p:cNvPr>
            <p:cNvSpPr/>
            <p:nvPr/>
          </p:nvSpPr>
          <p:spPr>
            <a:xfrm rot="20884724">
              <a:off x="3157452" y="3053574"/>
              <a:ext cx="558003" cy="7394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D60000"/>
                </a:gs>
                <a:gs pos="100000">
                  <a:srgbClr val="FF4747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55104 -0.01042 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>
            <a:extLst>
              <a:ext uri="{FF2B5EF4-FFF2-40B4-BE49-F238E27FC236}">
                <a16:creationId xmlns:a16="http://schemas.microsoft.com/office/drawing/2014/main" id="{EC9116B6-3326-49D8-A5D5-AFB3DA931AB1}"/>
              </a:ext>
            </a:extLst>
          </p:cNvPr>
          <p:cNvSpPr txBox="1"/>
          <p:nvPr/>
        </p:nvSpPr>
        <p:spPr>
          <a:xfrm>
            <a:off x="3894253" y="6172375"/>
            <a:ext cx="4403494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dirty="0">
                <a:solidFill>
                  <a:srgbClr val="000000"/>
                </a:solidFill>
                <a:latin typeface="Calibri"/>
              </a:rPr>
              <a:t>В</a:t>
            </a:r>
            <a:r>
              <a:rPr lang="ru-RU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телефона на учителката </a:t>
            </a:r>
            <a:r>
              <a:rPr lang="ru-RU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има</a:t>
            </a:r>
            <a:r>
              <a:rPr lang="ru-RU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ru-RU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раница</a:t>
            </a:r>
            <a:r>
              <a:rPr lang="ru-RU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.</a:t>
            </a:r>
          </a:p>
        </p:txBody>
      </p:sp>
      <p:pic>
        <p:nvPicPr>
          <p:cNvPr id="4" name="Рисунка 18">
            <a:extLst>
              <a:ext uri="{FF2B5EF4-FFF2-40B4-BE49-F238E27FC236}">
                <a16:creationId xmlns:a16="http://schemas.microsoft.com/office/drawing/2014/main" id="{C92ED85F-48D7-43AC-8BE0-F95E753E5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1366" y="930054"/>
            <a:ext cx="4031591" cy="4771092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5" name="Группа 2">
            <a:extLst>
              <a:ext uri="{FF2B5EF4-FFF2-40B4-BE49-F238E27FC236}">
                <a16:creationId xmlns:a16="http://schemas.microsoft.com/office/drawing/2014/main" id="{5EB42556-2412-40DA-9AA5-5557823DBA1A}"/>
              </a:ext>
            </a:extLst>
          </p:cNvPr>
          <p:cNvGrpSpPr/>
          <p:nvPr/>
        </p:nvGrpSpPr>
        <p:grpSpPr>
          <a:xfrm>
            <a:off x="2144130" y="3053574"/>
            <a:ext cx="5477009" cy="8242813"/>
            <a:chOff x="2144130" y="3053574"/>
            <a:chExt cx="5477009" cy="8242813"/>
          </a:xfrm>
        </p:grpSpPr>
        <p:sp>
          <p:nvSpPr>
            <p:cNvPr id="6" name="Freeform 440">
              <a:extLst>
                <a:ext uri="{FF2B5EF4-FFF2-40B4-BE49-F238E27FC236}">
                  <a16:creationId xmlns:a16="http://schemas.microsoft.com/office/drawing/2014/main" id="{EF1D01AE-B093-4407-BE4F-5B136EDF513A}"/>
                </a:ext>
              </a:extLst>
            </p:cNvPr>
            <p:cNvSpPr/>
            <p:nvPr/>
          </p:nvSpPr>
          <p:spPr>
            <a:xfrm>
              <a:off x="2144130" y="3123261"/>
              <a:ext cx="5477009" cy="81731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8"/>
                <a:gd name="f7" fmla="val 619"/>
                <a:gd name="f8" fmla="val 126"/>
                <a:gd name="f9" fmla="val 346"/>
                <a:gd name="f10" fmla="val 78"/>
                <a:gd name="f11" fmla="val 48"/>
                <a:gd name="f12" fmla="val 72"/>
                <a:gd name="f13" fmla="val 11"/>
                <a:gd name="f14" fmla="val 102"/>
                <a:gd name="f15" fmla="val 5"/>
                <a:gd name="f16" fmla="val 132"/>
                <a:gd name="f17" fmla="val 138"/>
                <a:gd name="f18" fmla="val 34"/>
                <a:gd name="f19" fmla="val 205"/>
                <a:gd name="f20" fmla="val 281"/>
                <a:gd name="f21" fmla="val 207"/>
                <a:gd name="f22" fmla="val 182"/>
                <a:gd name="f23" fmla="val 235"/>
                <a:gd name="f24" fmla="val 186"/>
                <a:gd name="f25" fmla="val 264"/>
                <a:gd name="f26" fmla="val 191"/>
                <a:gd name="f27" fmla="val 274"/>
                <a:gd name="f28" fmla="val 198"/>
                <a:gd name="f29" fmla="val 280"/>
                <a:gd name="f30" fmla="val 244"/>
                <a:gd name="f31" fmla="val 303"/>
                <a:gd name="f32" fmla="val 208"/>
                <a:gd name="f33" fmla="val 337"/>
                <a:gd name="f34" fmla="val 247"/>
                <a:gd name="f35" fmla="val 351"/>
                <a:gd name="f36" fmla="val 265"/>
                <a:gd name="f37" fmla="val 352"/>
                <a:gd name="f38" fmla="val 299"/>
                <a:gd name="f39" fmla="val 393"/>
                <a:gd name="f40" fmla="val 282"/>
                <a:gd name="f41" fmla="val 421"/>
                <a:gd name="f42" fmla="val 363"/>
                <a:gd name="f43" fmla="val 443"/>
                <a:gd name="f44" fmla="val 409"/>
                <a:gd name="f45" fmla="val 156"/>
                <a:gd name="f46" fmla="val 75"/>
                <a:gd name="f47" fmla="val 495"/>
                <a:gd name="f48" fmla="val 70"/>
                <a:gd name="f49" fmla="val 445"/>
                <a:gd name="f50" fmla="val 66"/>
                <a:gd name="f51" fmla="val 394"/>
                <a:gd name="f52" fmla="val 49"/>
                <a:gd name="f53" fmla="val 316"/>
                <a:gd name="f54" fmla="val 24"/>
                <a:gd name="f55" fmla="val 46"/>
                <a:gd name="f56" fmla="val 201"/>
                <a:gd name="f57" fmla="+- 0 0 -90"/>
                <a:gd name="f58" fmla="*/ f3 1 448"/>
                <a:gd name="f59" fmla="*/ f4 1 619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448"/>
                <a:gd name="f68" fmla="*/ f64 1 619"/>
                <a:gd name="f69" fmla="*/ 126 f65 1"/>
                <a:gd name="f70" fmla="*/ 346 f64 1"/>
                <a:gd name="f71" fmla="*/ 78 f65 1"/>
                <a:gd name="f72" fmla="*/ 48 f64 1"/>
                <a:gd name="f73" fmla="*/ 102 f65 1"/>
                <a:gd name="f74" fmla="*/ 5 f64 1"/>
                <a:gd name="f75" fmla="*/ 138 f65 1"/>
                <a:gd name="f76" fmla="*/ 34 f64 1"/>
                <a:gd name="f77" fmla="*/ 205 f65 1"/>
                <a:gd name="f78" fmla="*/ 281 f64 1"/>
                <a:gd name="f79" fmla="*/ 235 f65 1"/>
                <a:gd name="f80" fmla="*/ 186 f64 1"/>
                <a:gd name="f81" fmla="*/ 280 f65 1"/>
                <a:gd name="f82" fmla="*/ 244 f64 1"/>
                <a:gd name="f83" fmla="*/ 337 f65 1"/>
                <a:gd name="f84" fmla="*/ 247 f64 1"/>
                <a:gd name="f85" fmla="*/ 352 f65 1"/>
                <a:gd name="f86" fmla="*/ 299 f64 1"/>
                <a:gd name="f87" fmla="*/ 421 f65 1"/>
                <a:gd name="f88" fmla="*/ 363 f64 1"/>
                <a:gd name="f89" fmla="*/ 409 f65 1"/>
                <a:gd name="f90" fmla="*/ 619 f64 1"/>
                <a:gd name="f91" fmla="*/ 156 f65 1"/>
                <a:gd name="f92" fmla="*/ 70 f65 1"/>
                <a:gd name="f93" fmla="*/ 445 f64 1"/>
                <a:gd name="f94" fmla="*/ 24 f65 1"/>
                <a:gd name="f95" fmla="+- f66 0 f1"/>
                <a:gd name="f96" fmla="*/ f69 1 448"/>
                <a:gd name="f97" fmla="*/ f70 1 619"/>
                <a:gd name="f98" fmla="*/ f71 1 448"/>
                <a:gd name="f99" fmla="*/ f72 1 619"/>
                <a:gd name="f100" fmla="*/ f73 1 448"/>
                <a:gd name="f101" fmla="*/ f74 1 619"/>
                <a:gd name="f102" fmla="*/ f75 1 448"/>
                <a:gd name="f103" fmla="*/ f76 1 619"/>
                <a:gd name="f104" fmla="*/ f77 1 448"/>
                <a:gd name="f105" fmla="*/ f78 1 619"/>
                <a:gd name="f106" fmla="*/ f79 1 448"/>
                <a:gd name="f107" fmla="*/ f80 1 619"/>
                <a:gd name="f108" fmla="*/ f81 1 448"/>
                <a:gd name="f109" fmla="*/ f82 1 619"/>
                <a:gd name="f110" fmla="*/ f83 1 448"/>
                <a:gd name="f111" fmla="*/ f84 1 619"/>
                <a:gd name="f112" fmla="*/ f85 1 448"/>
                <a:gd name="f113" fmla="*/ f86 1 619"/>
                <a:gd name="f114" fmla="*/ f87 1 448"/>
                <a:gd name="f115" fmla="*/ f88 1 619"/>
                <a:gd name="f116" fmla="*/ f89 1 448"/>
                <a:gd name="f117" fmla="*/ f90 1 619"/>
                <a:gd name="f118" fmla="*/ f91 1 448"/>
                <a:gd name="f119" fmla="*/ f92 1 448"/>
                <a:gd name="f120" fmla="*/ f93 1 619"/>
                <a:gd name="f121" fmla="*/ f94 1 448"/>
                <a:gd name="f122" fmla="*/ 0 1 f67"/>
                <a:gd name="f123" fmla="*/ f61 1 f67"/>
                <a:gd name="f124" fmla="*/ 0 1 f68"/>
                <a:gd name="f125" fmla="*/ f62 1 f68"/>
                <a:gd name="f126" fmla="*/ f96 1 f67"/>
                <a:gd name="f127" fmla="*/ f97 1 f68"/>
                <a:gd name="f128" fmla="*/ f98 1 f67"/>
                <a:gd name="f129" fmla="*/ f99 1 f68"/>
                <a:gd name="f130" fmla="*/ f100 1 f67"/>
                <a:gd name="f131" fmla="*/ f101 1 f68"/>
                <a:gd name="f132" fmla="*/ f102 1 f67"/>
                <a:gd name="f133" fmla="*/ f103 1 f68"/>
                <a:gd name="f134" fmla="*/ f104 1 f67"/>
                <a:gd name="f135" fmla="*/ f105 1 f68"/>
                <a:gd name="f136" fmla="*/ f106 1 f67"/>
                <a:gd name="f137" fmla="*/ f107 1 f68"/>
                <a:gd name="f138" fmla="*/ f108 1 f67"/>
                <a:gd name="f139" fmla="*/ f109 1 f68"/>
                <a:gd name="f140" fmla="*/ f110 1 f67"/>
                <a:gd name="f141" fmla="*/ f111 1 f68"/>
                <a:gd name="f142" fmla="*/ f112 1 f67"/>
                <a:gd name="f143" fmla="*/ f113 1 f68"/>
                <a:gd name="f144" fmla="*/ f114 1 f67"/>
                <a:gd name="f145" fmla="*/ f115 1 f68"/>
                <a:gd name="f146" fmla="*/ f116 1 f67"/>
                <a:gd name="f147" fmla="*/ f117 1 f68"/>
                <a:gd name="f148" fmla="*/ f118 1 f67"/>
                <a:gd name="f149" fmla="*/ f119 1 f67"/>
                <a:gd name="f150" fmla="*/ f120 1 f68"/>
                <a:gd name="f151" fmla="*/ f121 1 f67"/>
                <a:gd name="f152" fmla="*/ f122 f58 1"/>
                <a:gd name="f153" fmla="*/ f123 f58 1"/>
                <a:gd name="f154" fmla="*/ f125 f59 1"/>
                <a:gd name="f155" fmla="*/ f124 f59 1"/>
                <a:gd name="f156" fmla="*/ f126 f58 1"/>
                <a:gd name="f157" fmla="*/ f127 f59 1"/>
                <a:gd name="f158" fmla="*/ f128 f58 1"/>
                <a:gd name="f159" fmla="*/ f129 f59 1"/>
                <a:gd name="f160" fmla="*/ f130 f58 1"/>
                <a:gd name="f161" fmla="*/ f131 f59 1"/>
                <a:gd name="f162" fmla="*/ f132 f58 1"/>
                <a:gd name="f163" fmla="*/ f133 f59 1"/>
                <a:gd name="f164" fmla="*/ f134 f58 1"/>
                <a:gd name="f165" fmla="*/ f135 f59 1"/>
                <a:gd name="f166" fmla="*/ f136 f58 1"/>
                <a:gd name="f167" fmla="*/ f137 f59 1"/>
                <a:gd name="f168" fmla="*/ f138 f58 1"/>
                <a:gd name="f169" fmla="*/ f139 f59 1"/>
                <a:gd name="f170" fmla="*/ f140 f58 1"/>
                <a:gd name="f171" fmla="*/ f141 f59 1"/>
                <a:gd name="f172" fmla="*/ f142 f58 1"/>
                <a:gd name="f173" fmla="*/ f143 f59 1"/>
                <a:gd name="f174" fmla="*/ f144 f58 1"/>
                <a:gd name="f175" fmla="*/ f145 f59 1"/>
                <a:gd name="f176" fmla="*/ f146 f58 1"/>
                <a:gd name="f177" fmla="*/ f147 f59 1"/>
                <a:gd name="f178" fmla="*/ f148 f58 1"/>
                <a:gd name="f179" fmla="*/ f149 f58 1"/>
                <a:gd name="f180" fmla="*/ f150 f59 1"/>
                <a:gd name="f181" fmla="*/ f151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5">
                  <a:pos x="f156" y="f157"/>
                </a:cxn>
                <a:cxn ang="f95">
                  <a:pos x="f158" y="f159"/>
                </a:cxn>
                <a:cxn ang="f95">
                  <a:pos x="f160" y="f161"/>
                </a:cxn>
                <a:cxn ang="f95">
                  <a:pos x="f162" y="f163"/>
                </a:cxn>
                <a:cxn ang="f95">
                  <a:pos x="f164" y="f165"/>
                </a:cxn>
                <a:cxn ang="f95">
                  <a:pos x="f166" y="f167"/>
                </a:cxn>
                <a:cxn ang="f95">
                  <a:pos x="f168" y="f169"/>
                </a:cxn>
                <a:cxn ang="f95">
                  <a:pos x="f170" y="f171"/>
                </a:cxn>
                <a:cxn ang="f95">
                  <a:pos x="f172" y="f173"/>
                </a:cxn>
                <a:cxn ang="f95">
                  <a:pos x="f174" y="f175"/>
                </a:cxn>
                <a:cxn ang="f95">
                  <a:pos x="f176" y="f177"/>
                </a:cxn>
                <a:cxn ang="f95">
                  <a:pos x="f178" y="f177"/>
                </a:cxn>
                <a:cxn ang="f95">
                  <a:pos x="f179" y="f180"/>
                </a:cxn>
                <a:cxn ang="f95">
                  <a:pos x="f181" y="f173"/>
                </a:cxn>
                <a:cxn ang="f95">
                  <a:pos x="f156" y="f157"/>
                </a:cxn>
              </a:cxnLst>
              <a:rect l="f152" t="f155" r="f153" b="f154"/>
              <a:pathLst>
                <a:path w="448" h="619">
                  <a:moveTo>
                    <a:pt x="f8" y="f9"/>
                  </a:moveTo>
                  <a:cubicBezTo>
                    <a:pt x="f10" y="f11"/>
                    <a:pt x="f10" y="f11"/>
                    <a:pt x="f10" y="f11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5"/>
                    <a:pt x="f17" y="f18"/>
                    <a:pt x="f17" y="f18"/>
                  </a:cubicBezTo>
                  <a:cubicBezTo>
                    <a:pt x="f19" y="f20"/>
                    <a:pt x="f19" y="f20"/>
                    <a:pt x="f19" y="f20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8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6" y="f43"/>
                    <a:pt x="f44" y="f7"/>
                    <a:pt x="f44" y="f7"/>
                  </a:cubicBezTo>
                  <a:cubicBezTo>
                    <a:pt x="f45" y="f7"/>
                    <a:pt x="f45" y="f7"/>
                    <a:pt x="f45" y="f7"/>
                  </a:cubicBezTo>
                  <a:cubicBezTo>
                    <a:pt x="f45" y="f7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38"/>
                  </a:cubicBezTo>
                  <a:cubicBezTo>
                    <a:pt x="f5" y="f40"/>
                    <a:pt x="f55" y="f56"/>
                    <a:pt x="f8" y="f9"/>
                  </a:cubicBezTo>
                  <a:close/>
                </a:path>
              </a:pathLst>
            </a:custGeom>
            <a:solidFill>
              <a:srgbClr val="E1B2A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443">
              <a:extLst>
                <a:ext uri="{FF2B5EF4-FFF2-40B4-BE49-F238E27FC236}">
                  <a16:creationId xmlns:a16="http://schemas.microsoft.com/office/drawing/2014/main" id="{97844215-4787-4EE2-9171-F6823334BBF2}"/>
                </a:ext>
              </a:extLst>
            </p:cNvPr>
            <p:cNvSpPr/>
            <p:nvPr/>
          </p:nvSpPr>
          <p:spPr>
            <a:xfrm>
              <a:off x="6642302" y="7104823"/>
              <a:ext cx="971367" cy="41915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"/>
                <a:gd name="f7" fmla="val 317"/>
                <a:gd name="f8" fmla="val 18"/>
                <a:gd name="f9" fmla="val 217"/>
                <a:gd name="f10" fmla="val 41"/>
                <a:gd name="f11" fmla="val 43"/>
                <a:gd name="f12" fmla="val 309"/>
                <a:gd name="f13" fmla="val 139"/>
                <a:gd name="f14" fmla="val 53"/>
                <a:gd name="f15" fmla="val 61"/>
                <a:gd name="f16" fmla="val 40"/>
                <a:gd name="f17" fmla="val 23"/>
                <a:gd name="f18" fmla="val 24"/>
                <a:gd name="f19" fmla="val 6"/>
                <a:gd name="f20" fmla="val 10"/>
                <a:gd name="f21" fmla="val 45"/>
                <a:gd name="f22" fmla="val 51"/>
                <a:gd name="f23" fmla="+- 0 0 -90"/>
                <a:gd name="f24" fmla="*/ f3 1 79"/>
                <a:gd name="f25" fmla="*/ f4 1 317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79"/>
                <a:gd name="f34" fmla="*/ f30 1 317"/>
                <a:gd name="f35" fmla="*/ 18 f31 1"/>
                <a:gd name="f36" fmla="*/ 217 f30 1"/>
                <a:gd name="f37" fmla="*/ 0 f31 1"/>
                <a:gd name="f38" fmla="*/ 317 f30 1"/>
                <a:gd name="f39" fmla="*/ 41 f31 1"/>
                <a:gd name="f40" fmla="*/ 53 f31 1"/>
                <a:gd name="f41" fmla="*/ 61 f30 1"/>
                <a:gd name="f42" fmla="*/ 10 f31 1"/>
                <a:gd name="f43" fmla="*/ 0 f30 1"/>
                <a:gd name="f44" fmla="+- f32 0 f1"/>
                <a:gd name="f45" fmla="*/ f35 1 79"/>
                <a:gd name="f46" fmla="*/ f36 1 317"/>
                <a:gd name="f47" fmla="*/ f37 1 79"/>
                <a:gd name="f48" fmla="*/ f38 1 317"/>
                <a:gd name="f49" fmla="*/ f39 1 79"/>
                <a:gd name="f50" fmla="*/ f40 1 79"/>
                <a:gd name="f51" fmla="*/ f41 1 317"/>
                <a:gd name="f52" fmla="*/ f42 1 79"/>
                <a:gd name="f53" fmla="*/ f43 1 317"/>
                <a:gd name="f54" fmla="*/ 0 1 f33"/>
                <a:gd name="f55" fmla="*/ f27 1 f33"/>
                <a:gd name="f56" fmla="*/ 0 1 f34"/>
                <a:gd name="f57" fmla="*/ f28 1 f34"/>
                <a:gd name="f58" fmla="*/ f45 1 f33"/>
                <a:gd name="f59" fmla="*/ f46 1 f34"/>
                <a:gd name="f60" fmla="*/ f47 1 f33"/>
                <a:gd name="f61" fmla="*/ f48 1 f34"/>
                <a:gd name="f62" fmla="*/ f49 1 f33"/>
                <a:gd name="f63" fmla="*/ f50 1 f33"/>
                <a:gd name="f64" fmla="*/ f51 1 f34"/>
                <a:gd name="f65" fmla="*/ f52 1 f33"/>
                <a:gd name="f66" fmla="*/ f53 1 f34"/>
                <a:gd name="f67" fmla="*/ f54 f24 1"/>
                <a:gd name="f68" fmla="*/ f55 f24 1"/>
                <a:gd name="f69" fmla="*/ f57 f25 1"/>
                <a:gd name="f70" fmla="*/ f56 f25 1"/>
                <a:gd name="f71" fmla="*/ f58 f24 1"/>
                <a:gd name="f72" fmla="*/ f59 f25 1"/>
                <a:gd name="f73" fmla="*/ f60 f24 1"/>
                <a:gd name="f74" fmla="*/ f61 f25 1"/>
                <a:gd name="f75" fmla="*/ f62 f24 1"/>
                <a:gd name="f76" fmla="*/ f63 f24 1"/>
                <a:gd name="f77" fmla="*/ f64 f25 1"/>
                <a:gd name="f78" fmla="*/ f65 f24 1"/>
                <a:gd name="f79" fmla="*/ f66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4"/>
                </a:cxn>
                <a:cxn ang="f44">
                  <a:pos x="f76" y="f77"/>
                </a:cxn>
                <a:cxn ang="f44">
                  <a:pos x="f78" y="f79"/>
                </a:cxn>
                <a:cxn ang="f44">
                  <a:pos x="f71" y="f72"/>
                </a:cxn>
              </a:cxnLst>
              <a:rect l="f67" t="f70" r="f68" b="f69"/>
              <a:pathLst>
                <a:path w="79" h="317">
                  <a:moveTo>
                    <a:pt x="f8" y="f9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10" y="f7"/>
                    <a:pt x="f10" y="f7"/>
                    <a:pt x="f10" y="f7"/>
                  </a:cubicBezTo>
                  <a:cubicBezTo>
                    <a:pt x="f11" y="f12"/>
                    <a:pt x="f6" y="f13"/>
                    <a:pt x="f14" y="f15"/>
                  </a:cubicBezTo>
                  <a:cubicBezTo>
                    <a:pt x="f16" y="f17"/>
                    <a:pt x="f18" y="f19"/>
                    <a:pt x="f20" y="f5"/>
                  </a:cubicBezTo>
                  <a:cubicBezTo>
                    <a:pt x="f20" y="f5"/>
                    <a:pt x="f21" y="f22"/>
                    <a:pt x="f8" y="f9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444">
              <a:extLst>
                <a:ext uri="{FF2B5EF4-FFF2-40B4-BE49-F238E27FC236}">
                  <a16:creationId xmlns:a16="http://schemas.microsoft.com/office/drawing/2014/main" id="{D70D5A49-D0C3-4F52-81FA-12525DB57F55}"/>
                </a:ext>
              </a:extLst>
            </p:cNvPr>
            <p:cNvSpPr/>
            <p:nvPr/>
          </p:nvSpPr>
          <p:spPr>
            <a:xfrm>
              <a:off x="2682118" y="6563727"/>
              <a:ext cx="1188052" cy="27136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7"/>
                <a:gd name="f7" fmla="val 205"/>
                <a:gd name="f8" fmla="val 82"/>
                <a:gd name="f9" fmla="val 85"/>
                <a:gd name="f10" fmla="val 48"/>
                <a:gd name="f11" fmla="val 22"/>
                <a:gd name="f12" fmla="val 19"/>
                <a:gd name="f13" fmla="val 2"/>
                <a:gd name="f14" fmla="val 40"/>
                <a:gd name="f15" fmla="val 28"/>
                <a:gd name="f16" fmla="val 58"/>
                <a:gd name="f17" fmla="val 72"/>
                <a:gd name="f18" fmla="val 77"/>
                <a:gd name="f19" fmla="val 120"/>
                <a:gd name="f20" fmla="+- 0 0 -90"/>
                <a:gd name="f21" fmla="*/ f3 1 97"/>
                <a:gd name="f22" fmla="*/ f4 1 205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97"/>
                <a:gd name="f31" fmla="*/ f27 1 205"/>
                <a:gd name="f32" fmla="*/ 82 f28 1"/>
                <a:gd name="f33" fmla="*/ 85 f27 1"/>
                <a:gd name="f34" fmla="*/ 0 f28 1"/>
                <a:gd name="f35" fmla="*/ 0 f27 1"/>
                <a:gd name="f36" fmla="*/ 58 f28 1"/>
                <a:gd name="f37" fmla="*/ 72 f27 1"/>
                <a:gd name="f38" fmla="+- f29 0 f1"/>
                <a:gd name="f39" fmla="*/ f32 1 97"/>
                <a:gd name="f40" fmla="*/ f33 1 205"/>
                <a:gd name="f41" fmla="*/ f34 1 97"/>
                <a:gd name="f42" fmla="*/ f35 1 205"/>
                <a:gd name="f43" fmla="*/ f36 1 97"/>
                <a:gd name="f44" fmla="*/ f37 1 205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97" h="205">
                  <a:moveTo>
                    <a:pt x="f8" y="f9"/>
                  </a:moveTo>
                  <a:cubicBezTo>
                    <a:pt x="f10" y="f11"/>
                    <a:pt x="f12" y="f13"/>
                    <a:pt x="f5" y="f5"/>
                  </a:cubicBezTo>
                  <a:cubicBezTo>
                    <a:pt x="f5" y="f5"/>
                    <a:pt x="f14" y="f15"/>
                    <a:pt x="f16" y="f17"/>
                  </a:cubicBezTo>
                  <a:cubicBezTo>
                    <a:pt x="f18" y="f19"/>
                    <a:pt x="f6" y="f7"/>
                    <a:pt x="f8" y="f9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446">
              <a:extLst>
                <a:ext uri="{FF2B5EF4-FFF2-40B4-BE49-F238E27FC236}">
                  <a16:creationId xmlns:a16="http://schemas.microsoft.com/office/drawing/2014/main" id="{B99F7CB8-5A42-4A1F-A6E6-A62F2C1AE176}"/>
                </a:ext>
              </a:extLst>
            </p:cNvPr>
            <p:cNvSpPr/>
            <p:nvPr/>
          </p:nvSpPr>
          <p:spPr>
            <a:xfrm>
              <a:off x="3429320" y="3147483"/>
              <a:ext cx="1225414" cy="43207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327"/>
                <a:gd name="f8" fmla="val 3"/>
                <a:gd name="f9" fmla="val 13"/>
                <a:gd name="f10" fmla="val 6"/>
                <a:gd name="f11" fmla="val 24"/>
                <a:gd name="f12" fmla="val 63"/>
                <a:gd name="f13" fmla="val 36"/>
                <a:gd name="f14" fmla="val 119"/>
                <a:gd name="f15" fmla="val 97"/>
                <a:gd name="f16" fmla="val 279"/>
                <a:gd name="f17" fmla="val 33"/>
                <a:gd name="f18" fmla="val 32"/>
                <a:gd name="f19" fmla="val 28"/>
                <a:gd name="f20" fmla="+- 0 0 -90"/>
                <a:gd name="f21" fmla="*/ f3 1 100"/>
                <a:gd name="f22" fmla="*/ f4 1 327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00"/>
                <a:gd name="f31" fmla="*/ f27 1 327"/>
                <a:gd name="f32" fmla="*/ 0 f28 1"/>
                <a:gd name="f33" fmla="*/ 3 f27 1"/>
                <a:gd name="f34" fmla="*/ 24 f28 1"/>
                <a:gd name="f35" fmla="*/ 63 f27 1"/>
                <a:gd name="f36" fmla="*/ 97 f28 1"/>
                <a:gd name="f37" fmla="*/ 327 f27 1"/>
                <a:gd name="f38" fmla="*/ 100 f28 1"/>
                <a:gd name="f39" fmla="*/ 279 f27 1"/>
                <a:gd name="f40" fmla="*/ 33 f28 1"/>
                <a:gd name="f41" fmla="*/ 32 f27 1"/>
                <a:gd name="f42" fmla="+- f29 0 f1"/>
                <a:gd name="f43" fmla="*/ f32 1 100"/>
                <a:gd name="f44" fmla="*/ f33 1 327"/>
                <a:gd name="f45" fmla="*/ f34 1 100"/>
                <a:gd name="f46" fmla="*/ f35 1 327"/>
                <a:gd name="f47" fmla="*/ f36 1 100"/>
                <a:gd name="f48" fmla="*/ f37 1 327"/>
                <a:gd name="f49" fmla="*/ f38 1 100"/>
                <a:gd name="f50" fmla="*/ f39 1 327"/>
                <a:gd name="f51" fmla="*/ f40 1 100"/>
                <a:gd name="f52" fmla="*/ f41 1 327"/>
                <a:gd name="f53" fmla="*/ 0 1 f30"/>
                <a:gd name="f54" fmla="*/ f24 1 f30"/>
                <a:gd name="f55" fmla="*/ 0 1 f31"/>
                <a:gd name="f56" fmla="*/ f25 1 f31"/>
                <a:gd name="f57" fmla="*/ f43 1 f30"/>
                <a:gd name="f58" fmla="*/ f44 1 f31"/>
                <a:gd name="f59" fmla="*/ f45 1 f30"/>
                <a:gd name="f60" fmla="*/ f46 1 f31"/>
                <a:gd name="f61" fmla="*/ f47 1 f30"/>
                <a:gd name="f62" fmla="*/ f48 1 f31"/>
                <a:gd name="f63" fmla="*/ f49 1 f30"/>
                <a:gd name="f64" fmla="*/ f50 1 f31"/>
                <a:gd name="f65" fmla="*/ f51 1 f30"/>
                <a:gd name="f66" fmla="*/ f52 1 f31"/>
                <a:gd name="f67" fmla="*/ f53 f21 1"/>
                <a:gd name="f68" fmla="*/ f54 f21 1"/>
                <a:gd name="f69" fmla="*/ f56 f22 1"/>
                <a:gd name="f70" fmla="*/ f55 f22 1"/>
                <a:gd name="f71" fmla="*/ f57 f21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  <a:gd name="f78" fmla="*/ f64 f22 1"/>
                <a:gd name="f79" fmla="*/ f65 f21 1"/>
                <a:gd name="f80" fmla="*/ f66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71" y="f72"/>
                </a:cxn>
              </a:cxnLst>
              <a:rect l="f67" t="f70" r="f68" b="f69"/>
              <a:pathLst>
                <a:path w="100" h="327">
                  <a:moveTo>
                    <a:pt x="f5" y="f8"/>
                  </a:moveTo>
                  <a:cubicBezTo>
                    <a:pt x="f5" y="f8"/>
                    <a:pt x="f9" y="f10"/>
                    <a:pt x="f11" y="f12"/>
                  </a:cubicBezTo>
                  <a:cubicBezTo>
                    <a:pt x="f13" y="f14"/>
                    <a:pt x="f15" y="f7"/>
                    <a:pt x="f15" y="f7"/>
                  </a:cubicBezTo>
                  <a:cubicBezTo>
                    <a:pt x="f6" y="f16"/>
                    <a:pt x="f6" y="f16"/>
                    <a:pt x="f6" y="f16"/>
                  </a:cubicBezTo>
                  <a:cubicBezTo>
                    <a:pt x="f17" y="f18"/>
                    <a:pt x="f17" y="f18"/>
                    <a:pt x="f17" y="f18"/>
                  </a:cubicBezTo>
                  <a:cubicBezTo>
                    <a:pt x="f17" y="f18"/>
                    <a:pt x="f19" y="f5"/>
                    <a:pt x="f5" y="f8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451">
              <a:extLst>
                <a:ext uri="{FF2B5EF4-FFF2-40B4-BE49-F238E27FC236}">
                  <a16:creationId xmlns:a16="http://schemas.microsoft.com/office/drawing/2014/main" id="{68ABFEE8-5F5C-489A-8B47-AA6D14671D35}"/>
                </a:ext>
              </a:extLst>
            </p:cNvPr>
            <p:cNvSpPr/>
            <p:nvPr/>
          </p:nvSpPr>
          <p:spPr>
            <a:xfrm>
              <a:off x="2390707" y="6676784"/>
              <a:ext cx="560408" cy="565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43"/>
                <a:gd name="f8" fmla="val 21"/>
                <a:gd name="f9" fmla="val 10"/>
                <a:gd name="f10" fmla="val 13"/>
                <a:gd name="f11" fmla="val 20"/>
                <a:gd name="f12" fmla="val 26"/>
                <a:gd name="f13" fmla="val 1"/>
                <a:gd name="f14" fmla="val 27"/>
                <a:gd name="f15" fmla="val 3"/>
                <a:gd name="f16" fmla="val 29"/>
                <a:gd name="f17" fmla="val 4"/>
                <a:gd name="f18" fmla="val 30"/>
                <a:gd name="f19" fmla="val 8"/>
                <a:gd name="f20" fmla="val 33"/>
                <a:gd name="f21" fmla="val 12"/>
                <a:gd name="f22" fmla="val 37"/>
                <a:gd name="f23" fmla="val 15"/>
                <a:gd name="f24" fmla="val 23"/>
                <a:gd name="f25" fmla="val 42"/>
                <a:gd name="f26" fmla="val 39"/>
                <a:gd name="f27" fmla="val 38"/>
                <a:gd name="f28" fmla="val 14"/>
                <a:gd name="f29" fmla="+- 0 0 -90"/>
                <a:gd name="f30" fmla="*/ f3 1 46"/>
                <a:gd name="f31" fmla="*/ f4 1 43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46"/>
                <a:gd name="f40" fmla="*/ f36 1 43"/>
                <a:gd name="f41" fmla="*/ 21 f37 1"/>
                <a:gd name="f42" fmla="*/ 10 f36 1"/>
                <a:gd name="f43" fmla="*/ 0 f37 1"/>
                <a:gd name="f44" fmla="*/ 26 f36 1"/>
                <a:gd name="f45" fmla="*/ 4 f37 1"/>
                <a:gd name="f46" fmla="*/ 30 f36 1"/>
                <a:gd name="f47" fmla="*/ 15 f37 1"/>
                <a:gd name="f48" fmla="*/ 43 f36 1"/>
                <a:gd name="f49" fmla="*/ 38 f37 1"/>
                <a:gd name="f50" fmla="+- f38 0 f1"/>
                <a:gd name="f51" fmla="*/ f41 1 46"/>
                <a:gd name="f52" fmla="*/ f42 1 43"/>
                <a:gd name="f53" fmla="*/ f43 1 46"/>
                <a:gd name="f54" fmla="*/ f44 1 43"/>
                <a:gd name="f55" fmla="*/ f45 1 46"/>
                <a:gd name="f56" fmla="*/ f46 1 43"/>
                <a:gd name="f57" fmla="*/ f47 1 46"/>
                <a:gd name="f58" fmla="*/ f48 1 43"/>
                <a:gd name="f59" fmla="*/ f49 1 46"/>
                <a:gd name="f60" fmla="*/ 0 1 f39"/>
                <a:gd name="f61" fmla="*/ f33 1 f39"/>
                <a:gd name="f62" fmla="*/ 0 1 f40"/>
                <a:gd name="f63" fmla="*/ f34 1 f40"/>
                <a:gd name="f64" fmla="*/ f51 1 f39"/>
                <a:gd name="f65" fmla="*/ f52 1 f40"/>
                <a:gd name="f66" fmla="*/ f53 1 f39"/>
                <a:gd name="f67" fmla="*/ f54 1 f40"/>
                <a:gd name="f68" fmla="*/ f55 1 f39"/>
                <a:gd name="f69" fmla="*/ f56 1 f40"/>
                <a:gd name="f70" fmla="*/ f57 1 f39"/>
                <a:gd name="f71" fmla="*/ f58 1 f40"/>
                <a:gd name="f72" fmla="*/ f59 1 f39"/>
                <a:gd name="f73" fmla="*/ f60 f30 1"/>
                <a:gd name="f74" fmla="*/ f61 f30 1"/>
                <a:gd name="f75" fmla="*/ f63 f31 1"/>
                <a:gd name="f76" fmla="*/ f62 f31 1"/>
                <a:gd name="f77" fmla="*/ f64 f30 1"/>
                <a:gd name="f78" fmla="*/ f65 f31 1"/>
                <a:gd name="f79" fmla="*/ f66 f30 1"/>
                <a:gd name="f80" fmla="*/ f67 f31 1"/>
                <a:gd name="f81" fmla="*/ f68 f30 1"/>
                <a:gd name="f82" fmla="*/ f69 f31 1"/>
                <a:gd name="f83" fmla="*/ f70 f30 1"/>
                <a:gd name="f84" fmla="*/ f71 f31 1"/>
                <a:gd name="f85" fmla="*/ f72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7" y="f78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4"/>
                </a:cxn>
                <a:cxn ang="f50">
                  <a:pos x="f85" y="f82"/>
                </a:cxn>
                <a:cxn ang="f50">
                  <a:pos x="f77" y="f78"/>
                </a:cxn>
              </a:cxnLst>
              <a:rect l="f73" t="f76" r="f74" b="f75"/>
              <a:pathLst>
                <a:path w="46" h="43">
                  <a:moveTo>
                    <a:pt x="f8" y="f9"/>
                  </a:moveTo>
                  <a:cubicBezTo>
                    <a:pt x="f10" y="f11"/>
                    <a:pt x="f5" y="f12"/>
                    <a:pt x="f5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7"/>
                  </a:cubicBezTo>
                  <a:cubicBezTo>
                    <a:pt x="f24" y="f25"/>
                    <a:pt x="f20" y="f26"/>
                    <a:pt x="f27" y="f18"/>
                  </a:cubicBezTo>
                  <a:cubicBezTo>
                    <a:pt x="f6" y="f28"/>
                    <a:pt x="f16" y="f5"/>
                    <a:pt x="f8" y="f9"/>
                  </a:cubicBezTo>
                  <a:close/>
                </a:path>
              </a:pathLst>
            </a:custGeom>
            <a:solidFill>
              <a:srgbClr val="D60000"/>
            </a:solidFill>
            <a:ln w="9528" cap="flat">
              <a:solidFill>
                <a:srgbClr val="D6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452">
              <a:extLst>
                <a:ext uri="{FF2B5EF4-FFF2-40B4-BE49-F238E27FC236}">
                  <a16:creationId xmlns:a16="http://schemas.microsoft.com/office/drawing/2014/main" id="{98133737-C49A-4FE7-AE80-D6033CFDC751}"/>
                </a:ext>
              </a:extLst>
            </p:cNvPr>
            <p:cNvSpPr/>
            <p:nvPr/>
          </p:nvSpPr>
          <p:spPr>
            <a:xfrm>
              <a:off x="3481623" y="5061542"/>
              <a:ext cx="694907" cy="3311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5"/>
                <a:gd name="f8" fmla="val 2"/>
                <a:gd name="f9" fmla="val 1"/>
                <a:gd name="f10" fmla="val 24"/>
                <a:gd name="f11" fmla="val 23"/>
                <a:gd name="f12" fmla="val 22"/>
                <a:gd name="f13" fmla="val 21"/>
                <a:gd name="f14" fmla="val 56"/>
                <a:gd name="f15" fmla="val 11"/>
                <a:gd name="f16" fmla="val 12"/>
                <a:gd name="f17" fmla="val 13"/>
                <a:gd name="f18" fmla="val 14"/>
                <a:gd name="f19" fmla="val 55"/>
                <a:gd name="f20" fmla="val 54"/>
                <a:gd name="f21" fmla="val 4"/>
                <a:gd name="f22" fmla="val 3"/>
                <a:gd name="f23" fmla="+- 0 0 -90"/>
                <a:gd name="f24" fmla="*/ f3 1 57"/>
                <a:gd name="f25" fmla="*/ f4 1 25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57"/>
                <a:gd name="f34" fmla="*/ f30 1 25"/>
                <a:gd name="f35" fmla="*/ 2 f31 1"/>
                <a:gd name="f36" fmla="*/ 25 f30 1"/>
                <a:gd name="f37" fmla="*/ 0 f31 1"/>
                <a:gd name="f38" fmla="*/ 24 f30 1"/>
                <a:gd name="f39" fmla="*/ 22 f30 1"/>
                <a:gd name="f40" fmla="*/ 56 f31 1"/>
                <a:gd name="f41" fmla="*/ 11 f30 1"/>
                <a:gd name="f42" fmla="*/ 57 f31 1"/>
                <a:gd name="f43" fmla="*/ 13 f30 1"/>
                <a:gd name="f44" fmla="*/ 54 f31 1"/>
                <a:gd name="f45" fmla="*/ 14 f30 1"/>
                <a:gd name="f46" fmla="*/ 3 f31 1"/>
                <a:gd name="f47" fmla="+- f32 0 f1"/>
                <a:gd name="f48" fmla="*/ f35 1 57"/>
                <a:gd name="f49" fmla="*/ f36 1 25"/>
                <a:gd name="f50" fmla="*/ f37 1 57"/>
                <a:gd name="f51" fmla="*/ f38 1 25"/>
                <a:gd name="f52" fmla="*/ f39 1 25"/>
                <a:gd name="f53" fmla="*/ f40 1 57"/>
                <a:gd name="f54" fmla="*/ f41 1 25"/>
                <a:gd name="f55" fmla="*/ f42 1 57"/>
                <a:gd name="f56" fmla="*/ f43 1 25"/>
                <a:gd name="f57" fmla="*/ f44 1 57"/>
                <a:gd name="f58" fmla="*/ f45 1 25"/>
                <a:gd name="f59" fmla="*/ f46 1 57"/>
                <a:gd name="f60" fmla="*/ 0 1 f33"/>
                <a:gd name="f61" fmla="*/ f27 1 f33"/>
                <a:gd name="f62" fmla="*/ 0 1 f34"/>
                <a:gd name="f63" fmla="*/ f28 1 f34"/>
                <a:gd name="f64" fmla="*/ f48 1 f33"/>
                <a:gd name="f65" fmla="*/ f49 1 f34"/>
                <a:gd name="f66" fmla="*/ f50 1 f33"/>
                <a:gd name="f67" fmla="*/ f51 1 f34"/>
                <a:gd name="f68" fmla="*/ f52 1 f34"/>
                <a:gd name="f69" fmla="*/ f53 1 f33"/>
                <a:gd name="f70" fmla="*/ f54 1 f34"/>
                <a:gd name="f71" fmla="*/ f55 1 f33"/>
                <a:gd name="f72" fmla="*/ f56 1 f34"/>
                <a:gd name="f73" fmla="*/ f57 1 f33"/>
                <a:gd name="f74" fmla="*/ f58 1 f34"/>
                <a:gd name="f75" fmla="*/ f59 1 f33"/>
                <a:gd name="f76" fmla="*/ f60 f24 1"/>
                <a:gd name="f77" fmla="*/ f61 f24 1"/>
                <a:gd name="f78" fmla="*/ f63 f25 1"/>
                <a:gd name="f79" fmla="*/ f62 f25 1"/>
                <a:gd name="f80" fmla="*/ f64 f24 1"/>
                <a:gd name="f81" fmla="*/ f65 f25 1"/>
                <a:gd name="f82" fmla="*/ f66 f24 1"/>
                <a:gd name="f83" fmla="*/ f67 f25 1"/>
                <a:gd name="f84" fmla="*/ f68 f25 1"/>
                <a:gd name="f85" fmla="*/ f69 f24 1"/>
                <a:gd name="f86" fmla="*/ f70 f25 1"/>
                <a:gd name="f87" fmla="*/ f71 f24 1"/>
                <a:gd name="f88" fmla="*/ f72 f25 1"/>
                <a:gd name="f89" fmla="*/ f73 f24 1"/>
                <a:gd name="f90" fmla="*/ f74 f25 1"/>
                <a:gd name="f91" fmla="*/ f7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80" y="f81"/>
                </a:cxn>
                <a:cxn ang="f47">
                  <a:pos x="f82" y="f83"/>
                </a:cxn>
                <a:cxn ang="f47">
                  <a:pos x="f82" y="f84"/>
                </a:cxn>
                <a:cxn ang="f47">
                  <a:pos x="f85" y="f86"/>
                </a:cxn>
                <a:cxn ang="f47">
                  <a:pos x="f87" y="f88"/>
                </a:cxn>
                <a:cxn ang="f47">
                  <a:pos x="f89" y="f90"/>
                </a:cxn>
                <a:cxn ang="f47">
                  <a:pos x="f91" y="f83"/>
                </a:cxn>
                <a:cxn ang="f47">
                  <a:pos x="f80" y="f81"/>
                </a:cxn>
              </a:cxnLst>
              <a:rect l="f76" t="f79" r="f77" b="f78"/>
              <a:pathLst>
                <a:path w="57" h="25">
                  <a:moveTo>
                    <a:pt x="f8" y="f7"/>
                  </a:moveTo>
                  <a:cubicBezTo>
                    <a:pt x="f9" y="f7"/>
                    <a:pt x="f9" y="f10"/>
                    <a:pt x="f5" y="f10"/>
                  </a:cubicBezTo>
                  <a:cubicBezTo>
                    <a:pt x="f5" y="f11"/>
                    <a:pt x="f5" y="f12"/>
                    <a:pt x="f5" y="f12"/>
                  </a:cubicBezTo>
                  <a:cubicBezTo>
                    <a:pt x="f9" y="f13"/>
                    <a:pt x="f11" y="f5"/>
                    <a:pt x="f14" y="f15"/>
                  </a:cubicBezTo>
                  <a:cubicBezTo>
                    <a:pt x="f14" y="f15"/>
                    <a:pt x="f6" y="f16"/>
                    <a:pt x="f6" y="f17"/>
                  </a:cubicBezTo>
                  <a:cubicBezTo>
                    <a:pt x="f14" y="f18"/>
                    <a:pt x="f19" y="f18"/>
                    <a:pt x="f20" y="f18"/>
                  </a:cubicBezTo>
                  <a:cubicBezTo>
                    <a:pt x="f10" y="f21"/>
                    <a:pt x="f22" y="f10"/>
                    <a:pt x="f22" y="f10"/>
                  </a:cubicBezTo>
                  <a:cubicBezTo>
                    <a:pt x="f8" y="f10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453">
              <a:extLst>
                <a:ext uri="{FF2B5EF4-FFF2-40B4-BE49-F238E27FC236}">
                  <a16:creationId xmlns:a16="http://schemas.microsoft.com/office/drawing/2014/main" id="{F5AD8543-6324-4762-820C-9F1269D3CDDA}"/>
                </a:ext>
              </a:extLst>
            </p:cNvPr>
            <p:cNvSpPr/>
            <p:nvPr/>
          </p:nvSpPr>
          <p:spPr>
            <a:xfrm>
              <a:off x="3526456" y="5376516"/>
              <a:ext cx="702368" cy="2826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1"/>
                <a:gd name="f8" fmla="val 17"/>
                <a:gd name="f9" fmla="val 15"/>
                <a:gd name="f10" fmla="val 18"/>
                <a:gd name="f11" fmla="val 8"/>
                <a:gd name="f12" fmla="val 1"/>
                <a:gd name="f13" fmla="val 14"/>
                <a:gd name="f14" fmla="val 13"/>
                <a:gd name="f15" fmla="val 12"/>
                <a:gd name="f16" fmla="val 11"/>
                <a:gd name="f17" fmla="val 2"/>
                <a:gd name="f18" fmla="val 33"/>
                <a:gd name="f19" fmla="val 54"/>
                <a:gd name="f20" fmla="val 55"/>
                <a:gd name="f21" fmla="val 56"/>
                <a:gd name="f22" fmla="val 3"/>
                <a:gd name="f23" fmla="val 4"/>
                <a:gd name="f24" fmla="val 43"/>
                <a:gd name="f25" fmla="+- 0 0 -90"/>
                <a:gd name="f26" fmla="*/ f3 1 57"/>
                <a:gd name="f27" fmla="*/ f4 1 21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57"/>
                <a:gd name="f36" fmla="*/ f32 1 21"/>
                <a:gd name="f37" fmla="*/ 21 f33 1"/>
                <a:gd name="f38" fmla="*/ 17 f32 1"/>
                <a:gd name="f39" fmla="*/ 1 f33 1"/>
                <a:gd name="f40" fmla="*/ 14 f32 1"/>
                <a:gd name="f41" fmla="*/ 0 f33 1"/>
                <a:gd name="f42" fmla="*/ 12 f32 1"/>
                <a:gd name="f43" fmla="*/ 2 f33 1"/>
                <a:gd name="f44" fmla="*/ 11 f32 1"/>
                <a:gd name="f45" fmla="*/ 54 f33 1"/>
                <a:gd name="f46" fmla="*/ 1 f32 1"/>
                <a:gd name="f47" fmla="*/ 56 f33 1"/>
                <a:gd name="f48" fmla="*/ 4 f32 1"/>
                <a:gd name="f49" fmla="+- f34 0 f1"/>
                <a:gd name="f50" fmla="*/ f37 1 57"/>
                <a:gd name="f51" fmla="*/ f38 1 21"/>
                <a:gd name="f52" fmla="*/ f39 1 57"/>
                <a:gd name="f53" fmla="*/ f40 1 21"/>
                <a:gd name="f54" fmla="*/ f41 1 57"/>
                <a:gd name="f55" fmla="*/ f42 1 21"/>
                <a:gd name="f56" fmla="*/ f43 1 57"/>
                <a:gd name="f57" fmla="*/ f44 1 21"/>
                <a:gd name="f58" fmla="*/ f45 1 57"/>
                <a:gd name="f59" fmla="*/ f46 1 21"/>
                <a:gd name="f60" fmla="*/ f47 1 57"/>
                <a:gd name="f61" fmla="*/ f48 1 21"/>
                <a:gd name="f62" fmla="*/ 0 1 f35"/>
                <a:gd name="f63" fmla="*/ f29 1 f35"/>
                <a:gd name="f64" fmla="*/ 0 1 f36"/>
                <a:gd name="f65" fmla="*/ f30 1 f36"/>
                <a:gd name="f66" fmla="*/ f50 1 f35"/>
                <a:gd name="f67" fmla="*/ f51 1 f36"/>
                <a:gd name="f68" fmla="*/ f52 1 f35"/>
                <a:gd name="f69" fmla="*/ f53 1 f36"/>
                <a:gd name="f70" fmla="*/ f54 1 f35"/>
                <a:gd name="f71" fmla="*/ f55 1 f36"/>
                <a:gd name="f72" fmla="*/ f56 1 f35"/>
                <a:gd name="f73" fmla="*/ f57 1 f36"/>
                <a:gd name="f74" fmla="*/ f58 1 f35"/>
                <a:gd name="f75" fmla="*/ f59 1 f36"/>
                <a:gd name="f76" fmla="*/ f60 1 f35"/>
                <a:gd name="f77" fmla="*/ f61 1 f36"/>
                <a:gd name="f78" fmla="*/ f62 f26 1"/>
                <a:gd name="f79" fmla="*/ f63 f26 1"/>
                <a:gd name="f80" fmla="*/ f65 f27 1"/>
                <a:gd name="f81" fmla="*/ f64 f27 1"/>
                <a:gd name="f82" fmla="*/ f66 f26 1"/>
                <a:gd name="f83" fmla="*/ f67 f27 1"/>
                <a:gd name="f84" fmla="*/ f68 f26 1"/>
                <a:gd name="f85" fmla="*/ f69 f27 1"/>
                <a:gd name="f86" fmla="*/ f70 f26 1"/>
                <a:gd name="f87" fmla="*/ f71 f27 1"/>
                <a:gd name="f88" fmla="*/ f72 f26 1"/>
                <a:gd name="f89" fmla="*/ f73 f27 1"/>
                <a:gd name="f90" fmla="*/ f74 f26 1"/>
                <a:gd name="f91" fmla="*/ f75 f27 1"/>
                <a:gd name="f92" fmla="*/ f76 f26 1"/>
                <a:gd name="f93" fmla="*/ f7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91"/>
                </a:cxn>
                <a:cxn ang="f49">
                  <a:pos x="f92" y="f93"/>
                </a:cxn>
                <a:cxn ang="f49">
                  <a:pos x="f82" y="f83"/>
                </a:cxn>
              </a:cxnLst>
              <a:rect l="f78" t="f81" r="f79" b="f80"/>
              <a:pathLst>
                <a:path w="57" h="21">
                  <a:moveTo>
                    <a:pt x="f7" y="f8"/>
                  </a:moveTo>
                  <a:cubicBezTo>
                    <a:pt x="f9" y="f10"/>
                    <a:pt x="f11" y="f8"/>
                    <a:pt x="f12" y="f13"/>
                  </a:cubicBezTo>
                  <a:cubicBezTo>
                    <a:pt x="f5" y="f13"/>
                    <a:pt x="f5" y="f14"/>
                    <a:pt x="f5" y="f15"/>
                  </a:cubicBezTo>
                  <a:cubicBezTo>
                    <a:pt x="f5" y="f16"/>
                    <a:pt x="f12" y="f16"/>
                    <a:pt x="f17" y="f16"/>
                  </a:cubicBezTo>
                  <a:cubicBezTo>
                    <a:pt x="f18" y="f7"/>
                    <a:pt x="f19" y="f12"/>
                    <a:pt x="f19" y="f12"/>
                  </a:cubicBezTo>
                  <a:cubicBezTo>
                    <a:pt x="f20" y="f5"/>
                    <a:pt x="f21" y="f5"/>
                    <a:pt x="f21" y="f12"/>
                  </a:cubicBezTo>
                  <a:cubicBezTo>
                    <a:pt x="f6" y="f17"/>
                    <a:pt x="f6" y="f22"/>
                    <a:pt x="f21" y="f23"/>
                  </a:cubicBezTo>
                  <a:cubicBezTo>
                    <a:pt x="f21" y="f23"/>
                    <a:pt x="f24" y="f8"/>
                    <a:pt x="f7" y="f8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454">
              <a:extLst>
                <a:ext uri="{FF2B5EF4-FFF2-40B4-BE49-F238E27FC236}">
                  <a16:creationId xmlns:a16="http://schemas.microsoft.com/office/drawing/2014/main" id="{15C7D351-3BB7-4358-954F-DF98B89AB0B0}"/>
                </a:ext>
              </a:extLst>
            </p:cNvPr>
            <p:cNvSpPr/>
            <p:nvPr/>
          </p:nvSpPr>
          <p:spPr>
            <a:xfrm>
              <a:off x="3563819" y="5303830"/>
              <a:ext cx="552928" cy="1372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11"/>
                <a:gd name="f8" fmla="val 2"/>
                <a:gd name="f9" fmla="val 1"/>
                <a:gd name="f10" fmla="val 10"/>
                <a:gd name="f11" fmla="val 9"/>
                <a:gd name="f12" fmla="val 8"/>
                <a:gd name="f13" fmla="val 7"/>
                <a:gd name="f14" fmla="val 43"/>
                <a:gd name="f15" fmla="val 44"/>
                <a:gd name="f16" fmla="val 3"/>
                <a:gd name="f17" fmla="val 4"/>
                <a:gd name="f18" fmla="+- 0 0 -90"/>
                <a:gd name="f19" fmla="*/ f3 1 45"/>
                <a:gd name="f20" fmla="*/ f4 1 1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45"/>
                <a:gd name="f29" fmla="*/ f25 1 11"/>
                <a:gd name="f30" fmla="*/ 2 f26 1"/>
                <a:gd name="f31" fmla="*/ 11 f25 1"/>
                <a:gd name="f32" fmla="*/ 0 f26 1"/>
                <a:gd name="f33" fmla="*/ 9 f25 1"/>
                <a:gd name="f34" fmla="*/ 1 f26 1"/>
                <a:gd name="f35" fmla="*/ 7 f25 1"/>
                <a:gd name="f36" fmla="*/ 43 f26 1"/>
                <a:gd name="f37" fmla="*/ 0 f25 1"/>
                <a:gd name="f38" fmla="*/ 45 f26 1"/>
                <a:gd name="f39" fmla="*/ 2 f25 1"/>
                <a:gd name="f40" fmla="*/ 44 f26 1"/>
                <a:gd name="f41" fmla="*/ 4 f25 1"/>
                <a:gd name="f42" fmla="+- f27 0 f1"/>
                <a:gd name="f43" fmla="*/ f30 1 45"/>
                <a:gd name="f44" fmla="*/ f31 1 11"/>
                <a:gd name="f45" fmla="*/ f32 1 45"/>
                <a:gd name="f46" fmla="*/ f33 1 11"/>
                <a:gd name="f47" fmla="*/ f34 1 45"/>
                <a:gd name="f48" fmla="*/ f35 1 11"/>
                <a:gd name="f49" fmla="*/ f36 1 45"/>
                <a:gd name="f50" fmla="*/ f37 1 11"/>
                <a:gd name="f51" fmla="*/ f38 1 45"/>
                <a:gd name="f52" fmla="*/ f39 1 11"/>
                <a:gd name="f53" fmla="*/ f40 1 45"/>
                <a:gd name="f54" fmla="*/ f41 1 11"/>
                <a:gd name="f55" fmla="*/ 0 1 f28"/>
                <a:gd name="f56" fmla="*/ f22 1 f28"/>
                <a:gd name="f57" fmla="*/ 0 1 f29"/>
                <a:gd name="f58" fmla="*/ f23 1 f29"/>
                <a:gd name="f59" fmla="*/ f43 1 f28"/>
                <a:gd name="f60" fmla="*/ f44 1 f29"/>
                <a:gd name="f61" fmla="*/ f45 1 f28"/>
                <a:gd name="f62" fmla="*/ f46 1 f29"/>
                <a:gd name="f63" fmla="*/ f47 1 f28"/>
                <a:gd name="f64" fmla="*/ f48 1 f29"/>
                <a:gd name="f65" fmla="*/ f49 1 f28"/>
                <a:gd name="f66" fmla="*/ f50 1 f29"/>
                <a:gd name="f67" fmla="*/ f51 1 f28"/>
                <a:gd name="f68" fmla="*/ f52 1 f29"/>
                <a:gd name="f69" fmla="*/ f53 1 f28"/>
                <a:gd name="f70" fmla="*/ f54 1 f29"/>
                <a:gd name="f71" fmla="*/ f55 f19 1"/>
                <a:gd name="f72" fmla="*/ f56 f19 1"/>
                <a:gd name="f73" fmla="*/ f58 f20 1"/>
                <a:gd name="f74" fmla="*/ f57 f20 1"/>
                <a:gd name="f75" fmla="*/ f59 f19 1"/>
                <a:gd name="f76" fmla="*/ f60 f20 1"/>
                <a:gd name="f77" fmla="*/ f61 f19 1"/>
                <a:gd name="f78" fmla="*/ f62 f20 1"/>
                <a:gd name="f79" fmla="*/ f63 f19 1"/>
                <a:gd name="f80" fmla="*/ f64 f20 1"/>
                <a:gd name="f81" fmla="*/ f65 f19 1"/>
                <a:gd name="f82" fmla="*/ f66 f20 1"/>
                <a:gd name="f83" fmla="*/ f67 f19 1"/>
                <a:gd name="f84" fmla="*/ f68 f20 1"/>
                <a:gd name="f85" fmla="*/ f69 f19 1"/>
                <a:gd name="f86" fmla="*/ f7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81" y="f82"/>
                </a:cxn>
                <a:cxn ang="f42">
                  <a:pos x="f83" y="f84"/>
                </a:cxn>
                <a:cxn ang="f42">
                  <a:pos x="f85" y="f86"/>
                </a:cxn>
                <a:cxn ang="f42">
                  <a:pos x="f75" y="f76"/>
                </a:cxn>
              </a:cxnLst>
              <a:rect l="f71" t="f74" r="f72" b="f73"/>
              <a:pathLst>
                <a:path w="45" h="11">
                  <a:moveTo>
                    <a:pt x="f8" y="f7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12"/>
                    <a:pt x="f5" y="f13"/>
                    <a:pt x="f9" y="f13"/>
                  </a:cubicBezTo>
                  <a:cubicBezTo>
                    <a:pt x="f14" y="f5"/>
                    <a:pt x="f14" y="f5"/>
                    <a:pt x="f14" y="f5"/>
                  </a:cubicBezTo>
                  <a:cubicBezTo>
                    <a:pt x="f15" y="f5"/>
                    <a:pt x="f6" y="f9"/>
                    <a:pt x="f6" y="f8"/>
                  </a:cubicBezTo>
                  <a:cubicBezTo>
                    <a:pt x="f6" y="f16"/>
                    <a:pt x="f6" y="f17"/>
                    <a:pt x="f15" y="f17"/>
                  </a:cubicBezTo>
                  <a:cubicBezTo>
                    <a:pt x="f8" y="f7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455">
              <a:extLst>
                <a:ext uri="{FF2B5EF4-FFF2-40B4-BE49-F238E27FC236}">
                  <a16:creationId xmlns:a16="http://schemas.microsoft.com/office/drawing/2014/main" id="{093FF478-5953-4DB8-832D-E285AF44236F}"/>
                </a:ext>
              </a:extLst>
            </p:cNvPr>
            <p:cNvSpPr/>
            <p:nvPr/>
          </p:nvSpPr>
          <p:spPr>
            <a:xfrm>
              <a:off x="2868920" y="7928597"/>
              <a:ext cx="321301" cy="2261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17"/>
                <a:gd name="f8" fmla="val 25"/>
                <a:gd name="f9" fmla="val 4"/>
                <a:gd name="f10" fmla="val 3"/>
                <a:gd name="f11" fmla="val 2"/>
                <a:gd name="f12" fmla="val 1"/>
                <a:gd name="f13" fmla="val 23"/>
                <a:gd name="f14" fmla="val 13"/>
                <a:gd name="f15" fmla="val 14"/>
                <a:gd name="f16" fmla="val 16"/>
                <a:gd name="f17" fmla="+- 0 0 -90"/>
                <a:gd name="f18" fmla="*/ f3 1 26"/>
                <a:gd name="f19" fmla="*/ f4 1 1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6"/>
                <a:gd name="f28" fmla="*/ f24 1 17"/>
                <a:gd name="f29" fmla="*/ 25 f25 1"/>
                <a:gd name="f30" fmla="*/ 4 f24 1"/>
                <a:gd name="f31" fmla="*/ 1 f24 1"/>
                <a:gd name="f32" fmla="*/ 23 f25 1"/>
                <a:gd name="f33" fmla="*/ 0 f24 1"/>
                <a:gd name="f34" fmla="*/ 0 f25 1"/>
                <a:gd name="f35" fmla="*/ 13 f24 1"/>
                <a:gd name="f36" fmla="*/ 1 f25 1"/>
                <a:gd name="f37" fmla="*/ 17 f24 1"/>
                <a:gd name="f38" fmla="+- f26 0 f1"/>
                <a:gd name="f39" fmla="*/ f29 1 26"/>
                <a:gd name="f40" fmla="*/ f30 1 17"/>
                <a:gd name="f41" fmla="*/ f31 1 17"/>
                <a:gd name="f42" fmla="*/ f32 1 26"/>
                <a:gd name="f43" fmla="*/ f33 1 17"/>
                <a:gd name="f44" fmla="*/ f34 1 26"/>
                <a:gd name="f45" fmla="*/ f35 1 17"/>
                <a:gd name="f46" fmla="*/ f36 1 26"/>
                <a:gd name="f47" fmla="*/ f37 1 17"/>
                <a:gd name="f48" fmla="*/ 0 1 f27"/>
                <a:gd name="f49" fmla="*/ f21 1 f27"/>
                <a:gd name="f50" fmla="*/ 0 1 f28"/>
                <a:gd name="f51" fmla="*/ f22 1 f28"/>
                <a:gd name="f52" fmla="*/ f39 1 f27"/>
                <a:gd name="f53" fmla="*/ f40 1 f28"/>
                <a:gd name="f54" fmla="*/ f41 1 f28"/>
                <a:gd name="f55" fmla="*/ f42 1 f27"/>
                <a:gd name="f56" fmla="*/ f43 1 f28"/>
                <a:gd name="f57" fmla="*/ f44 1 f27"/>
                <a:gd name="f58" fmla="*/ f45 1 f28"/>
                <a:gd name="f59" fmla="*/ f46 1 f27"/>
                <a:gd name="f60" fmla="*/ f47 1 f28"/>
                <a:gd name="f61" fmla="*/ f48 f18 1"/>
                <a:gd name="f62" fmla="*/ f49 f18 1"/>
                <a:gd name="f63" fmla="*/ f51 f19 1"/>
                <a:gd name="f64" fmla="*/ f50 f19 1"/>
                <a:gd name="f65" fmla="*/ f52 f18 1"/>
                <a:gd name="f66" fmla="*/ f53 f19 1"/>
                <a:gd name="f67" fmla="*/ f54 f19 1"/>
                <a:gd name="f68" fmla="*/ f55 f18 1"/>
                <a:gd name="f69" fmla="*/ f56 f19 1"/>
                <a:gd name="f70" fmla="*/ f57 f18 1"/>
                <a:gd name="f71" fmla="*/ f58 f19 1"/>
                <a:gd name="f72" fmla="*/ f59 f18 1"/>
                <a:gd name="f73" fmla="*/ f60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5" y="f66"/>
                </a:cxn>
                <a:cxn ang="f38">
                  <a:pos x="f65" y="f67"/>
                </a:cxn>
                <a:cxn ang="f38">
                  <a:pos x="f68" y="f69"/>
                </a:cxn>
                <a:cxn ang="f38">
                  <a:pos x="f70" y="f71"/>
                </a:cxn>
                <a:cxn ang="f38">
                  <a:pos x="f72" y="f73"/>
                </a:cxn>
                <a:cxn ang="f38">
                  <a:pos x="f65" y="f66"/>
                </a:cxn>
              </a:cxnLst>
              <a:rect l="f61" t="f64" r="f62" b="f63"/>
              <a:pathLst>
                <a:path w="26" h="17">
                  <a:moveTo>
                    <a:pt x="f8" y="f9"/>
                  </a:moveTo>
                  <a:cubicBezTo>
                    <a:pt x="f8" y="f10"/>
                    <a:pt x="f6" y="f11"/>
                    <a:pt x="f8" y="f12"/>
                  </a:cubicBezTo>
                  <a:cubicBezTo>
                    <a:pt x="f8" y="f5"/>
                    <a:pt x="f13" y="f5"/>
                    <a:pt x="f13" y="f5"/>
                  </a:cubicBezTo>
                  <a:cubicBezTo>
                    <a:pt x="f5" y="f14"/>
                    <a:pt x="f5" y="f14"/>
                    <a:pt x="f5" y="f14"/>
                  </a:cubicBezTo>
                  <a:cubicBezTo>
                    <a:pt x="f12" y="f15"/>
                    <a:pt x="f12" y="f16"/>
                    <a:pt x="f12" y="f7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456">
              <a:extLst>
                <a:ext uri="{FF2B5EF4-FFF2-40B4-BE49-F238E27FC236}">
                  <a16:creationId xmlns:a16="http://schemas.microsoft.com/office/drawing/2014/main" id="{186E994C-5EF8-4D57-A847-A01EB737101E}"/>
                </a:ext>
              </a:extLst>
            </p:cNvPr>
            <p:cNvSpPr/>
            <p:nvPr/>
          </p:nvSpPr>
          <p:spPr>
            <a:xfrm>
              <a:off x="2846499" y="7783226"/>
              <a:ext cx="500624" cy="2342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18"/>
                <a:gd name="f8" fmla="val 1"/>
                <a:gd name="f9" fmla="val 5"/>
                <a:gd name="f10" fmla="val 12"/>
                <a:gd name="f11" fmla="val 16"/>
                <a:gd name="f12" fmla="val 4"/>
                <a:gd name="f13" fmla="val 39"/>
                <a:gd name="f14" fmla="val 40"/>
                <a:gd name="f15" fmla="val 3"/>
                <a:gd name="f16" fmla="val 2"/>
                <a:gd name="f17" fmla="val 17"/>
                <a:gd name="f18" fmla="val 6"/>
                <a:gd name="f19" fmla="val 7"/>
                <a:gd name="f20" fmla="val 14"/>
                <a:gd name="f21" fmla="val 15"/>
                <a:gd name="f22" fmla="+- 0 0 -90"/>
                <a:gd name="f23" fmla="*/ f3 1 41"/>
                <a:gd name="f24" fmla="*/ f4 1 18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41"/>
                <a:gd name="f33" fmla="*/ f29 1 18"/>
                <a:gd name="f34" fmla="*/ 1 f30 1"/>
                <a:gd name="f35" fmla="*/ 18 f29 1"/>
                <a:gd name="f36" fmla="*/ 39 f30 1"/>
                <a:gd name="f37" fmla="*/ 4 f29 1"/>
                <a:gd name="f38" fmla="*/ 41 f30 1"/>
                <a:gd name="f39" fmla="*/ 2 f29 1"/>
                <a:gd name="f40" fmla="*/ 0 f29 1"/>
                <a:gd name="f41" fmla="*/ 0 f30 1"/>
                <a:gd name="f42" fmla="*/ 14 f29 1"/>
                <a:gd name="f43" fmla="+- f31 0 f1"/>
                <a:gd name="f44" fmla="*/ f34 1 41"/>
                <a:gd name="f45" fmla="*/ f35 1 18"/>
                <a:gd name="f46" fmla="*/ f36 1 41"/>
                <a:gd name="f47" fmla="*/ f37 1 18"/>
                <a:gd name="f48" fmla="*/ f38 1 41"/>
                <a:gd name="f49" fmla="*/ f39 1 18"/>
                <a:gd name="f50" fmla="*/ f40 1 18"/>
                <a:gd name="f51" fmla="*/ f41 1 41"/>
                <a:gd name="f52" fmla="*/ f42 1 18"/>
                <a:gd name="f53" fmla="*/ 0 1 f32"/>
                <a:gd name="f54" fmla="*/ f26 1 f32"/>
                <a:gd name="f55" fmla="*/ 0 1 f33"/>
                <a:gd name="f56" fmla="*/ f27 1 f33"/>
                <a:gd name="f57" fmla="*/ f44 1 f32"/>
                <a:gd name="f58" fmla="*/ f45 1 f33"/>
                <a:gd name="f59" fmla="*/ f46 1 f32"/>
                <a:gd name="f60" fmla="*/ f47 1 f33"/>
                <a:gd name="f61" fmla="*/ f48 1 f32"/>
                <a:gd name="f62" fmla="*/ f49 1 f33"/>
                <a:gd name="f63" fmla="*/ f50 1 f33"/>
                <a:gd name="f64" fmla="*/ f51 1 f32"/>
                <a:gd name="f65" fmla="*/ f52 1 f33"/>
                <a:gd name="f66" fmla="*/ f53 f23 1"/>
                <a:gd name="f67" fmla="*/ f54 f23 1"/>
                <a:gd name="f68" fmla="*/ f56 f24 1"/>
                <a:gd name="f69" fmla="*/ f55 f24 1"/>
                <a:gd name="f70" fmla="*/ f57 f23 1"/>
                <a:gd name="f71" fmla="*/ f58 f24 1"/>
                <a:gd name="f72" fmla="*/ f59 f23 1"/>
                <a:gd name="f73" fmla="*/ f60 f24 1"/>
                <a:gd name="f74" fmla="*/ f61 f23 1"/>
                <a:gd name="f75" fmla="*/ f62 f24 1"/>
                <a:gd name="f76" fmla="*/ f63 f24 1"/>
                <a:gd name="f77" fmla="*/ f64 f23 1"/>
                <a:gd name="f78" fmla="*/ f6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72" y="f76"/>
                </a:cxn>
                <a:cxn ang="f43">
                  <a:pos x="f72" y="f76"/>
                </a:cxn>
                <a:cxn ang="f43">
                  <a:pos x="f77" y="f78"/>
                </a:cxn>
                <a:cxn ang="f43">
                  <a:pos x="f70" y="f71"/>
                </a:cxn>
              </a:cxnLst>
              <a:rect l="f66" t="f69" r="f67" b="f68"/>
              <a:pathLst>
                <a:path w="41" h="18">
                  <a:moveTo>
                    <a:pt x="f8" y="f7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6" y="f15"/>
                    <a:pt x="f6" y="f16"/>
                  </a:cubicBezTo>
                  <a:cubicBezTo>
                    <a:pt x="f6" y="f8"/>
                    <a:pt x="f14" y="f5"/>
                    <a:pt x="f13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17" y="f5"/>
                    <a:pt x="f18" y="f19"/>
                    <a:pt x="f5" y="f20"/>
                  </a:cubicBezTo>
                  <a:cubicBezTo>
                    <a:pt x="f5" y="f21"/>
                    <a:pt x="f8" y="f1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457">
              <a:extLst>
                <a:ext uri="{FF2B5EF4-FFF2-40B4-BE49-F238E27FC236}">
                  <a16:creationId xmlns:a16="http://schemas.microsoft.com/office/drawing/2014/main" id="{8E79D4FC-94DE-4A64-82BA-F17B2D18C5A6}"/>
                </a:ext>
              </a:extLst>
            </p:cNvPr>
            <p:cNvSpPr/>
            <p:nvPr/>
          </p:nvSpPr>
          <p:spPr>
            <a:xfrm>
              <a:off x="2891332" y="7928597"/>
              <a:ext cx="493154" cy="2988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39"/>
                <a:gd name="f9" fmla="val 3"/>
                <a:gd name="f10" fmla="val 1"/>
                <a:gd name="f11" fmla="val 38"/>
                <a:gd name="f12" fmla="val 37"/>
                <a:gd name="f13" fmla="val 36"/>
                <a:gd name="f14" fmla="val 24"/>
                <a:gd name="f15" fmla="val 14"/>
                <a:gd name="f16" fmla="val 7"/>
                <a:gd name="f17" fmla="val 18"/>
                <a:gd name="f18" fmla="val 20"/>
                <a:gd name="f19" fmla="val 21"/>
                <a:gd name="f20" fmla="val 22"/>
                <a:gd name="f21" fmla="val 9"/>
                <a:gd name="f22" fmla="val 26"/>
                <a:gd name="f23" fmla="+- 0 0 -90"/>
                <a:gd name="f24" fmla="*/ f3 1 40"/>
                <a:gd name="f25" fmla="*/ f4 1 23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40"/>
                <a:gd name="f34" fmla="*/ f30 1 23"/>
                <a:gd name="f35" fmla="*/ 39 f31 1"/>
                <a:gd name="f36" fmla="*/ 3 f30 1"/>
                <a:gd name="f37" fmla="*/ 1 f30 1"/>
                <a:gd name="f38" fmla="*/ 36 f31 1"/>
                <a:gd name="f39" fmla="*/ 0 f31 1"/>
                <a:gd name="f40" fmla="*/ 20 f30 1"/>
                <a:gd name="f41" fmla="*/ 1 f31 1"/>
                <a:gd name="f42" fmla="*/ 23 f30 1"/>
                <a:gd name="f43" fmla="+- f32 0 f1"/>
                <a:gd name="f44" fmla="*/ f35 1 40"/>
                <a:gd name="f45" fmla="*/ f36 1 23"/>
                <a:gd name="f46" fmla="*/ f37 1 23"/>
                <a:gd name="f47" fmla="*/ f38 1 40"/>
                <a:gd name="f48" fmla="*/ f39 1 40"/>
                <a:gd name="f49" fmla="*/ f40 1 23"/>
                <a:gd name="f50" fmla="*/ f41 1 40"/>
                <a:gd name="f51" fmla="*/ f42 1 23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4"/>
                <a:gd name="f59" fmla="*/ f47 1 f33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5 1"/>
                <a:gd name="f71" fmla="*/ f59 f24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68" y="f70"/>
                </a:cxn>
                <a:cxn ang="f43">
                  <a:pos x="f71" y="f70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40" h="23">
                  <a:moveTo>
                    <a:pt x="f8" y="f9"/>
                  </a:moveTo>
                  <a:cubicBezTo>
                    <a:pt x="f6" y="f9"/>
                    <a:pt x="f6" y="f10"/>
                    <a:pt x="f8" y="f10"/>
                  </a:cubicBezTo>
                  <a:cubicBezTo>
                    <a:pt x="f11" y="f5"/>
                    <a:pt x="f12" y="f5"/>
                    <a:pt x="f13" y="f10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10" y="f7"/>
                  </a:cubicBezTo>
                  <a:cubicBezTo>
                    <a:pt x="f21" y="f20"/>
                    <a:pt x="f22" y="f17"/>
                    <a:pt x="f8" y="f9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Овал 14">
              <a:extLst>
                <a:ext uri="{FF2B5EF4-FFF2-40B4-BE49-F238E27FC236}">
                  <a16:creationId xmlns:a16="http://schemas.microsoft.com/office/drawing/2014/main" id="{8992CE4A-7899-40B2-8CD2-AACF7D4B6D66}"/>
                </a:ext>
              </a:extLst>
            </p:cNvPr>
            <p:cNvSpPr/>
            <p:nvPr/>
          </p:nvSpPr>
          <p:spPr>
            <a:xfrm rot="20884724">
              <a:off x="3157452" y="3053574"/>
              <a:ext cx="558003" cy="7394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D60000"/>
                </a:gs>
                <a:gs pos="100000">
                  <a:srgbClr val="FF4747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55104 -0.01042 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>
            <a:extLst>
              <a:ext uri="{FF2B5EF4-FFF2-40B4-BE49-F238E27FC236}">
                <a16:creationId xmlns:a16="http://schemas.microsoft.com/office/drawing/2014/main" id="{D3707822-F190-4895-93D3-E521DFB208E7}"/>
              </a:ext>
            </a:extLst>
          </p:cNvPr>
          <p:cNvSpPr txBox="1"/>
          <p:nvPr/>
        </p:nvSpPr>
        <p:spPr>
          <a:xfrm>
            <a:off x="3894253" y="6170221"/>
            <a:ext cx="4403494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dirty="0">
                <a:solidFill>
                  <a:srgbClr val="000000"/>
                </a:solidFill>
                <a:latin typeface="Calibri"/>
              </a:rPr>
              <a:t>В</a:t>
            </a:r>
            <a:r>
              <a:rPr lang="ru-RU" sz="1600" b="0" i="0" u="none" strike="noStrike" kern="1200" cap="none" spc="0" dirty="0">
                <a:solidFill>
                  <a:srgbClr val="000000"/>
                </a:solidFill>
                <a:uFillTx/>
                <a:latin typeface="Calibri"/>
              </a:rPr>
              <a:t> телефона на учителката </a:t>
            </a:r>
            <a:r>
              <a:rPr lang="bg-BG" sz="1600" b="0" i="0" u="none" strike="noStrike" kern="1200" cap="none" spc="0" dirty="0">
                <a:solidFill>
                  <a:srgbClr val="000000"/>
                </a:solidFill>
                <a:uFillTx/>
                <a:latin typeface="Calibri"/>
              </a:rPr>
              <a:t>има</a:t>
            </a:r>
            <a:r>
              <a:rPr lang="ru-RU" sz="1600" b="0" i="0" u="none" strike="noStrike" kern="1200" cap="none" spc="0" dirty="0">
                <a:solidFill>
                  <a:srgbClr val="000000"/>
                </a:solidFill>
                <a:uFillTx/>
                <a:latin typeface="Calibri"/>
              </a:rPr>
              <a:t> обувки</a:t>
            </a:r>
            <a:r>
              <a:rPr lang="ru-RU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.</a:t>
            </a:r>
          </a:p>
        </p:txBody>
      </p:sp>
      <p:pic>
        <p:nvPicPr>
          <p:cNvPr id="4" name="Рисунка 18">
            <a:extLst>
              <a:ext uri="{FF2B5EF4-FFF2-40B4-BE49-F238E27FC236}">
                <a16:creationId xmlns:a16="http://schemas.microsoft.com/office/drawing/2014/main" id="{2BCD76C2-B5D4-4DEA-AC3B-6924793339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87015" y="1217560"/>
            <a:ext cx="4077099" cy="4118283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5" name="Группа 2">
            <a:extLst>
              <a:ext uri="{FF2B5EF4-FFF2-40B4-BE49-F238E27FC236}">
                <a16:creationId xmlns:a16="http://schemas.microsoft.com/office/drawing/2014/main" id="{5EC30161-4711-40F0-8998-EAF9C0200658}"/>
              </a:ext>
            </a:extLst>
          </p:cNvPr>
          <p:cNvGrpSpPr/>
          <p:nvPr/>
        </p:nvGrpSpPr>
        <p:grpSpPr>
          <a:xfrm>
            <a:off x="2144130" y="3053574"/>
            <a:ext cx="5477009" cy="8242813"/>
            <a:chOff x="2144130" y="3053574"/>
            <a:chExt cx="5477009" cy="8242813"/>
          </a:xfrm>
        </p:grpSpPr>
        <p:sp>
          <p:nvSpPr>
            <p:cNvPr id="6" name="Freeform 440">
              <a:extLst>
                <a:ext uri="{FF2B5EF4-FFF2-40B4-BE49-F238E27FC236}">
                  <a16:creationId xmlns:a16="http://schemas.microsoft.com/office/drawing/2014/main" id="{BD9909C6-D125-4F5C-848B-CBD4160CFC49}"/>
                </a:ext>
              </a:extLst>
            </p:cNvPr>
            <p:cNvSpPr/>
            <p:nvPr/>
          </p:nvSpPr>
          <p:spPr>
            <a:xfrm>
              <a:off x="2144130" y="3123261"/>
              <a:ext cx="5477009" cy="81731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8"/>
                <a:gd name="f7" fmla="val 619"/>
                <a:gd name="f8" fmla="val 126"/>
                <a:gd name="f9" fmla="val 346"/>
                <a:gd name="f10" fmla="val 78"/>
                <a:gd name="f11" fmla="val 48"/>
                <a:gd name="f12" fmla="val 72"/>
                <a:gd name="f13" fmla="val 11"/>
                <a:gd name="f14" fmla="val 102"/>
                <a:gd name="f15" fmla="val 5"/>
                <a:gd name="f16" fmla="val 132"/>
                <a:gd name="f17" fmla="val 138"/>
                <a:gd name="f18" fmla="val 34"/>
                <a:gd name="f19" fmla="val 205"/>
                <a:gd name="f20" fmla="val 281"/>
                <a:gd name="f21" fmla="val 207"/>
                <a:gd name="f22" fmla="val 182"/>
                <a:gd name="f23" fmla="val 235"/>
                <a:gd name="f24" fmla="val 186"/>
                <a:gd name="f25" fmla="val 264"/>
                <a:gd name="f26" fmla="val 191"/>
                <a:gd name="f27" fmla="val 274"/>
                <a:gd name="f28" fmla="val 198"/>
                <a:gd name="f29" fmla="val 280"/>
                <a:gd name="f30" fmla="val 244"/>
                <a:gd name="f31" fmla="val 303"/>
                <a:gd name="f32" fmla="val 208"/>
                <a:gd name="f33" fmla="val 337"/>
                <a:gd name="f34" fmla="val 247"/>
                <a:gd name="f35" fmla="val 351"/>
                <a:gd name="f36" fmla="val 265"/>
                <a:gd name="f37" fmla="val 352"/>
                <a:gd name="f38" fmla="val 299"/>
                <a:gd name="f39" fmla="val 393"/>
                <a:gd name="f40" fmla="val 282"/>
                <a:gd name="f41" fmla="val 421"/>
                <a:gd name="f42" fmla="val 363"/>
                <a:gd name="f43" fmla="val 443"/>
                <a:gd name="f44" fmla="val 409"/>
                <a:gd name="f45" fmla="val 156"/>
                <a:gd name="f46" fmla="val 75"/>
                <a:gd name="f47" fmla="val 495"/>
                <a:gd name="f48" fmla="val 70"/>
                <a:gd name="f49" fmla="val 445"/>
                <a:gd name="f50" fmla="val 66"/>
                <a:gd name="f51" fmla="val 394"/>
                <a:gd name="f52" fmla="val 49"/>
                <a:gd name="f53" fmla="val 316"/>
                <a:gd name="f54" fmla="val 24"/>
                <a:gd name="f55" fmla="val 46"/>
                <a:gd name="f56" fmla="val 201"/>
                <a:gd name="f57" fmla="+- 0 0 -90"/>
                <a:gd name="f58" fmla="*/ f3 1 448"/>
                <a:gd name="f59" fmla="*/ f4 1 619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448"/>
                <a:gd name="f68" fmla="*/ f64 1 619"/>
                <a:gd name="f69" fmla="*/ 126 f65 1"/>
                <a:gd name="f70" fmla="*/ 346 f64 1"/>
                <a:gd name="f71" fmla="*/ 78 f65 1"/>
                <a:gd name="f72" fmla="*/ 48 f64 1"/>
                <a:gd name="f73" fmla="*/ 102 f65 1"/>
                <a:gd name="f74" fmla="*/ 5 f64 1"/>
                <a:gd name="f75" fmla="*/ 138 f65 1"/>
                <a:gd name="f76" fmla="*/ 34 f64 1"/>
                <a:gd name="f77" fmla="*/ 205 f65 1"/>
                <a:gd name="f78" fmla="*/ 281 f64 1"/>
                <a:gd name="f79" fmla="*/ 235 f65 1"/>
                <a:gd name="f80" fmla="*/ 186 f64 1"/>
                <a:gd name="f81" fmla="*/ 280 f65 1"/>
                <a:gd name="f82" fmla="*/ 244 f64 1"/>
                <a:gd name="f83" fmla="*/ 337 f65 1"/>
                <a:gd name="f84" fmla="*/ 247 f64 1"/>
                <a:gd name="f85" fmla="*/ 352 f65 1"/>
                <a:gd name="f86" fmla="*/ 299 f64 1"/>
                <a:gd name="f87" fmla="*/ 421 f65 1"/>
                <a:gd name="f88" fmla="*/ 363 f64 1"/>
                <a:gd name="f89" fmla="*/ 409 f65 1"/>
                <a:gd name="f90" fmla="*/ 619 f64 1"/>
                <a:gd name="f91" fmla="*/ 156 f65 1"/>
                <a:gd name="f92" fmla="*/ 70 f65 1"/>
                <a:gd name="f93" fmla="*/ 445 f64 1"/>
                <a:gd name="f94" fmla="*/ 24 f65 1"/>
                <a:gd name="f95" fmla="+- f66 0 f1"/>
                <a:gd name="f96" fmla="*/ f69 1 448"/>
                <a:gd name="f97" fmla="*/ f70 1 619"/>
                <a:gd name="f98" fmla="*/ f71 1 448"/>
                <a:gd name="f99" fmla="*/ f72 1 619"/>
                <a:gd name="f100" fmla="*/ f73 1 448"/>
                <a:gd name="f101" fmla="*/ f74 1 619"/>
                <a:gd name="f102" fmla="*/ f75 1 448"/>
                <a:gd name="f103" fmla="*/ f76 1 619"/>
                <a:gd name="f104" fmla="*/ f77 1 448"/>
                <a:gd name="f105" fmla="*/ f78 1 619"/>
                <a:gd name="f106" fmla="*/ f79 1 448"/>
                <a:gd name="f107" fmla="*/ f80 1 619"/>
                <a:gd name="f108" fmla="*/ f81 1 448"/>
                <a:gd name="f109" fmla="*/ f82 1 619"/>
                <a:gd name="f110" fmla="*/ f83 1 448"/>
                <a:gd name="f111" fmla="*/ f84 1 619"/>
                <a:gd name="f112" fmla="*/ f85 1 448"/>
                <a:gd name="f113" fmla="*/ f86 1 619"/>
                <a:gd name="f114" fmla="*/ f87 1 448"/>
                <a:gd name="f115" fmla="*/ f88 1 619"/>
                <a:gd name="f116" fmla="*/ f89 1 448"/>
                <a:gd name="f117" fmla="*/ f90 1 619"/>
                <a:gd name="f118" fmla="*/ f91 1 448"/>
                <a:gd name="f119" fmla="*/ f92 1 448"/>
                <a:gd name="f120" fmla="*/ f93 1 619"/>
                <a:gd name="f121" fmla="*/ f94 1 448"/>
                <a:gd name="f122" fmla="*/ 0 1 f67"/>
                <a:gd name="f123" fmla="*/ f61 1 f67"/>
                <a:gd name="f124" fmla="*/ 0 1 f68"/>
                <a:gd name="f125" fmla="*/ f62 1 f68"/>
                <a:gd name="f126" fmla="*/ f96 1 f67"/>
                <a:gd name="f127" fmla="*/ f97 1 f68"/>
                <a:gd name="f128" fmla="*/ f98 1 f67"/>
                <a:gd name="f129" fmla="*/ f99 1 f68"/>
                <a:gd name="f130" fmla="*/ f100 1 f67"/>
                <a:gd name="f131" fmla="*/ f101 1 f68"/>
                <a:gd name="f132" fmla="*/ f102 1 f67"/>
                <a:gd name="f133" fmla="*/ f103 1 f68"/>
                <a:gd name="f134" fmla="*/ f104 1 f67"/>
                <a:gd name="f135" fmla="*/ f105 1 f68"/>
                <a:gd name="f136" fmla="*/ f106 1 f67"/>
                <a:gd name="f137" fmla="*/ f107 1 f68"/>
                <a:gd name="f138" fmla="*/ f108 1 f67"/>
                <a:gd name="f139" fmla="*/ f109 1 f68"/>
                <a:gd name="f140" fmla="*/ f110 1 f67"/>
                <a:gd name="f141" fmla="*/ f111 1 f68"/>
                <a:gd name="f142" fmla="*/ f112 1 f67"/>
                <a:gd name="f143" fmla="*/ f113 1 f68"/>
                <a:gd name="f144" fmla="*/ f114 1 f67"/>
                <a:gd name="f145" fmla="*/ f115 1 f68"/>
                <a:gd name="f146" fmla="*/ f116 1 f67"/>
                <a:gd name="f147" fmla="*/ f117 1 f68"/>
                <a:gd name="f148" fmla="*/ f118 1 f67"/>
                <a:gd name="f149" fmla="*/ f119 1 f67"/>
                <a:gd name="f150" fmla="*/ f120 1 f68"/>
                <a:gd name="f151" fmla="*/ f121 1 f67"/>
                <a:gd name="f152" fmla="*/ f122 f58 1"/>
                <a:gd name="f153" fmla="*/ f123 f58 1"/>
                <a:gd name="f154" fmla="*/ f125 f59 1"/>
                <a:gd name="f155" fmla="*/ f124 f59 1"/>
                <a:gd name="f156" fmla="*/ f126 f58 1"/>
                <a:gd name="f157" fmla="*/ f127 f59 1"/>
                <a:gd name="f158" fmla="*/ f128 f58 1"/>
                <a:gd name="f159" fmla="*/ f129 f59 1"/>
                <a:gd name="f160" fmla="*/ f130 f58 1"/>
                <a:gd name="f161" fmla="*/ f131 f59 1"/>
                <a:gd name="f162" fmla="*/ f132 f58 1"/>
                <a:gd name="f163" fmla="*/ f133 f59 1"/>
                <a:gd name="f164" fmla="*/ f134 f58 1"/>
                <a:gd name="f165" fmla="*/ f135 f59 1"/>
                <a:gd name="f166" fmla="*/ f136 f58 1"/>
                <a:gd name="f167" fmla="*/ f137 f59 1"/>
                <a:gd name="f168" fmla="*/ f138 f58 1"/>
                <a:gd name="f169" fmla="*/ f139 f59 1"/>
                <a:gd name="f170" fmla="*/ f140 f58 1"/>
                <a:gd name="f171" fmla="*/ f141 f59 1"/>
                <a:gd name="f172" fmla="*/ f142 f58 1"/>
                <a:gd name="f173" fmla="*/ f143 f59 1"/>
                <a:gd name="f174" fmla="*/ f144 f58 1"/>
                <a:gd name="f175" fmla="*/ f145 f59 1"/>
                <a:gd name="f176" fmla="*/ f146 f58 1"/>
                <a:gd name="f177" fmla="*/ f147 f59 1"/>
                <a:gd name="f178" fmla="*/ f148 f58 1"/>
                <a:gd name="f179" fmla="*/ f149 f58 1"/>
                <a:gd name="f180" fmla="*/ f150 f59 1"/>
                <a:gd name="f181" fmla="*/ f151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5">
                  <a:pos x="f156" y="f157"/>
                </a:cxn>
                <a:cxn ang="f95">
                  <a:pos x="f158" y="f159"/>
                </a:cxn>
                <a:cxn ang="f95">
                  <a:pos x="f160" y="f161"/>
                </a:cxn>
                <a:cxn ang="f95">
                  <a:pos x="f162" y="f163"/>
                </a:cxn>
                <a:cxn ang="f95">
                  <a:pos x="f164" y="f165"/>
                </a:cxn>
                <a:cxn ang="f95">
                  <a:pos x="f166" y="f167"/>
                </a:cxn>
                <a:cxn ang="f95">
                  <a:pos x="f168" y="f169"/>
                </a:cxn>
                <a:cxn ang="f95">
                  <a:pos x="f170" y="f171"/>
                </a:cxn>
                <a:cxn ang="f95">
                  <a:pos x="f172" y="f173"/>
                </a:cxn>
                <a:cxn ang="f95">
                  <a:pos x="f174" y="f175"/>
                </a:cxn>
                <a:cxn ang="f95">
                  <a:pos x="f176" y="f177"/>
                </a:cxn>
                <a:cxn ang="f95">
                  <a:pos x="f178" y="f177"/>
                </a:cxn>
                <a:cxn ang="f95">
                  <a:pos x="f179" y="f180"/>
                </a:cxn>
                <a:cxn ang="f95">
                  <a:pos x="f181" y="f173"/>
                </a:cxn>
                <a:cxn ang="f95">
                  <a:pos x="f156" y="f157"/>
                </a:cxn>
              </a:cxnLst>
              <a:rect l="f152" t="f155" r="f153" b="f154"/>
              <a:pathLst>
                <a:path w="448" h="619">
                  <a:moveTo>
                    <a:pt x="f8" y="f9"/>
                  </a:moveTo>
                  <a:cubicBezTo>
                    <a:pt x="f10" y="f11"/>
                    <a:pt x="f10" y="f11"/>
                    <a:pt x="f10" y="f11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5"/>
                    <a:pt x="f17" y="f18"/>
                    <a:pt x="f17" y="f18"/>
                  </a:cubicBezTo>
                  <a:cubicBezTo>
                    <a:pt x="f19" y="f20"/>
                    <a:pt x="f19" y="f20"/>
                    <a:pt x="f19" y="f20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8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6" y="f43"/>
                    <a:pt x="f44" y="f7"/>
                    <a:pt x="f44" y="f7"/>
                  </a:cubicBezTo>
                  <a:cubicBezTo>
                    <a:pt x="f45" y="f7"/>
                    <a:pt x="f45" y="f7"/>
                    <a:pt x="f45" y="f7"/>
                  </a:cubicBezTo>
                  <a:cubicBezTo>
                    <a:pt x="f45" y="f7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38"/>
                  </a:cubicBezTo>
                  <a:cubicBezTo>
                    <a:pt x="f5" y="f40"/>
                    <a:pt x="f55" y="f56"/>
                    <a:pt x="f8" y="f9"/>
                  </a:cubicBezTo>
                  <a:close/>
                </a:path>
              </a:pathLst>
            </a:custGeom>
            <a:solidFill>
              <a:srgbClr val="E1B2A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443">
              <a:extLst>
                <a:ext uri="{FF2B5EF4-FFF2-40B4-BE49-F238E27FC236}">
                  <a16:creationId xmlns:a16="http://schemas.microsoft.com/office/drawing/2014/main" id="{E6854355-88A6-436B-A555-620D4762D742}"/>
                </a:ext>
              </a:extLst>
            </p:cNvPr>
            <p:cNvSpPr/>
            <p:nvPr/>
          </p:nvSpPr>
          <p:spPr>
            <a:xfrm>
              <a:off x="6642302" y="7104823"/>
              <a:ext cx="971367" cy="41915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"/>
                <a:gd name="f7" fmla="val 317"/>
                <a:gd name="f8" fmla="val 18"/>
                <a:gd name="f9" fmla="val 217"/>
                <a:gd name="f10" fmla="val 41"/>
                <a:gd name="f11" fmla="val 43"/>
                <a:gd name="f12" fmla="val 309"/>
                <a:gd name="f13" fmla="val 139"/>
                <a:gd name="f14" fmla="val 53"/>
                <a:gd name="f15" fmla="val 61"/>
                <a:gd name="f16" fmla="val 40"/>
                <a:gd name="f17" fmla="val 23"/>
                <a:gd name="f18" fmla="val 24"/>
                <a:gd name="f19" fmla="val 6"/>
                <a:gd name="f20" fmla="val 10"/>
                <a:gd name="f21" fmla="val 45"/>
                <a:gd name="f22" fmla="val 51"/>
                <a:gd name="f23" fmla="+- 0 0 -90"/>
                <a:gd name="f24" fmla="*/ f3 1 79"/>
                <a:gd name="f25" fmla="*/ f4 1 317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79"/>
                <a:gd name="f34" fmla="*/ f30 1 317"/>
                <a:gd name="f35" fmla="*/ 18 f31 1"/>
                <a:gd name="f36" fmla="*/ 217 f30 1"/>
                <a:gd name="f37" fmla="*/ 0 f31 1"/>
                <a:gd name="f38" fmla="*/ 317 f30 1"/>
                <a:gd name="f39" fmla="*/ 41 f31 1"/>
                <a:gd name="f40" fmla="*/ 53 f31 1"/>
                <a:gd name="f41" fmla="*/ 61 f30 1"/>
                <a:gd name="f42" fmla="*/ 10 f31 1"/>
                <a:gd name="f43" fmla="*/ 0 f30 1"/>
                <a:gd name="f44" fmla="+- f32 0 f1"/>
                <a:gd name="f45" fmla="*/ f35 1 79"/>
                <a:gd name="f46" fmla="*/ f36 1 317"/>
                <a:gd name="f47" fmla="*/ f37 1 79"/>
                <a:gd name="f48" fmla="*/ f38 1 317"/>
                <a:gd name="f49" fmla="*/ f39 1 79"/>
                <a:gd name="f50" fmla="*/ f40 1 79"/>
                <a:gd name="f51" fmla="*/ f41 1 317"/>
                <a:gd name="f52" fmla="*/ f42 1 79"/>
                <a:gd name="f53" fmla="*/ f43 1 317"/>
                <a:gd name="f54" fmla="*/ 0 1 f33"/>
                <a:gd name="f55" fmla="*/ f27 1 f33"/>
                <a:gd name="f56" fmla="*/ 0 1 f34"/>
                <a:gd name="f57" fmla="*/ f28 1 f34"/>
                <a:gd name="f58" fmla="*/ f45 1 f33"/>
                <a:gd name="f59" fmla="*/ f46 1 f34"/>
                <a:gd name="f60" fmla="*/ f47 1 f33"/>
                <a:gd name="f61" fmla="*/ f48 1 f34"/>
                <a:gd name="f62" fmla="*/ f49 1 f33"/>
                <a:gd name="f63" fmla="*/ f50 1 f33"/>
                <a:gd name="f64" fmla="*/ f51 1 f34"/>
                <a:gd name="f65" fmla="*/ f52 1 f33"/>
                <a:gd name="f66" fmla="*/ f53 1 f34"/>
                <a:gd name="f67" fmla="*/ f54 f24 1"/>
                <a:gd name="f68" fmla="*/ f55 f24 1"/>
                <a:gd name="f69" fmla="*/ f57 f25 1"/>
                <a:gd name="f70" fmla="*/ f56 f25 1"/>
                <a:gd name="f71" fmla="*/ f58 f24 1"/>
                <a:gd name="f72" fmla="*/ f59 f25 1"/>
                <a:gd name="f73" fmla="*/ f60 f24 1"/>
                <a:gd name="f74" fmla="*/ f61 f25 1"/>
                <a:gd name="f75" fmla="*/ f62 f24 1"/>
                <a:gd name="f76" fmla="*/ f63 f24 1"/>
                <a:gd name="f77" fmla="*/ f64 f25 1"/>
                <a:gd name="f78" fmla="*/ f65 f24 1"/>
                <a:gd name="f79" fmla="*/ f66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4"/>
                </a:cxn>
                <a:cxn ang="f44">
                  <a:pos x="f76" y="f77"/>
                </a:cxn>
                <a:cxn ang="f44">
                  <a:pos x="f78" y="f79"/>
                </a:cxn>
                <a:cxn ang="f44">
                  <a:pos x="f71" y="f72"/>
                </a:cxn>
              </a:cxnLst>
              <a:rect l="f67" t="f70" r="f68" b="f69"/>
              <a:pathLst>
                <a:path w="79" h="317">
                  <a:moveTo>
                    <a:pt x="f8" y="f9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10" y="f7"/>
                    <a:pt x="f10" y="f7"/>
                    <a:pt x="f10" y="f7"/>
                  </a:cubicBezTo>
                  <a:cubicBezTo>
                    <a:pt x="f11" y="f12"/>
                    <a:pt x="f6" y="f13"/>
                    <a:pt x="f14" y="f15"/>
                  </a:cubicBezTo>
                  <a:cubicBezTo>
                    <a:pt x="f16" y="f17"/>
                    <a:pt x="f18" y="f19"/>
                    <a:pt x="f20" y="f5"/>
                  </a:cubicBezTo>
                  <a:cubicBezTo>
                    <a:pt x="f20" y="f5"/>
                    <a:pt x="f21" y="f22"/>
                    <a:pt x="f8" y="f9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444">
              <a:extLst>
                <a:ext uri="{FF2B5EF4-FFF2-40B4-BE49-F238E27FC236}">
                  <a16:creationId xmlns:a16="http://schemas.microsoft.com/office/drawing/2014/main" id="{925AD11E-A404-4A4E-98ED-A182C106D63C}"/>
                </a:ext>
              </a:extLst>
            </p:cNvPr>
            <p:cNvSpPr/>
            <p:nvPr/>
          </p:nvSpPr>
          <p:spPr>
            <a:xfrm>
              <a:off x="2682118" y="6563727"/>
              <a:ext cx="1188052" cy="27136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7"/>
                <a:gd name="f7" fmla="val 205"/>
                <a:gd name="f8" fmla="val 82"/>
                <a:gd name="f9" fmla="val 85"/>
                <a:gd name="f10" fmla="val 48"/>
                <a:gd name="f11" fmla="val 22"/>
                <a:gd name="f12" fmla="val 19"/>
                <a:gd name="f13" fmla="val 2"/>
                <a:gd name="f14" fmla="val 40"/>
                <a:gd name="f15" fmla="val 28"/>
                <a:gd name="f16" fmla="val 58"/>
                <a:gd name="f17" fmla="val 72"/>
                <a:gd name="f18" fmla="val 77"/>
                <a:gd name="f19" fmla="val 120"/>
                <a:gd name="f20" fmla="+- 0 0 -90"/>
                <a:gd name="f21" fmla="*/ f3 1 97"/>
                <a:gd name="f22" fmla="*/ f4 1 205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97"/>
                <a:gd name="f31" fmla="*/ f27 1 205"/>
                <a:gd name="f32" fmla="*/ 82 f28 1"/>
                <a:gd name="f33" fmla="*/ 85 f27 1"/>
                <a:gd name="f34" fmla="*/ 0 f28 1"/>
                <a:gd name="f35" fmla="*/ 0 f27 1"/>
                <a:gd name="f36" fmla="*/ 58 f28 1"/>
                <a:gd name="f37" fmla="*/ 72 f27 1"/>
                <a:gd name="f38" fmla="+- f29 0 f1"/>
                <a:gd name="f39" fmla="*/ f32 1 97"/>
                <a:gd name="f40" fmla="*/ f33 1 205"/>
                <a:gd name="f41" fmla="*/ f34 1 97"/>
                <a:gd name="f42" fmla="*/ f35 1 205"/>
                <a:gd name="f43" fmla="*/ f36 1 97"/>
                <a:gd name="f44" fmla="*/ f37 1 205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97" h="205">
                  <a:moveTo>
                    <a:pt x="f8" y="f9"/>
                  </a:moveTo>
                  <a:cubicBezTo>
                    <a:pt x="f10" y="f11"/>
                    <a:pt x="f12" y="f13"/>
                    <a:pt x="f5" y="f5"/>
                  </a:cubicBezTo>
                  <a:cubicBezTo>
                    <a:pt x="f5" y="f5"/>
                    <a:pt x="f14" y="f15"/>
                    <a:pt x="f16" y="f17"/>
                  </a:cubicBezTo>
                  <a:cubicBezTo>
                    <a:pt x="f18" y="f19"/>
                    <a:pt x="f6" y="f7"/>
                    <a:pt x="f8" y="f9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446">
              <a:extLst>
                <a:ext uri="{FF2B5EF4-FFF2-40B4-BE49-F238E27FC236}">
                  <a16:creationId xmlns:a16="http://schemas.microsoft.com/office/drawing/2014/main" id="{CDE4664A-DC9A-4D58-A44E-7969BA62FBC1}"/>
                </a:ext>
              </a:extLst>
            </p:cNvPr>
            <p:cNvSpPr/>
            <p:nvPr/>
          </p:nvSpPr>
          <p:spPr>
            <a:xfrm>
              <a:off x="3429320" y="3147483"/>
              <a:ext cx="1225414" cy="43207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327"/>
                <a:gd name="f8" fmla="val 3"/>
                <a:gd name="f9" fmla="val 13"/>
                <a:gd name="f10" fmla="val 6"/>
                <a:gd name="f11" fmla="val 24"/>
                <a:gd name="f12" fmla="val 63"/>
                <a:gd name="f13" fmla="val 36"/>
                <a:gd name="f14" fmla="val 119"/>
                <a:gd name="f15" fmla="val 97"/>
                <a:gd name="f16" fmla="val 279"/>
                <a:gd name="f17" fmla="val 33"/>
                <a:gd name="f18" fmla="val 32"/>
                <a:gd name="f19" fmla="val 28"/>
                <a:gd name="f20" fmla="+- 0 0 -90"/>
                <a:gd name="f21" fmla="*/ f3 1 100"/>
                <a:gd name="f22" fmla="*/ f4 1 327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00"/>
                <a:gd name="f31" fmla="*/ f27 1 327"/>
                <a:gd name="f32" fmla="*/ 0 f28 1"/>
                <a:gd name="f33" fmla="*/ 3 f27 1"/>
                <a:gd name="f34" fmla="*/ 24 f28 1"/>
                <a:gd name="f35" fmla="*/ 63 f27 1"/>
                <a:gd name="f36" fmla="*/ 97 f28 1"/>
                <a:gd name="f37" fmla="*/ 327 f27 1"/>
                <a:gd name="f38" fmla="*/ 100 f28 1"/>
                <a:gd name="f39" fmla="*/ 279 f27 1"/>
                <a:gd name="f40" fmla="*/ 33 f28 1"/>
                <a:gd name="f41" fmla="*/ 32 f27 1"/>
                <a:gd name="f42" fmla="+- f29 0 f1"/>
                <a:gd name="f43" fmla="*/ f32 1 100"/>
                <a:gd name="f44" fmla="*/ f33 1 327"/>
                <a:gd name="f45" fmla="*/ f34 1 100"/>
                <a:gd name="f46" fmla="*/ f35 1 327"/>
                <a:gd name="f47" fmla="*/ f36 1 100"/>
                <a:gd name="f48" fmla="*/ f37 1 327"/>
                <a:gd name="f49" fmla="*/ f38 1 100"/>
                <a:gd name="f50" fmla="*/ f39 1 327"/>
                <a:gd name="f51" fmla="*/ f40 1 100"/>
                <a:gd name="f52" fmla="*/ f41 1 327"/>
                <a:gd name="f53" fmla="*/ 0 1 f30"/>
                <a:gd name="f54" fmla="*/ f24 1 f30"/>
                <a:gd name="f55" fmla="*/ 0 1 f31"/>
                <a:gd name="f56" fmla="*/ f25 1 f31"/>
                <a:gd name="f57" fmla="*/ f43 1 f30"/>
                <a:gd name="f58" fmla="*/ f44 1 f31"/>
                <a:gd name="f59" fmla="*/ f45 1 f30"/>
                <a:gd name="f60" fmla="*/ f46 1 f31"/>
                <a:gd name="f61" fmla="*/ f47 1 f30"/>
                <a:gd name="f62" fmla="*/ f48 1 f31"/>
                <a:gd name="f63" fmla="*/ f49 1 f30"/>
                <a:gd name="f64" fmla="*/ f50 1 f31"/>
                <a:gd name="f65" fmla="*/ f51 1 f30"/>
                <a:gd name="f66" fmla="*/ f52 1 f31"/>
                <a:gd name="f67" fmla="*/ f53 f21 1"/>
                <a:gd name="f68" fmla="*/ f54 f21 1"/>
                <a:gd name="f69" fmla="*/ f56 f22 1"/>
                <a:gd name="f70" fmla="*/ f55 f22 1"/>
                <a:gd name="f71" fmla="*/ f57 f21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  <a:gd name="f78" fmla="*/ f64 f22 1"/>
                <a:gd name="f79" fmla="*/ f65 f21 1"/>
                <a:gd name="f80" fmla="*/ f66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71" y="f72"/>
                </a:cxn>
              </a:cxnLst>
              <a:rect l="f67" t="f70" r="f68" b="f69"/>
              <a:pathLst>
                <a:path w="100" h="327">
                  <a:moveTo>
                    <a:pt x="f5" y="f8"/>
                  </a:moveTo>
                  <a:cubicBezTo>
                    <a:pt x="f5" y="f8"/>
                    <a:pt x="f9" y="f10"/>
                    <a:pt x="f11" y="f12"/>
                  </a:cubicBezTo>
                  <a:cubicBezTo>
                    <a:pt x="f13" y="f14"/>
                    <a:pt x="f15" y="f7"/>
                    <a:pt x="f15" y="f7"/>
                  </a:cubicBezTo>
                  <a:cubicBezTo>
                    <a:pt x="f6" y="f16"/>
                    <a:pt x="f6" y="f16"/>
                    <a:pt x="f6" y="f16"/>
                  </a:cubicBezTo>
                  <a:cubicBezTo>
                    <a:pt x="f17" y="f18"/>
                    <a:pt x="f17" y="f18"/>
                    <a:pt x="f17" y="f18"/>
                  </a:cubicBezTo>
                  <a:cubicBezTo>
                    <a:pt x="f17" y="f18"/>
                    <a:pt x="f19" y="f5"/>
                    <a:pt x="f5" y="f8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451">
              <a:extLst>
                <a:ext uri="{FF2B5EF4-FFF2-40B4-BE49-F238E27FC236}">
                  <a16:creationId xmlns:a16="http://schemas.microsoft.com/office/drawing/2014/main" id="{6EC90637-4FE8-44A3-93B7-CD9637CF41FF}"/>
                </a:ext>
              </a:extLst>
            </p:cNvPr>
            <p:cNvSpPr/>
            <p:nvPr/>
          </p:nvSpPr>
          <p:spPr>
            <a:xfrm>
              <a:off x="2390707" y="6676784"/>
              <a:ext cx="560408" cy="565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43"/>
                <a:gd name="f8" fmla="val 21"/>
                <a:gd name="f9" fmla="val 10"/>
                <a:gd name="f10" fmla="val 13"/>
                <a:gd name="f11" fmla="val 20"/>
                <a:gd name="f12" fmla="val 26"/>
                <a:gd name="f13" fmla="val 1"/>
                <a:gd name="f14" fmla="val 27"/>
                <a:gd name="f15" fmla="val 3"/>
                <a:gd name="f16" fmla="val 29"/>
                <a:gd name="f17" fmla="val 4"/>
                <a:gd name="f18" fmla="val 30"/>
                <a:gd name="f19" fmla="val 8"/>
                <a:gd name="f20" fmla="val 33"/>
                <a:gd name="f21" fmla="val 12"/>
                <a:gd name="f22" fmla="val 37"/>
                <a:gd name="f23" fmla="val 15"/>
                <a:gd name="f24" fmla="val 23"/>
                <a:gd name="f25" fmla="val 42"/>
                <a:gd name="f26" fmla="val 39"/>
                <a:gd name="f27" fmla="val 38"/>
                <a:gd name="f28" fmla="val 14"/>
                <a:gd name="f29" fmla="+- 0 0 -90"/>
                <a:gd name="f30" fmla="*/ f3 1 46"/>
                <a:gd name="f31" fmla="*/ f4 1 43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46"/>
                <a:gd name="f40" fmla="*/ f36 1 43"/>
                <a:gd name="f41" fmla="*/ 21 f37 1"/>
                <a:gd name="f42" fmla="*/ 10 f36 1"/>
                <a:gd name="f43" fmla="*/ 0 f37 1"/>
                <a:gd name="f44" fmla="*/ 26 f36 1"/>
                <a:gd name="f45" fmla="*/ 4 f37 1"/>
                <a:gd name="f46" fmla="*/ 30 f36 1"/>
                <a:gd name="f47" fmla="*/ 15 f37 1"/>
                <a:gd name="f48" fmla="*/ 43 f36 1"/>
                <a:gd name="f49" fmla="*/ 38 f37 1"/>
                <a:gd name="f50" fmla="+- f38 0 f1"/>
                <a:gd name="f51" fmla="*/ f41 1 46"/>
                <a:gd name="f52" fmla="*/ f42 1 43"/>
                <a:gd name="f53" fmla="*/ f43 1 46"/>
                <a:gd name="f54" fmla="*/ f44 1 43"/>
                <a:gd name="f55" fmla="*/ f45 1 46"/>
                <a:gd name="f56" fmla="*/ f46 1 43"/>
                <a:gd name="f57" fmla="*/ f47 1 46"/>
                <a:gd name="f58" fmla="*/ f48 1 43"/>
                <a:gd name="f59" fmla="*/ f49 1 46"/>
                <a:gd name="f60" fmla="*/ 0 1 f39"/>
                <a:gd name="f61" fmla="*/ f33 1 f39"/>
                <a:gd name="f62" fmla="*/ 0 1 f40"/>
                <a:gd name="f63" fmla="*/ f34 1 f40"/>
                <a:gd name="f64" fmla="*/ f51 1 f39"/>
                <a:gd name="f65" fmla="*/ f52 1 f40"/>
                <a:gd name="f66" fmla="*/ f53 1 f39"/>
                <a:gd name="f67" fmla="*/ f54 1 f40"/>
                <a:gd name="f68" fmla="*/ f55 1 f39"/>
                <a:gd name="f69" fmla="*/ f56 1 f40"/>
                <a:gd name="f70" fmla="*/ f57 1 f39"/>
                <a:gd name="f71" fmla="*/ f58 1 f40"/>
                <a:gd name="f72" fmla="*/ f59 1 f39"/>
                <a:gd name="f73" fmla="*/ f60 f30 1"/>
                <a:gd name="f74" fmla="*/ f61 f30 1"/>
                <a:gd name="f75" fmla="*/ f63 f31 1"/>
                <a:gd name="f76" fmla="*/ f62 f31 1"/>
                <a:gd name="f77" fmla="*/ f64 f30 1"/>
                <a:gd name="f78" fmla="*/ f65 f31 1"/>
                <a:gd name="f79" fmla="*/ f66 f30 1"/>
                <a:gd name="f80" fmla="*/ f67 f31 1"/>
                <a:gd name="f81" fmla="*/ f68 f30 1"/>
                <a:gd name="f82" fmla="*/ f69 f31 1"/>
                <a:gd name="f83" fmla="*/ f70 f30 1"/>
                <a:gd name="f84" fmla="*/ f71 f31 1"/>
                <a:gd name="f85" fmla="*/ f72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7" y="f78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4"/>
                </a:cxn>
                <a:cxn ang="f50">
                  <a:pos x="f85" y="f82"/>
                </a:cxn>
                <a:cxn ang="f50">
                  <a:pos x="f77" y="f78"/>
                </a:cxn>
              </a:cxnLst>
              <a:rect l="f73" t="f76" r="f74" b="f75"/>
              <a:pathLst>
                <a:path w="46" h="43">
                  <a:moveTo>
                    <a:pt x="f8" y="f9"/>
                  </a:moveTo>
                  <a:cubicBezTo>
                    <a:pt x="f10" y="f11"/>
                    <a:pt x="f5" y="f12"/>
                    <a:pt x="f5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7"/>
                  </a:cubicBezTo>
                  <a:cubicBezTo>
                    <a:pt x="f24" y="f25"/>
                    <a:pt x="f20" y="f26"/>
                    <a:pt x="f27" y="f18"/>
                  </a:cubicBezTo>
                  <a:cubicBezTo>
                    <a:pt x="f6" y="f28"/>
                    <a:pt x="f16" y="f5"/>
                    <a:pt x="f8" y="f9"/>
                  </a:cubicBezTo>
                  <a:close/>
                </a:path>
              </a:pathLst>
            </a:custGeom>
            <a:solidFill>
              <a:srgbClr val="D60000"/>
            </a:solidFill>
            <a:ln w="9528" cap="flat">
              <a:solidFill>
                <a:srgbClr val="D6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452">
              <a:extLst>
                <a:ext uri="{FF2B5EF4-FFF2-40B4-BE49-F238E27FC236}">
                  <a16:creationId xmlns:a16="http://schemas.microsoft.com/office/drawing/2014/main" id="{561897E4-4B45-4B34-8E9F-BE6BD4A33393}"/>
                </a:ext>
              </a:extLst>
            </p:cNvPr>
            <p:cNvSpPr/>
            <p:nvPr/>
          </p:nvSpPr>
          <p:spPr>
            <a:xfrm>
              <a:off x="3481623" y="5061542"/>
              <a:ext cx="694907" cy="3311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5"/>
                <a:gd name="f8" fmla="val 2"/>
                <a:gd name="f9" fmla="val 1"/>
                <a:gd name="f10" fmla="val 24"/>
                <a:gd name="f11" fmla="val 23"/>
                <a:gd name="f12" fmla="val 22"/>
                <a:gd name="f13" fmla="val 21"/>
                <a:gd name="f14" fmla="val 56"/>
                <a:gd name="f15" fmla="val 11"/>
                <a:gd name="f16" fmla="val 12"/>
                <a:gd name="f17" fmla="val 13"/>
                <a:gd name="f18" fmla="val 14"/>
                <a:gd name="f19" fmla="val 55"/>
                <a:gd name="f20" fmla="val 54"/>
                <a:gd name="f21" fmla="val 4"/>
                <a:gd name="f22" fmla="val 3"/>
                <a:gd name="f23" fmla="+- 0 0 -90"/>
                <a:gd name="f24" fmla="*/ f3 1 57"/>
                <a:gd name="f25" fmla="*/ f4 1 25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57"/>
                <a:gd name="f34" fmla="*/ f30 1 25"/>
                <a:gd name="f35" fmla="*/ 2 f31 1"/>
                <a:gd name="f36" fmla="*/ 25 f30 1"/>
                <a:gd name="f37" fmla="*/ 0 f31 1"/>
                <a:gd name="f38" fmla="*/ 24 f30 1"/>
                <a:gd name="f39" fmla="*/ 22 f30 1"/>
                <a:gd name="f40" fmla="*/ 56 f31 1"/>
                <a:gd name="f41" fmla="*/ 11 f30 1"/>
                <a:gd name="f42" fmla="*/ 57 f31 1"/>
                <a:gd name="f43" fmla="*/ 13 f30 1"/>
                <a:gd name="f44" fmla="*/ 54 f31 1"/>
                <a:gd name="f45" fmla="*/ 14 f30 1"/>
                <a:gd name="f46" fmla="*/ 3 f31 1"/>
                <a:gd name="f47" fmla="+- f32 0 f1"/>
                <a:gd name="f48" fmla="*/ f35 1 57"/>
                <a:gd name="f49" fmla="*/ f36 1 25"/>
                <a:gd name="f50" fmla="*/ f37 1 57"/>
                <a:gd name="f51" fmla="*/ f38 1 25"/>
                <a:gd name="f52" fmla="*/ f39 1 25"/>
                <a:gd name="f53" fmla="*/ f40 1 57"/>
                <a:gd name="f54" fmla="*/ f41 1 25"/>
                <a:gd name="f55" fmla="*/ f42 1 57"/>
                <a:gd name="f56" fmla="*/ f43 1 25"/>
                <a:gd name="f57" fmla="*/ f44 1 57"/>
                <a:gd name="f58" fmla="*/ f45 1 25"/>
                <a:gd name="f59" fmla="*/ f46 1 57"/>
                <a:gd name="f60" fmla="*/ 0 1 f33"/>
                <a:gd name="f61" fmla="*/ f27 1 f33"/>
                <a:gd name="f62" fmla="*/ 0 1 f34"/>
                <a:gd name="f63" fmla="*/ f28 1 f34"/>
                <a:gd name="f64" fmla="*/ f48 1 f33"/>
                <a:gd name="f65" fmla="*/ f49 1 f34"/>
                <a:gd name="f66" fmla="*/ f50 1 f33"/>
                <a:gd name="f67" fmla="*/ f51 1 f34"/>
                <a:gd name="f68" fmla="*/ f52 1 f34"/>
                <a:gd name="f69" fmla="*/ f53 1 f33"/>
                <a:gd name="f70" fmla="*/ f54 1 f34"/>
                <a:gd name="f71" fmla="*/ f55 1 f33"/>
                <a:gd name="f72" fmla="*/ f56 1 f34"/>
                <a:gd name="f73" fmla="*/ f57 1 f33"/>
                <a:gd name="f74" fmla="*/ f58 1 f34"/>
                <a:gd name="f75" fmla="*/ f59 1 f33"/>
                <a:gd name="f76" fmla="*/ f60 f24 1"/>
                <a:gd name="f77" fmla="*/ f61 f24 1"/>
                <a:gd name="f78" fmla="*/ f63 f25 1"/>
                <a:gd name="f79" fmla="*/ f62 f25 1"/>
                <a:gd name="f80" fmla="*/ f64 f24 1"/>
                <a:gd name="f81" fmla="*/ f65 f25 1"/>
                <a:gd name="f82" fmla="*/ f66 f24 1"/>
                <a:gd name="f83" fmla="*/ f67 f25 1"/>
                <a:gd name="f84" fmla="*/ f68 f25 1"/>
                <a:gd name="f85" fmla="*/ f69 f24 1"/>
                <a:gd name="f86" fmla="*/ f70 f25 1"/>
                <a:gd name="f87" fmla="*/ f71 f24 1"/>
                <a:gd name="f88" fmla="*/ f72 f25 1"/>
                <a:gd name="f89" fmla="*/ f73 f24 1"/>
                <a:gd name="f90" fmla="*/ f74 f25 1"/>
                <a:gd name="f91" fmla="*/ f7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80" y="f81"/>
                </a:cxn>
                <a:cxn ang="f47">
                  <a:pos x="f82" y="f83"/>
                </a:cxn>
                <a:cxn ang="f47">
                  <a:pos x="f82" y="f84"/>
                </a:cxn>
                <a:cxn ang="f47">
                  <a:pos x="f85" y="f86"/>
                </a:cxn>
                <a:cxn ang="f47">
                  <a:pos x="f87" y="f88"/>
                </a:cxn>
                <a:cxn ang="f47">
                  <a:pos x="f89" y="f90"/>
                </a:cxn>
                <a:cxn ang="f47">
                  <a:pos x="f91" y="f83"/>
                </a:cxn>
                <a:cxn ang="f47">
                  <a:pos x="f80" y="f81"/>
                </a:cxn>
              </a:cxnLst>
              <a:rect l="f76" t="f79" r="f77" b="f78"/>
              <a:pathLst>
                <a:path w="57" h="25">
                  <a:moveTo>
                    <a:pt x="f8" y="f7"/>
                  </a:moveTo>
                  <a:cubicBezTo>
                    <a:pt x="f9" y="f7"/>
                    <a:pt x="f9" y="f10"/>
                    <a:pt x="f5" y="f10"/>
                  </a:cubicBezTo>
                  <a:cubicBezTo>
                    <a:pt x="f5" y="f11"/>
                    <a:pt x="f5" y="f12"/>
                    <a:pt x="f5" y="f12"/>
                  </a:cubicBezTo>
                  <a:cubicBezTo>
                    <a:pt x="f9" y="f13"/>
                    <a:pt x="f11" y="f5"/>
                    <a:pt x="f14" y="f15"/>
                  </a:cubicBezTo>
                  <a:cubicBezTo>
                    <a:pt x="f14" y="f15"/>
                    <a:pt x="f6" y="f16"/>
                    <a:pt x="f6" y="f17"/>
                  </a:cubicBezTo>
                  <a:cubicBezTo>
                    <a:pt x="f14" y="f18"/>
                    <a:pt x="f19" y="f18"/>
                    <a:pt x="f20" y="f18"/>
                  </a:cubicBezTo>
                  <a:cubicBezTo>
                    <a:pt x="f10" y="f21"/>
                    <a:pt x="f22" y="f10"/>
                    <a:pt x="f22" y="f10"/>
                  </a:cubicBezTo>
                  <a:cubicBezTo>
                    <a:pt x="f8" y="f10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453">
              <a:extLst>
                <a:ext uri="{FF2B5EF4-FFF2-40B4-BE49-F238E27FC236}">
                  <a16:creationId xmlns:a16="http://schemas.microsoft.com/office/drawing/2014/main" id="{31B1878C-8EDE-475A-BBCA-32481DE408C9}"/>
                </a:ext>
              </a:extLst>
            </p:cNvPr>
            <p:cNvSpPr/>
            <p:nvPr/>
          </p:nvSpPr>
          <p:spPr>
            <a:xfrm>
              <a:off x="3526456" y="5376516"/>
              <a:ext cx="702368" cy="2826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1"/>
                <a:gd name="f8" fmla="val 17"/>
                <a:gd name="f9" fmla="val 15"/>
                <a:gd name="f10" fmla="val 18"/>
                <a:gd name="f11" fmla="val 8"/>
                <a:gd name="f12" fmla="val 1"/>
                <a:gd name="f13" fmla="val 14"/>
                <a:gd name="f14" fmla="val 13"/>
                <a:gd name="f15" fmla="val 12"/>
                <a:gd name="f16" fmla="val 11"/>
                <a:gd name="f17" fmla="val 2"/>
                <a:gd name="f18" fmla="val 33"/>
                <a:gd name="f19" fmla="val 54"/>
                <a:gd name="f20" fmla="val 55"/>
                <a:gd name="f21" fmla="val 56"/>
                <a:gd name="f22" fmla="val 3"/>
                <a:gd name="f23" fmla="val 4"/>
                <a:gd name="f24" fmla="val 43"/>
                <a:gd name="f25" fmla="+- 0 0 -90"/>
                <a:gd name="f26" fmla="*/ f3 1 57"/>
                <a:gd name="f27" fmla="*/ f4 1 21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57"/>
                <a:gd name="f36" fmla="*/ f32 1 21"/>
                <a:gd name="f37" fmla="*/ 21 f33 1"/>
                <a:gd name="f38" fmla="*/ 17 f32 1"/>
                <a:gd name="f39" fmla="*/ 1 f33 1"/>
                <a:gd name="f40" fmla="*/ 14 f32 1"/>
                <a:gd name="f41" fmla="*/ 0 f33 1"/>
                <a:gd name="f42" fmla="*/ 12 f32 1"/>
                <a:gd name="f43" fmla="*/ 2 f33 1"/>
                <a:gd name="f44" fmla="*/ 11 f32 1"/>
                <a:gd name="f45" fmla="*/ 54 f33 1"/>
                <a:gd name="f46" fmla="*/ 1 f32 1"/>
                <a:gd name="f47" fmla="*/ 56 f33 1"/>
                <a:gd name="f48" fmla="*/ 4 f32 1"/>
                <a:gd name="f49" fmla="+- f34 0 f1"/>
                <a:gd name="f50" fmla="*/ f37 1 57"/>
                <a:gd name="f51" fmla="*/ f38 1 21"/>
                <a:gd name="f52" fmla="*/ f39 1 57"/>
                <a:gd name="f53" fmla="*/ f40 1 21"/>
                <a:gd name="f54" fmla="*/ f41 1 57"/>
                <a:gd name="f55" fmla="*/ f42 1 21"/>
                <a:gd name="f56" fmla="*/ f43 1 57"/>
                <a:gd name="f57" fmla="*/ f44 1 21"/>
                <a:gd name="f58" fmla="*/ f45 1 57"/>
                <a:gd name="f59" fmla="*/ f46 1 21"/>
                <a:gd name="f60" fmla="*/ f47 1 57"/>
                <a:gd name="f61" fmla="*/ f48 1 21"/>
                <a:gd name="f62" fmla="*/ 0 1 f35"/>
                <a:gd name="f63" fmla="*/ f29 1 f35"/>
                <a:gd name="f64" fmla="*/ 0 1 f36"/>
                <a:gd name="f65" fmla="*/ f30 1 f36"/>
                <a:gd name="f66" fmla="*/ f50 1 f35"/>
                <a:gd name="f67" fmla="*/ f51 1 f36"/>
                <a:gd name="f68" fmla="*/ f52 1 f35"/>
                <a:gd name="f69" fmla="*/ f53 1 f36"/>
                <a:gd name="f70" fmla="*/ f54 1 f35"/>
                <a:gd name="f71" fmla="*/ f55 1 f36"/>
                <a:gd name="f72" fmla="*/ f56 1 f35"/>
                <a:gd name="f73" fmla="*/ f57 1 f36"/>
                <a:gd name="f74" fmla="*/ f58 1 f35"/>
                <a:gd name="f75" fmla="*/ f59 1 f36"/>
                <a:gd name="f76" fmla="*/ f60 1 f35"/>
                <a:gd name="f77" fmla="*/ f61 1 f36"/>
                <a:gd name="f78" fmla="*/ f62 f26 1"/>
                <a:gd name="f79" fmla="*/ f63 f26 1"/>
                <a:gd name="f80" fmla="*/ f65 f27 1"/>
                <a:gd name="f81" fmla="*/ f64 f27 1"/>
                <a:gd name="f82" fmla="*/ f66 f26 1"/>
                <a:gd name="f83" fmla="*/ f67 f27 1"/>
                <a:gd name="f84" fmla="*/ f68 f26 1"/>
                <a:gd name="f85" fmla="*/ f69 f27 1"/>
                <a:gd name="f86" fmla="*/ f70 f26 1"/>
                <a:gd name="f87" fmla="*/ f71 f27 1"/>
                <a:gd name="f88" fmla="*/ f72 f26 1"/>
                <a:gd name="f89" fmla="*/ f73 f27 1"/>
                <a:gd name="f90" fmla="*/ f74 f26 1"/>
                <a:gd name="f91" fmla="*/ f75 f27 1"/>
                <a:gd name="f92" fmla="*/ f76 f26 1"/>
                <a:gd name="f93" fmla="*/ f7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91"/>
                </a:cxn>
                <a:cxn ang="f49">
                  <a:pos x="f92" y="f93"/>
                </a:cxn>
                <a:cxn ang="f49">
                  <a:pos x="f82" y="f83"/>
                </a:cxn>
              </a:cxnLst>
              <a:rect l="f78" t="f81" r="f79" b="f80"/>
              <a:pathLst>
                <a:path w="57" h="21">
                  <a:moveTo>
                    <a:pt x="f7" y="f8"/>
                  </a:moveTo>
                  <a:cubicBezTo>
                    <a:pt x="f9" y="f10"/>
                    <a:pt x="f11" y="f8"/>
                    <a:pt x="f12" y="f13"/>
                  </a:cubicBezTo>
                  <a:cubicBezTo>
                    <a:pt x="f5" y="f13"/>
                    <a:pt x="f5" y="f14"/>
                    <a:pt x="f5" y="f15"/>
                  </a:cubicBezTo>
                  <a:cubicBezTo>
                    <a:pt x="f5" y="f16"/>
                    <a:pt x="f12" y="f16"/>
                    <a:pt x="f17" y="f16"/>
                  </a:cubicBezTo>
                  <a:cubicBezTo>
                    <a:pt x="f18" y="f7"/>
                    <a:pt x="f19" y="f12"/>
                    <a:pt x="f19" y="f12"/>
                  </a:cubicBezTo>
                  <a:cubicBezTo>
                    <a:pt x="f20" y="f5"/>
                    <a:pt x="f21" y="f5"/>
                    <a:pt x="f21" y="f12"/>
                  </a:cubicBezTo>
                  <a:cubicBezTo>
                    <a:pt x="f6" y="f17"/>
                    <a:pt x="f6" y="f22"/>
                    <a:pt x="f21" y="f23"/>
                  </a:cubicBezTo>
                  <a:cubicBezTo>
                    <a:pt x="f21" y="f23"/>
                    <a:pt x="f24" y="f8"/>
                    <a:pt x="f7" y="f8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454">
              <a:extLst>
                <a:ext uri="{FF2B5EF4-FFF2-40B4-BE49-F238E27FC236}">
                  <a16:creationId xmlns:a16="http://schemas.microsoft.com/office/drawing/2014/main" id="{268FEB80-BB17-432D-A2AE-D0D43EF8DB33}"/>
                </a:ext>
              </a:extLst>
            </p:cNvPr>
            <p:cNvSpPr/>
            <p:nvPr/>
          </p:nvSpPr>
          <p:spPr>
            <a:xfrm>
              <a:off x="3563819" y="5303830"/>
              <a:ext cx="552928" cy="1372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11"/>
                <a:gd name="f8" fmla="val 2"/>
                <a:gd name="f9" fmla="val 1"/>
                <a:gd name="f10" fmla="val 10"/>
                <a:gd name="f11" fmla="val 9"/>
                <a:gd name="f12" fmla="val 8"/>
                <a:gd name="f13" fmla="val 7"/>
                <a:gd name="f14" fmla="val 43"/>
                <a:gd name="f15" fmla="val 44"/>
                <a:gd name="f16" fmla="val 3"/>
                <a:gd name="f17" fmla="val 4"/>
                <a:gd name="f18" fmla="+- 0 0 -90"/>
                <a:gd name="f19" fmla="*/ f3 1 45"/>
                <a:gd name="f20" fmla="*/ f4 1 1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45"/>
                <a:gd name="f29" fmla="*/ f25 1 11"/>
                <a:gd name="f30" fmla="*/ 2 f26 1"/>
                <a:gd name="f31" fmla="*/ 11 f25 1"/>
                <a:gd name="f32" fmla="*/ 0 f26 1"/>
                <a:gd name="f33" fmla="*/ 9 f25 1"/>
                <a:gd name="f34" fmla="*/ 1 f26 1"/>
                <a:gd name="f35" fmla="*/ 7 f25 1"/>
                <a:gd name="f36" fmla="*/ 43 f26 1"/>
                <a:gd name="f37" fmla="*/ 0 f25 1"/>
                <a:gd name="f38" fmla="*/ 45 f26 1"/>
                <a:gd name="f39" fmla="*/ 2 f25 1"/>
                <a:gd name="f40" fmla="*/ 44 f26 1"/>
                <a:gd name="f41" fmla="*/ 4 f25 1"/>
                <a:gd name="f42" fmla="+- f27 0 f1"/>
                <a:gd name="f43" fmla="*/ f30 1 45"/>
                <a:gd name="f44" fmla="*/ f31 1 11"/>
                <a:gd name="f45" fmla="*/ f32 1 45"/>
                <a:gd name="f46" fmla="*/ f33 1 11"/>
                <a:gd name="f47" fmla="*/ f34 1 45"/>
                <a:gd name="f48" fmla="*/ f35 1 11"/>
                <a:gd name="f49" fmla="*/ f36 1 45"/>
                <a:gd name="f50" fmla="*/ f37 1 11"/>
                <a:gd name="f51" fmla="*/ f38 1 45"/>
                <a:gd name="f52" fmla="*/ f39 1 11"/>
                <a:gd name="f53" fmla="*/ f40 1 45"/>
                <a:gd name="f54" fmla="*/ f41 1 11"/>
                <a:gd name="f55" fmla="*/ 0 1 f28"/>
                <a:gd name="f56" fmla="*/ f22 1 f28"/>
                <a:gd name="f57" fmla="*/ 0 1 f29"/>
                <a:gd name="f58" fmla="*/ f23 1 f29"/>
                <a:gd name="f59" fmla="*/ f43 1 f28"/>
                <a:gd name="f60" fmla="*/ f44 1 f29"/>
                <a:gd name="f61" fmla="*/ f45 1 f28"/>
                <a:gd name="f62" fmla="*/ f46 1 f29"/>
                <a:gd name="f63" fmla="*/ f47 1 f28"/>
                <a:gd name="f64" fmla="*/ f48 1 f29"/>
                <a:gd name="f65" fmla="*/ f49 1 f28"/>
                <a:gd name="f66" fmla="*/ f50 1 f29"/>
                <a:gd name="f67" fmla="*/ f51 1 f28"/>
                <a:gd name="f68" fmla="*/ f52 1 f29"/>
                <a:gd name="f69" fmla="*/ f53 1 f28"/>
                <a:gd name="f70" fmla="*/ f54 1 f29"/>
                <a:gd name="f71" fmla="*/ f55 f19 1"/>
                <a:gd name="f72" fmla="*/ f56 f19 1"/>
                <a:gd name="f73" fmla="*/ f58 f20 1"/>
                <a:gd name="f74" fmla="*/ f57 f20 1"/>
                <a:gd name="f75" fmla="*/ f59 f19 1"/>
                <a:gd name="f76" fmla="*/ f60 f20 1"/>
                <a:gd name="f77" fmla="*/ f61 f19 1"/>
                <a:gd name="f78" fmla="*/ f62 f20 1"/>
                <a:gd name="f79" fmla="*/ f63 f19 1"/>
                <a:gd name="f80" fmla="*/ f64 f20 1"/>
                <a:gd name="f81" fmla="*/ f65 f19 1"/>
                <a:gd name="f82" fmla="*/ f66 f20 1"/>
                <a:gd name="f83" fmla="*/ f67 f19 1"/>
                <a:gd name="f84" fmla="*/ f68 f20 1"/>
                <a:gd name="f85" fmla="*/ f69 f19 1"/>
                <a:gd name="f86" fmla="*/ f7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81" y="f82"/>
                </a:cxn>
                <a:cxn ang="f42">
                  <a:pos x="f83" y="f84"/>
                </a:cxn>
                <a:cxn ang="f42">
                  <a:pos x="f85" y="f86"/>
                </a:cxn>
                <a:cxn ang="f42">
                  <a:pos x="f75" y="f76"/>
                </a:cxn>
              </a:cxnLst>
              <a:rect l="f71" t="f74" r="f72" b="f73"/>
              <a:pathLst>
                <a:path w="45" h="11">
                  <a:moveTo>
                    <a:pt x="f8" y="f7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12"/>
                    <a:pt x="f5" y="f13"/>
                    <a:pt x="f9" y="f13"/>
                  </a:cubicBezTo>
                  <a:cubicBezTo>
                    <a:pt x="f14" y="f5"/>
                    <a:pt x="f14" y="f5"/>
                    <a:pt x="f14" y="f5"/>
                  </a:cubicBezTo>
                  <a:cubicBezTo>
                    <a:pt x="f15" y="f5"/>
                    <a:pt x="f6" y="f9"/>
                    <a:pt x="f6" y="f8"/>
                  </a:cubicBezTo>
                  <a:cubicBezTo>
                    <a:pt x="f6" y="f16"/>
                    <a:pt x="f6" y="f17"/>
                    <a:pt x="f15" y="f17"/>
                  </a:cubicBezTo>
                  <a:cubicBezTo>
                    <a:pt x="f8" y="f7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455">
              <a:extLst>
                <a:ext uri="{FF2B5EF4-FFF2-40B4-BE49-F238E27FC236}">
                  <a16:creationId xmlns:a16="http://schemas.microsoft.com/office/drawing/2014/main" id="{4AEB010F-4F0F-4E47-B74E-8366006AB8D9}"/>
                </a:ext>
              </a:extLst>
            </p:cNvPr>
            <p:cNvSpPr/>
            <p:nvPr/>
          </p:nvSpPr>
          <p:spPr>
            <a:xfrm>
              <a:off x="2868920" y="7928597"/>
              <a:ext cx="321301" cy="2261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17"/>
                <a:gd name="f8" fmla="val 25"/>
                <a:gd name="f9" fmla="val 4"/>
                <a:gd name="f10" fmla="val 3"/>
                <a:gd name="f11" fmla="val 2"/>
                <a:gd name="f12" fmla="val 1"/>
                <a:gd name="f13" fmla="val 23"/>
                <a:gd name="f14" fmla="val 13"/>
                <a:gd name="f15" fmla="val 14"/>
                <a:gd name="f16" fmla="val 16"/>
                <a:gd name="f17" fmla="+- 0 0 -90"/>
                <a:gd name="f18" fmla="*/ f3 1 26"/>
                <a:gd name="f19" fmla="*/ f4 1 1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6"/>
                <a:gd name="f28" fmla="*/ f24 1 17"/>
                <a:gd name="f29" fmla="*/ 25 f25 1"/>
                <a:gd name="f30" fmla="*/ 4 f24 1"/>
                <a:gd name="f31" fmla="*/ 1 f24 1"/>
                <a:gd name="f32" fmla="*/ 23 f25 1"/>
                <a:gd name="f33" fmla="*/ 0 f24 1"/>
                <a:gd name="f34" fmla="*/ 0 f25 1"/>
                <a:gd name="f35" fmla="*/ 13 f24 1"/>
                <a:gd name="f36" fmla="*/ 1 f25 1"/>
                <a:gd name="f37" fmla="*/ 17 f24 1"/>
                <a:gd name="f38" fmla="+- f26 0 f1"/>
                <a:gd name="f39" fmla="*/ f29 1 26"/>
                <a:gd name="f40" fmla="*/ f30 1 17"/>
                <a:gd name="f41" fmla="*/ f31 1 17"/>
                <a:gd name="f42" fmla="*/ f32 1 26"/>
                <a:gd name="f43" fmla="*/ f33 1 17"/>
                <a:gd name="f44" fmla="*/ f34 1 26"/>
                <a:gd name="f45" fmla="*/ f35 1 17"/>
                <a:gd name="f46" fmla="*/ f36 1 26"/>
                <a:gd name="f47" fmla="*/ f37 1 17"/>
                <a:gd name="f48" fmla="*/ 0 1 f27"/>
                <a:gd name="f49" fmla="*/ f21 1 f27"/>
                <a:gd name="f50" fmla="*/ 0 1 f28"/>
                <a:gd name="f51" fmla="*/ f22 1 f28"/>
                <a:gd name="f52" fmla="*/ f39 1 f27"/>
                <a:gd name="f53" fmla="*/ f40 1 f28"/>
                <a:gd name="f54" fmla="*/ f41 1 f28"/>
                <a:gd name="f55" fmla="*/ f42 1 f27"/>
                <a:gd name="f56" fmla="*/ f43 1 f28"/>
                <a:gd name="f57" fmla="*/ f44 1 f27"/>
                <a:gd name="f58" fmla="*/ f45 1 f28"/>
                <a:gd name="f59" fmla="*/ f46 1 f27"/>
                <a:gd name="f60" fmla="*/ f47 1 f28"/>
                <a:gd name="f61" fmla="*/ f48 f18 1"/>
                <a:gd name="f62" fmla="*/ f49 f18 1"/>
                <a:gd name="f63" fmla="*/ f51 f19 1"/>
                <a:gd name="f64" fmla="*/ f50 f19 1"/>
                <a:gd name="f65" fmla="*/ f52 f18 1"/>
                <a:gd name="f66" fmla="*/ f53 f19 1"/>
                <a:gd name="f67" fmla="*/ f54 f19 1"/>
                <a:gd name="f68" fmla="*/ f55 f18 1"/>
                <a:gd name="f69" fmla="*/ f56 f19 1"/>
                <a:gd name="f70" fmla="*/ f57 f18 1"/>
                <a:gd name="f71" fmla="*/ f58 f19 1"/>
                <a:gd name="f72" fmla="*/ f59 f18 1"/>
                <a:gd name="f73" fmla="*/ f60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5" y="f66"/>
                </a:cxn>
                <a:cxn ang="f38">
                  <a:pos x="f65" y="f67"/>
                </a:cxn>
                <a:cxn ang="f38">
                  <a:pos x="f68" y="f69"/>
                </a:cxn>
                <a:cxn ang="f38">
                  <a:pos x="f70" y="f71"/>
                </a:cxn>
                <a:cxn ang="f38">
                  <a:pos x="f72" y="f73"/>
                </a:cxn>
                <a:cxn ang="f38">
                  <a:pos x="f65" y="f66"/>
                </a:cxn>
              </a:cxnLst>
              <a:rect l="f61" t="f64" r="f62" b="f63"/>
              <a:pathLst>
                <a:path w="26" h="17">
                  <a:moveTo>
                    <a:pt x="f8" y="f9"/>
                  </a:moveTo>
                  <a:cubicBezTo>
                    <a:pt x="f8" y="f10"/>
                    <a:pt x="f6" y="f11"/>
                    <a:pt x="f8" y="f12"/>
                  </a:cubicBezTo>
                  <a:cubicBezTo>
                    <a:pt x="f8" y="f5"/>
                    <a:pt x="f13" y="f5"/>
                    <a:pt x="f13" y="f5"/>
                  </a:cubicBezTo>
                  <a:cubicBezTo>
                    <a:pt x="f5" y="f14"/>
                    <a:pt x="f5" y="f14"/>
                    <a:pt x="f5" y="f14"/>
                  </a:cubicBezTo>
                  <a:cubicBezTo>
                    <a:pt x="f12" y="f15"/>
                    <a:pt x="f12" y="f16"/>
                    <a:pt x="f12" y="f7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456">
              <a:extLst>
                <a:ext uri="{FF2B5EF4-FFF2-40B4-BE49-F238E27FC236}">
                  <a16:creationId xmlns:a16="http://schemas.microsoft.com/office/drawing/2014/main" id="{6914FF95-174A-4668-BDC7-AF2ECE9B26D9}"/>
                </a:ext>
              </a:extLst>
            </p:cNvPr>
            <p:cNvSpPr/>
            <p:nvPr/>
          </p:nvSpPr>
          <p:spPr>
            <a:xfrm>
              <a:off x="2846499" y="7783226"/>
              <a:ext cx="500624" cy="2342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18"/>
                <a:gd name="f8" fmla="val 1"/>
                <a:gd name="f9" fmla="val 5"/>
                <a:gd name="f10" fmla="val 12"/>
                <a:gd name="f11" fmla="val 16"/>
                <a:gd name="f12" fmla="val 4"/>
                <a:gd name="f13" fmla="val 39"/>
                <a:gd name="f14" fmla="val 40"/>
                <a:gd name="f15" fmla="val 3"/>
                <a:gd name="f16" fmla="val 2"/>
                <a:gd name="f17" fmla="val 17"/>
                <a:gd name="f18" fmla="val 6"/>
                <a:gd name="f19" fmla="val 7"/>
                <a:gd name="f20" fmla="val 14"/>
                <a:gd name="f21" fmla="val 15"/>
                <a:gd name="f22" fmla="+- 0 0 -90"/>
                <a:gd name="f23" fmla="*/ f3 1 41"/>
                <a:gd name="f24" fmla="*/ f4 1 18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41"/>
                <a:gd name="f33" fmla="*/ f29 1 18"/>
                <a:gd name="f34" fmla="*/ 1 f30 1"/>
                <a:gd name="f35" fmla="*/ 18 f29 1"/>
                <a:gd name="f36" fmla="*/ 39 f30 1"/>
                <a:gd name="f37" fmla="*/ 4 f29 1"/>
                <a:gd name="f38" fmla="*/ 41 f30 1"/>
                <a:gd name="f39" fmla="*/ 2 f29 1"/>
                <a:gd name="f40" fmla="*/ 0 f29 1"/>
                <a:gd name="f41" fmla="*/ 0 f30 1"/>
                <a:gd name="f42" fmla="*/ 14 f29 1"/>
                <a:gd name="f43" fmla="+- f31 0 f1"/>
                <a:gd name="f44" fmla="*/ f34 1 41"/>
                <a:gd name="f45" fmla="*/ f35 1 18"/>
                <a:gd name="f46" fmla="*/ f36 1 41"/>
                <a:gd name="f47" fmla="*/ f37 1 18"/>
                <a:gd name="f48" fmla="*/ f38 1 41"/>
                <a:gd name="f49" fmla="*/ f39 1 18"/>
                <a:gd name="f50" fmla="*/ f40 1 18"/>
                <a:gd name="f51" fmla="*/ f41 1 41"/>
                <a:gd name="f52" fmla="*/ f42 1 18"/>
                <a:gd name="f53" fmla="*/ 0 1 f32"/>
                <a:gd name="f54" fmla="*/ f26 1 f32"/>
                <a:gd name="f55" fmla="*/ 0 1 f33"/>
                <a:gd name="f56" fmla="*/ f27 1 f33"/>
                <a:gd name="f57" fmla="*/ f44 1 f32"/>
                <a:gd name="f58" fmla="*/ f45 1 f33"/>
                <a:gd name="f59" fmla="*/ f46 1 f32"/>
                <a:gd name="f60" fmla="*/ f47 1 f33"/>
                <a:gd name="f61" fmla="*/ f48 1 f32"/>
                <a:gd name="f62" fmla="*/ f49 1 f33"/>
                <a:gd name="f63" fmla="*/ f50 1 f33"/>
                <a:gd name="f64" fmla="*/ f51 1 f32"/>
                <a:gd name="f65" fmla="*/ f52 1 f33"/>
                <a:gd name="f66" fmla="*/ f53 f23 1"/>
                <a:gd name="f67" fmla="*/ f54 f23 1"/>
                <a:gd name="f68" fmla="*/ f56 f24 1"/>
                <a:gd name="f69" fmla="*/ f55 f24 1"/>
                <a:gd name="f70" fmla="*/ f57 f23 1"/>
                <a:gd name="f71" fmla="*/ f58 f24 1"/>
                <a:gd name="f72" fmla="*/ f59 f23 1"/>
                <a:gd name="f73" fmla="*/ f60 f24 1"/>
                <a:gd name="f74" fmla="*/ f61 f23 1"/>
                <a:gd name="f75" fmla="*/ f62 f24 1"/>
                <a:gd name="f76" fmla="*/ f63 f24 1"/>
                <a:gd name="f77" fmla="*/ f64 f23 1"/>
                <a:gd name="f78" fmla="*/ f6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72" y="f76"/>
                </a:cxn>
                <a:cxn ang="f43">
                  <a:pos x="f72" y="f76"/>
                </a:cxn>
                <a:cxn ang="f43">
                  <a:pos x="f77" y="f78"/>
                </a:cxn>
                <a:cxn ang="f43">
                  <a:pos x="f70" y="f71"/>
                </a:cxn>
              </a:cxnLst>
              <a:rect l="f66" t="f69" r="f67" b="f68"/>
              <a:pathLst>
                <a:path w="41" h="18">
                  <a:moveTo>
                    <a:pt x="f8" y="f7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6" y="f15"/>
                    <a:pt x="f6" y="f16"/>
                  </a:cubicBezTo>
                  <a:cubicBezTo>
                    <a:pt x="f6" y="f8"/>
                    <a:pt x="f14" y="f5"/>
                    <a:pt x="f13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17" y="f5"/>
                    <a:pt x="f18" y="f19"/>
                    <a:pt x="f5" y="f20"/>
                  </a:cubicBezTo>
                  <a:cubicBezTo>
                    <a:pt x="f5" y="f21"/>
                    <a:pt x="f8" y="f1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457">
              <a:extLst>
                <a:ext uri="{FF2B5EF4-FFF2-40B4-BE49-F238E27FC236}">
                  <a16:creationId xmlns:a16="http://schemas.microsoft.com/office/drawing/2014/main" id="{2255AD6A-EEDE-41FA-BD3D-56E761B24C7E}"/>
                </a:ext>
              </a:extLst>
            </p:cNvPr>
            <p:cNvSpPr/>
            <p:nvPr/>
          </p:nvSpPr>
          <p:spPr>
            <a:xfrm>
              <a:off x="2891332" y="7928597"/>
              <a:ext cx="493154" cy="2988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39"/>
                <a:gd name="f9" fmla="val 3"/>
                <a:gd name="f10" fmla="val 1"/>
                <a:gd name="f11" fmla="val 38"/>
                <a:gd name="f12" fmla="val 37"/>
                <a:gd name="f13" fmla="val 36"/>
                <a:gd name="f14" fmla="val 24"/>
                <a:gd name="f15" fmla="val 14"/>
                <a:gd name="f16" fmla="val 7"/>
                <a:gd name="f17" fmla="val 18"/>
                <a:gd name="f18" fmla="val 20"/>
                <a:gd name="f19" fmla="val 21"/>
                <a:gd name="f20" fmla="val 22"/>
                <a:gd name="f21" fmla="val 9"/>
                <a:gd name="f22" fmla="val 26"/>
                <a:gd name="f23" fmla="+- 0 0 -90"/>
                <a:gd name="f24" fmla="*/ f3 1 40"/>
                <a:gd name="f25" fmla="*/ f4 1 23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40"/>
                <a:gd name="f34" fmla="*/ f30 1 23"/>
                <a:gd name="f35" fmla="*/ 39 f31 1"/>
                <a:gd name="f36" fmla="*/ 3 f30 1"/>
                <a:gd name="f37" fmla="*/ 1 f30 1"/>
                <a:gd name="f38" fmla="*/ 36 f31 1"/>
                <a:gd name="f39" fmla="*/ 0 f31 1"/>
                <a:gd name="f40" fmla="*/ 20 f30 1"/>
                <a:gd name="f41" fmla="*/ 1 f31 1"/>
                <a:gd name="f42" fmla="*/ 23 f30 1"/>
                <a:gd name="f43" fmla="+- f32 0 f1"/>
                <a:gd name="f44" fmla="*/ f35 1 40"/>
                <a:gd name="f45" fmla="*/ f36 1 23"/>
                <a:gd name="f46" fmla="*/ f37 1 23"/>
                <a:gd name="f47" fmla="*/ f38 1 40"/>
                <a:gd name="f48" fmla="*/ f39 1 40"/>
                <a:gd name="f49" fmla="*/ f40 1 23"/>
                <a:gd name="f50" fmla="*/ f41 1 40"/>
                <a:gd name="f51" fmla="*/ f42 1 23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4"/>
                <a:gd name="f59" fmla="*/ f47 1 f33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5 1"/>
                <a:gd name="f71" fmla="*/ f59 f24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68" y="f70"/>
                </a:cxn>
                <a:cxn ang="f43">
                  <a:pos x="f71" y="f70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40" h="23">
                  <a:moveTo>
                    <a:pt x="f8" y="f9"/>
                  </a:moveTo>
                  <a:cubicBezTo>
                    <a:pt x="f6" y="f9"/>
                    <a:pt x="f6" y="f10"/>
                    <a:pt x="f8" y="f10"/>
                  </a:cubicBezTo>
                  <a:cubicBezTo>
                    <a:pt x="f11" y="f5"/>
                    <a:pt x="f12" y="f5"/>
                    <a:pt x="f13" y="f10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10" y="f7"/>
                  </a:cubicBezTo>
                  <a:cubicBezTo>
                    <a:pt x="f21" y="f20"/>
                    <a:pt x="f22" y="f17"/>
                    <a:pt x="f8" y="f9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Овал 14">
              <a:extLst>
                <a:ext uri="{FF2B5EF4-FFF2-40B4-BE49-F238E27FC236}">
                  <a16:creationId xmlns:a16="http://schemas.microsoft.com/office/drawing/2014/main" id="{72FF0B6C-7A11-4917-9E74-A91C0C194FE5}"/>
                </a:ext>
              </a:extLst>
            </p:cNvPr>
            <p:cNvSpPr/>
            <p:nvPr/>
          </p:nvSpPr>
          <p:spPr>
            <a:xfrm rot="20884724">
              <a:off x="3157452" y="3053574"/>
              <a:ext cx="558003" cy="7394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D60000"/>
                </a:gs>
                <a:gs pos="100000">
                  <a:srgbClr val="FF4747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55104 -0.01042 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>
            <a:extLst>
              <a:ext uri="{FF2B5EF4-FFF2-40B4-BE49-F238E27FC236}">
                <a16:creationId xmlns:a16="http://schemas.microsoft.com/office/drawing/2014/main" id="{E5129498-2FB4-4F97-831A-99EA36960E58}"/>
              </a:ext>
            </a:extLst>
          </p:cNvPr>
          <p:cNvSpPr txBox="1"/>
          <p:nvPr/>
        </p:nvSpPr>
        <p:spPr>
          <a:xfrm>
            <a:off x="3894253" y="6151932"/>
            <a:ext cx="4403494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dirty="0">
                <a:solidFill>
                  <a:srgbClr val="000000"/>
                </a:solidFill>
                <a:latin typeface="Calibri"/>
              </a:rPr>
              <a:t>В</a:t>
            </a:r>
            <a:r>
              <a:rPr lang="ru-RU" sz="1600" b="0" i="0" u="none" strike="noStrike" kern="1200" cap="none" spc="0" dirty="0">
                <a:solidFill>
                  <a:srgbClr val="000000"/>
                </a:solidFill>
                <a:uFillTx/>
                <a:latin typeface="Calibri"/>
              </a:rPr>
              <a:t> телефона на учителката </a:t>
            </a:r>
            <a:r>
              <a:rPr lang="ru-RU" sz="1600" b="0" i="0" u="none" strike="noStrike" kern="1200" cap="none" spc="0" dirty="0" err="1">
                <a:solidFill>
                  <a:srgbClr val="000000"/>
                </a:solidFill>
                <a:uFillTx/>
                <a:latin typeface="Calibri"/>
              </a:rPr>
              <a:t>има</a:t>
            </a:r>
            <a:r>
              <a:rPr lang="ru-RU" sz="1600" b="0" i="0" u="none" strike="noStrike" kern="1200" cap="none" spc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ru-RU" sz="1600" b="0" i="0" u="none" strike="noStrike" kern="1200" cap="none" spc="0" dirty="0" err="1">
                <a:solidFill>
                  <a:srgbClr val="000000"/>
                </a:solidFill>
                <a:uFillTx/>
                <a:latin typeface="Calibri"/>
              </a:rPr>
              <a:t>химикал</a:t>
            </a:r>
            <a:r>
              <a:rPr lang="ru-RU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.</a:t>
            </a:r>
          </a:p>
        </p:txBody>
      </p:sp>
      <p:pic>
        <p:nvPicPr>
          <p:cNvPr id="4" name="Рисунка 18">
            <a:extLst>
              <a:ext uri="{FF2B5EF4-FFF2-40B4-BE49-F238E27FC236}">
                <a16:creationId xmlns:a16="http://schemas.microsoft.com/office/drawing/2014/main" id="{54DA006B-437F-4B9D-BC83-FC1241029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4615" y="170160"/>
            <a:ext cx="4483324" cy="5477009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5" name="Группа 2">
            <a:extLst>
              <a:ext uri="{FF2B5EF4-FFF2-40B4-BE49-F238E27FC236}">
                <a16:creationId xmlns:a16="http://schemas.microsoft.com/office/drawing/2014/main" id="{A01D2FEC-E553-442E-9703-4BF704E156E0}"/>
              </a:ext>
            </a:extLst>
          </p:cNvPr>
          <p:cNvGrpSpPr/>
          <p:nvPr/>
        </p:nvGrpSpPr>
        <p:grpSpPr>
          <a:xfrm>
            <a:off x="2144130" y="3053574"/>
            <a:ext cx="5477009" cy="8242813"/>
            <a:chOff x="2144130" y="3053574"/>
            <a:chExt cx="5477009" cy="8242813"/>
          </a:xfrm>
        </p:grpSpPr>
        <p:sp>
          <p:nvSpPr>
            <p:cNvPr id="6" name="Freeform 440">
              <a:extLst>
                <a:ext uri="{FF2B5EF4-FFF2-40B4-BE49-F238E27FC236}">
                  <a16:creationId xmlns:a16="http://schemas.microsoft.com/office/drawing/2014/main" id="{EE225C4C-AE19-4267-9ED3-3AD40B487C54}"/>
                </a:ext>
              </a:extLst>
            </p:cNvPr>
            <p:cNvSpPr/>
            <p:nvPr/>
          </p:nvSpPr>
          <p:spPr>
            <a:xfrm>
              <a:off x="2144130" y="3123261"/>
              <a:ext cx="5477009" cy="81731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8"/>
                <a:gd name="f7" fmla="val 619"/>
                <a:gd name="f8" fmla="val 126"/>
                <a:gd name="f9" fmla="val 346"/>
                <a:gd name="f10" fmla="val 78"/>
                <a:gd name="f11" fmla="val 48"/>
                <a:gd name="f12" fmla="val 72"/>
                <a:gd name="f13" fmla="val 11"/>
                <a:gd name="f14" fmla="val 102"/>
                <a:gd name="f15" fmla="val 5"/>
                <a:gd name="f16" fmla="val 132"/>
                <a:gd name="f17" fmla="val 138"/>
                <a:gd name="f18" fmla="val 34"/>
                <a:gd name="f19" fmla="val 205"/>
                <a:gd name="f20" fmla="val 281"/>
                <a:gd name="f21" fmla="val 207"/>
                <a:gd name="f22" fmla="val 182"/>
                <a:gd name="f23" fmla="val 235"/>
                <a:gd name="f24" fmla="val 186"/>
                <a:gd name="f25" fmla="val 264"/>
                <a:gd name="f26" fmla="val 191"/>
                <a:gd name="f27" fmla="val 274"/>
                <a:gd name="f28" fmla="val 198"/>
                <a:gd name="f29" fmla="val 280"/>
                <a:gd name="f30" fmla="val 244"/>
                <a:gd name="f31" fmla="val 303"/>
                <a:gd name="f32" fmla="val 208"/>
                <a:gd name="f33" fmla="val 337"/>
                <a:gd name="f34" fmla="val 247"/>
                <a:gd name="f35" fmla="val 351"/>
                <a:gd name="f36" fmla="val 265"/>
                <a:gd name="f37" fmla="val 352"/>
                <a:gd name="f38" fmla="val 299"/>
                <a:gd name="f39" fmla="val 393"/>
                <a:gd name="f40" fmla="val 282"/>
                <a:gd name="f41" fmla="val 421"/>
                <a:gd name="f42" fmla="val 363"/>
                <a:gd name="f43" fmla="val 443"/>
                <a:gd name="f44" fmla="val 409"/>
                <a:gd name="f45" fmla="val 156"/>
                <a:gd name="f46" fmla="val 75"/>
                <a:gd name="f47" fmla="val 495"/>
                <a:gd name="f48" fmla="val 70"/>
                <a:gd name="f49" fmla="val 445"/>
                <a:gd name="f50" fmla="val 66"/>
                <a:gd name="f51" fmla="val 394"/>
                <a:gd name="f52" fmla="val 49"/>
                <a:gd name="f53" fmla="val 316"/>
                <a:gd name="f54" fmla="val 24"/>
                <a:gd name="f55" fmla="val 46"/>
                <a:gd name="f56" fmla="val 201"/>
                <a:gd name="f57" fmla="+- 0 0 -90"/>
                <a:gd name="f58" fmla="*/ f3 1 448"/>
                <a:gd name="f59" fmla="*/ f4 1 619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448"/>
                <a:gd name="f68" fmla="*/ f64 1 619"/>
                <a:gd name="f69" fmla="*/ 126 f65 1"/>
                <a:gd name="f70" fmla="*/ 346 f64 1"/>
                <a:gd name="f71" fmla="*/ 78 f65 1"/>
                <a:gd name="f72" fmla="*/ 48 f64 1"/>
                <a:gd name="f73" fmla="*/ 102 f65 1"/>
                <a:gd name="f74" fmla="*/ 5 f64 1"/>
                <a:gd name="f75" fmla="*/ 138 f65 1"/>
                <a:gd name="f76" fmla="*/ 34 f64 1"/>
                <a:gd name="f77" fmla="*/ 205 f65 1"/>
                <a:gd name="f78" fmla="*/ 281 f64 1"/>
                <a:gd name="f79" fmla="*/ 235 f65 1"/>
                <a:gd name="f80" fmla="*/ 186 f64 1"/>
                <a:gd name="f81" fmla="*/ 280 f65 1"/>
                <a:gd name="f82" fmla="*/ 244 f64 1"/>
                <a:gd name="f83" fmla="*/ 337 f65 1"/>
                <a:gd name="f84" fmla="*/ 247 f64 1"/>
                <a:gd name="f85" fmla="*/ 352 f65 1"/>
                <a:gd name="f86" fmla="*/ 299 f64 1"/>
                <a:gd name="f87" fmla="*/ 421 f65 1"/>
                <a:gd name="f88" fmla="*/ 363 f64 1"/>
                <a:gd name="f89" fmla="*/ 409 f65 1"/>
                <a:gd name="f90" fmla="*/ 619 f64 1"/>
                <a:gd name="f91" fmla="*/ 156 f65 1"/>
                <a:gd name="f92" fmla="*/ 70 f65 1"/>
                <a:gd name="f93" fmla="*/ 445 f64 1"/>
                <a:gd name="f94" fmla="*/ 24 f65 1"/>
                <a:gd name="f95" fmla="+- f66 0 f1"/>
                <a:gd name="f96" fmla="*/ f69 1 448"/>
                <a:gd name="f97" fmla="*/ f70 1 619"/>
                <a:gd name="f98" fmla="*/ f71 1 448"/>
                <a:gd name="f99" fmla="*/ f72 1 619"/>
                <a:gd name="f100" fmla="*/ f73 1 448"/>
                <a:gd name="f101" fmla="*/ f74 1 619"/>
                <a:gd name="f102" fmla="*/ f75 1 448"/>
                <a:gd name="f103" fmla="*/ f76 1 619"/>
                <a:gd name="f104" fmla="*/ f77 1 448"/>
                <a:gd name="f105" fmla="*/ f78 1 619"/>
                <a:gd name="f106" fmla="*/ f79 1 448"/>
                <a:gd name="f107" fmla="*/ f80 1 619"/>
                <a:gd name="f108" fmla="*/ f81 1 448"/>
                <a:gd name="f109" fmla="*/ f82 1 619"/>
                <a:gd name="f110" fmla="*/ f83 1 448"/>
                <a:gd name="f111" fmla="*/ f84 1 619"/>
                <a:gd name="f112" fmla="*/ f85 1 448"/>
                <a:gd name="f113" fmla="*/ f86 1 619"/>
                <a:gd name="f114" fmla="*/ f87 1 448"/>
                <a:gd name="f115" fmla="*/ f88 1 619"/>
                <a:gd name="f116" fmla="*/ f89 1 448"/>
                <a:gd name="f117" fmla="*/ f90 1 619"/>
                <a:gd name="f118" fmla="*/ f91 1 448"/>
                <a:gd name="f119" fmla="*/ f92 1 448"/>
                <a:gd name="f120" fmla="*/ f93 1 619"/>
                <a:gd name="f121" fmla="*/ f94 1 448"/>
                <a:gd name="f122" fmla="*/ 0 1 f67"/>
                <a:gd name="f123" fmla="*/ f61 1 f67"/>
                <a:gd name="f124" fmla="*/ 0 1 f68"/>
                <a:gd name="f125" fmla="*/ f62 1 f68"/>
                <a:gd name="f126" fmla="*/ f96 1 f67"/>
                <a:gd name="f127" fmla="*/ f97 1 f68"/>
                <a:gd name="f128" fmla="*/ f98 1 f67"/>
                <a:gd name="f129" fmla="*/ f99 1 f68"/>
                <a:gd name="f130" fmla="*/ f100 1 f67"/>
                <a:gd name="f131" fmla="*/ f101 1 f68"/>
                <a:gd name="f132" fmla="*/ f102 1 f67"/>
                <a:gd name="f133" fmla="*/ f103 1 f68"/>
                <a:gd name="f134" fmla="*/ f104 1 f67"/>
                <a:gd name="f135" fmla="*/ f105 1 f68"/>
                <a:gd name="f136" fmla="*/ f106 1 f67"/>
                <a:gd name="f137" fmla="*/ f107 1 f68"/>
                <a:gd name="f138" fmla="*/ f108 1 f67"/>
                <a:gd name="f139" fmla="*/ f109 1 f68"/>
                <a:gd name="f140" fmla="*/ f110 1 f67"/>
                <a:gd name="f141" fmla="*/ f111 1 f68"/>
                <a:gd name="f142" fmla="*/ f112 1 f67"/>
                <a:gd name="f143" fmla="*/ f113 1 f68"/>
                <a:gd name="f144" fmla="*/ f114 1 f67"/>
                <a:gd name="f145" fmla="*/ f115 1 f68"/>
                <a:gd name="f146" fmla="*/ f116 1 f67"/>
                <a:gd name="f147" fmla="*/ f117 1 f68"/>
                <a:gd name="f148" fmla="*/ f118 1 f67"/>
                <a:gd name="f149" fmla="*/ f119 1 f67"/>
                <a:gd name="f150" fmla="*/ f120 1 f68"/>
                <a:gd name="f151" fmla="*/ f121 1 f67"/>
                <a:gd name="f152" fmla="*/ f122 f58 1"/>
                <a:gd name="f153" fmla="*/ f123 f58 1"/>
                <a:gd name="f154" fmla="*/ f125 f59 1"/>
                <a:gd name="f155" fmla="*/ f124 f59 1"/>
                <a:gd name="f156" fmla="*/ f126 f58 1"/>
                <a:gd name="f157" fmla="*/ f127 f59 1"/>
                <a:gd name="f158" fmla="*/ f128 f58 1"/>
                <a:gd name="f159" fmla="*/ f129 f59 1"/>
                <a:gd name="f160" fmla="*/ f130 f58 1"/>
                <a:gd name="f161" fmla="*/ f131 f59 1"/>
                <a:gd name="f162" fmla="*/ f132 f58 1"/>
                <a:gd name="f163" fmla="*/ f133 f59 1"/>
                <a:gd name="f164" fmla="*/ f134 f58 1"/>
                <a:gd name="f165" fmla="*/ f135 f59 1"/>
                <a:gd name="f166" fmla="*/ f136 f58 1"/>
                <a:gd name="f167" fmla="*/ f137 f59 1"/>
                <a:gd name="f168" fmla="*/ f138 f58 1"/>
                <a:gd name="f169" fmla="*/ f139 f59 1"/>
                <a:gd name="f170" fmla="*/ f140 f58 1"/>
                <a:gd name="f171" fmla="*/ f141 f59 1"/>
                <a:gd name="f172" fmla="*/ f142 f58 1"/>
                <a:gd name="f173" fmla="*/ f143 f59 1"/>
                <a:gd name="f174" fmla="*/ f144 f58 1"/>
                <a:gd name="f175" fmla="*/ f145 f59 1"/>
                <a:gd name="f176" fmla="*/ f146 f58 1"/>
                <a:gd name="f177" fmla="*/ f147 f59 1"/>
                <a:gd name="f178" fmla="*/ f148 f58 1"/>
                <a:gd name="f179" fmla="*/ f149 f58 1"/>
                <a:gd name="f180" fmla="*/ f150 f59 1"/>
                <a:gd name="f181" fmla="*/ f151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5">
                  <a:pos x="f156" y="f157"/>
                </a:cxn>
                <a:cxn ang="f95">
                  <a:pos x="f158" y="f159"/>
                </a:cxn>
                <a:cxn ang="f95">
                  <a:pos x="f160" y="f161"/>
                </a:cxn>
                <a:cxn ang="f95">
                  <a:pos x="f162" y="f163"/>
                </a:cxn>
                <a:cxn ang="f95">
                  <a:pos x="f164" y="f165"/>
                </a:cxn>
                <a:cxn ang="f95">
                  <a:pos x="f166" y="f167"/>
                </a:cxn>
                <a:cxn ang="f95">
                  <a:pos x="f168" y="f169"/>
                </a:cxn>
                <a:cxn ang="f95">
                  <a:pos x="f170" y="f171"/>
                </a:cxn>
                <a:cxn ang="f95">
                  <a:pos x="f172" y="f173"/>
                </a:cxn>
                <a:cxn ang="f95">
                  <a:pos x="f174" y="f175"/>
                </a:cxn>
                <a:cxn ang="f95">
                  <a:pos x="f176" y="f177"/>
                </a:cxn>
                <a:cxn ang="f95">
                  <a:pos x="f178" y="f177"/>
                </a:cxn>
                <a:cxn ang="f95">
                  <a:pos x="f179" y="f180"/>
                </a:cxn>
                <a:cxn ang="f95">
                  <a:pos x="f181" y="f173"/>
                </a:cxn>
                <a:cxn ang="f95">
                  <a:pos x="f156" y="f157"/>
                </a:cxn>
              </a:cxnLst>
              <a:rect l="f152" t="f155" r="f153" b="f154"/>
              <a:pathLst>
                <a:path w="448" h="619">
                  <a:moveTo>
                    <a:pt x="f8" y="f9"/>
                  </a:moveTo>
                  <a:cubicBezTo>
                    <a:pt x="f10" y="f11"/>
                    <a:pt x="f10" y="f11"/>
                    <a:pt x="f10" y="f11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5"/>
                    <a:pt x="f17" y="f18"/>
                    <a:pt x="f17" y="f18"/>
                  </a:cubicBezTo>
                  <a:cubicBezTo>
                    <a:pt x="f19" y="f20"/>
                    <a:pt x="f19" y="f20"/>
                    <a:pt x="f19" y="f20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8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6" y="f43"/>
                    <a:pt x="f44" y="f7"/>
                    <a:pt x="f44" y="f7"/>
                  </a:cubicBezTo>
                  <a:cubicBezTo>
                    <a:pt x="f45" y="f7"/>
                    <a:pt x="f45" y="f7"/>
                    <a:pt x="f45" y="f7"/>
                  </a:cubicBezTo>
                  <a:cubicBezTo>
                    <a:pt x="f45" y="f7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38"/>
                  </a:cubicBezTo>
                  <a:cubicBezTo>
                    <a:pt x="f5" y="f40"/>
                    <a:pt x="f55" y="f56"/>
                    <a:pt x="f8" y="f9"/>
                  </a:cubicBezTo>
                  <a:close/>
                </a:path>
              </a:pathLst>
            </a:custGeom>
            <a:solidFill>
              <a:srgbClr val="E1B2A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443">
              <a:extLst>
                <a:ext uri="{FF2B5EF4-FFF2-40B4-BE49-F238E27FC236}">
                  <a16:creationId xmlns:a16="http://schemas.microsoft.com/office/drawing/2014/main" id="{3FE0FF30-3323-4D74-B094-97A84495441D}"/>
                </a:ext>
              </a:extLst>
            </p:cNvPr>
            <p:cNvSpPr/>
            <p:nvPr/>
          </p:nvSpPr>
          <p:spPr>
            <a:xfrm>
              <a:off x="6642302" y="7104823"/>
              <a:ext cx="971367" cy="41915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"/>
                <a:gd name="f7" fmla="val 317"/>
                <a:gd name="f8" fmla="val 18"/>
                <a:gd name="f9" fmla="val 217"/>
                <a:gd name="f10" fmla="val 41"/>
                <a:gd name="f11" fmla="val 43"/>
                <a:gd name="f12" fmla="val 309"/>
                <a:gd name="f13" fmla="val 139"/>
                <a:gd name="f14" fmla="val 53"/>
                <a:gd name="f15" fmla="val 61"/>
                <a:gd name="f16" fmla="val 40"/>
                <a:gd name="f17" fmla="val 23"/>
                <a:gd name="f18" fmla="val 24"/>
                <a:gd name="f19" fmla="val 6"/>
                <a:gd name="f20" fmla="val 10"/>
                <a:gd name="f21" fmla="val 45"/>
                <a:gd name="f22" fmla="val 51"/>
                <a:gd name="f23" fmla="+- 0 0 -90"/>
                <a:gd name="f24" fmla="*/ f3 1 79"/>
                <a:gd name="f25" fmla="*/ f4 1 317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79"/>
                <a:gd name="f34" fmla="*/ f30 1 317"/>
                <a:gd name="f35" fmla="*/ 18 f31 1"/>
                <a:gd name="f36" fmla="*/ 217 f30 1"/>
                <a:gd name="f37" fmla="*/ 0 f31 1"/>
                <a:gd name="f38" fmla="*/ 317 f30 1"/>
                <a:gd name="f39" fmla="*/ 41 f31 1"/>
                <a:gd name="f40" fmla="*/ 53 f31 1"/>
                <a:gd name="f41" fmla="*/ 61 f30 1"/>
                <a:gd name="f42" fmla="*/ 10 f31 1"/>
                <a:gd name="f43" fmla="*/ 0 f30 1"/>
                <a:gd name="f44" fmla="+- f32 0 f1"/>
                <a:gd name="f45" fmla="*/ f35 1 79"/>
                <a:gd name="f46" fmla="*/ f36 1 317"/>
                <a:gd name="f47" fmla="*/ f37 1 79"/>
                <a:gd name="f48" fmla="*/ f38 1 317"/>
                <a:gd name="f49" fmla="*/ f39 1 79"/>
                <a:gd name="f50" fmla="*/ f40 1 79"/>
                <a:gd name="f51" fmla="*/ f41 1 317"/>
                <a:gd name="f52" fmla="*/ f42 1 79"/>
                <a:gd name="f53" fmla="*/ f43 1 317"/>
                <a:gd name="f54" fmla="*/ 0 1 f33"/>
                <a:gd name="f55" fmla="*/ f27 1 f33"/>
                <a:gd name="f56" fmla="*/ 0 1 f34"/>
                <a:gd name="f57" fmla="*/ f28 1 f34"/>
                <a:gd name="f58" fmla="*/ f45 1 f33"/>
                <a:gd name="f59" fmla="*/ f46 1 f34"/>
                <a:gd name="f60" fmla="*/ f47 1 f33"/>
                <a:gd name="f61" fmla="*/ f48 1 f34"/>
                <a:gd name="f62" fmla="*/ f49 1 f33"/>
                <a:gd name="f63" fmla="*/ f50 1 f33"/>
                <a:gd name="f64" fmla="*/ f51 1 f34"/>
                <a:gd name="f65" fmla="*/ f52 1 f33"/>
                <a:gd name="f66" fmla="*/ f53 1 f34"/>
                <a:gd name="f67" fmla="*/ f54 f24 1"/>
                <a:gd name="f68" fmla="*/ f55 f24 1"/>
                <a:gd name="f69" fmla="*/ f57 f25 1"/>
                <a:gd name="f70" fmla="*/ f56 f25 1"/>
                <a:gd name="f71" fmla="*/ f58 f24 1"/>
                <a:gd name="f72" fmla="*/ f59 f25 1"/>
                <a:gd name="f73" fmla="*/ f60 f24 1"/>
                <a:gd name="f74" fmla="*/ f61 f25 1"/>
                <a:gd name="f75" fmla="*/ f62 f24 1"/>
                <a:gd name="f76" fmla="*/ f63 f24 1"/>
                <a:gd name="f77" fmla="*/ f64 f25 1"/>
                <a:gd name="f78" fmla="*/ f65 f24 1"/>
                <a:gd name="f79" fmla="*/ f66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4"/>
                </a:cxn>
                <a:cxn ang="f44">
                  <a:pos x="f76" y="f77"/>
                </a:cxn>
                <a:cxn ang="f44">
                  <a:pos x="f78" y="f79"/>
                </a:cxn>
                <a:cxn ang="f44">
                  <a:pos x="f71" y="f72"/>
                </a:cxn>
              </a:cxnLst>
              <a:rect l="f67" t="f70" r="f68" b="f69"/>
              <a:pathLst>
                <a:path w="79" h="317">
                  <a:moveTo>
                    <a:pt x="f8" y="f9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10" y="f7"/>
                    <a:pt x="f10" y="f7"/>
                    <a:pt x="f10" y="f7"/>
                  </a:cubicBezTo>
                  <a:cubicBezTo>
                    <a:pt x="f11" y="f12"/>
                    <a:pt x="f6" y="f13"/>
                    <a:pt x="f14" y="f15"/>
                  </a:cubicBezTo>
                  <a:cubicBezTo>
                    <a:pt x="f16" y="f17"/>
                    <a:pt x="f18" y="f19"/>
                    <a:pt x="f20" y="f5"/>
                  </a:cubicBezTo>
                  <a:cubicBezTo>
                    <a:pt x="f20" y="f5"/>
                    <a:pt x="f21" y="f22"/>
                    <a:pt x="f8" y="f9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444">
              <a:extLst>
                <a:ext uri="{FF2B5EF4-FFF2-40B4-BE49-F238E27FC236}">
                  <a16:creationId xmlns:a16="http://schemas.microsoft.com/office/drawing/2014/main" id="{389CD165-D86D-4B50-A31F-022ED14C652A}"/>
                </a:ext>
              </a:extLst>
            </p:cNvPr>
            <p:cNvSpPr/>
            <p:nvPr/>
          </p:nvSpPr>
          <p:spPr>
            <a:xfrm>
              <a:off x="2682118" y="6563727"/>
              <a:ext cx="1188052" cy="27136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7"/>
                <a:gd name="f7" fmla="val 205"/>
                <a:gd name="f8" fmla="val 82"/>
                <a:gd name="f9" fmla="val 85"/>
                <a:gd name="f10" fmla="val 48"/>
                <a:gd name="f11" fmla="val 22"/>
                <a:gd name="f12" fmla="val 19"/>
                <a:gd name="f13" fmla="val 2"/>
                <a:gd name="f14" fmla="val 40"/>
                <a:gd name="f15" fmla="val 28"/>
                <a:gd name="f16" fmla="val 58"/>
                <a:gd name="f17" fmla="val 72"/>
                <a:gd name="f18" fmla="val 77"/>
                <a:gd name="f19" fmla="val 120"/>
                <a:gd name="f20" fmla="+- 0 0 -90"/>
                <a:gd name="f21" fmla="*/ f3 1 97"/>
                <a:gd name="f22" fmla="*/ f4 1 205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97"/>
                <a:gd name="f31" fmla="*/ f27 1 205"/>
                <a:gd name="f32" fmla="*/ 82 f28 1"/>
                <a:gd name="f33" fmla="*/ 85 f27 1"/>
                <a:gd name="f34" fmla="*/ 0 f28 1"/>
                <a:gd name="f35" fmla="*/ 0 f27 1"/>
                <a:gd name="f36" fmla="*/ 58 f28 1"/>
                <a:gd name="f37" fmla="*/ 72 f27 1"/>
                <a:gd name="f38" fmla="+- f29 0 f1"/>
                <a:gd name="f39" fmla="*/ f32 1 97"/>
                <a:gd name="f40" fmla="*/ f33 1 205"/>
                <a:gd name="f41" fmla="*/ f34 1 97"/>
                <a:gd name="f42" fmla="*/ f35 1 205"/>
                <a:gd name="f43" fmla="*/ f36 1 97"/>
                <a:gd name="f44" fmla="*/ f37 1 205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97" h="205">
                  <a:moveTo>
                    <a:pt x="f8" y="f9"/>
                  </a:moveTo>
                  <a:cubicBezTo>
                    <a:pt x="f10" y="f11"/>
                    <a:pt x="f12" y="f13"/>
                    <a:pt x="f5" y="f5"/>
                  </a:cubicBezTo>
                  <a:cubicBezTo>
                    <a:pt x="f5" y="f5"/>
                    <a:pt x="f14" y="f15"/>
                    <a:pt x="f16" y="f17"/>
                  </a:cubicBezTo>
                  <a:cubicBezTo>
                    <a:pt x="f18" y="f19"/>
                    <a:pt x="f6" y="f7"/>
                    <a:pt x="f8" y="f9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446">
              <a:extLst>
                <a:ext uri="{FF2B5EF4-FFF2-40B4-BE49-F238E27FC236}">
                  <a16:creationId xmlns:a16="http://schemas.microsoft.com/office/drawing/2014/main" id="{E90A0005-16D4-4837-BD62-7B87D5FC5E6D}"/>
                </a:ext>
              </a:extLst>
            </p:cNvPr>
            <p:cNvSpPr/>
            <p:nvPr/>
          </p:nvSpPr>
          <p:spPr>
            <a:xfrm>
              <a:off x="3429320" y="3147483"/>
              <a:ext cx="1225414" cy="43207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327"/>
                <a:gd name="f8" fmla="val 3"/>
                <a:gd name="f9" fmla="val 13"/>
                <a:gd name="f10" fmla="val 6"/>
                <a:gd name="f11" fmla="val 24"/>
                <a:gd name="f12" fmla="val 63"/>
                <a:gd name="f13" fmla="val 36"/>
                <a:gd name="f14" fmla="val 119"/>
                <a:gd name="f15" fmla="val 97"/>
                <a:gd name="f16" fmla="val 279"/>
                <a:gd name="f17" fmla="val 33"/>
                <a:gd name="f18" fmla="val 32"/>
                <a:gd name="f19" fmla="val 28"/>
                <a:gd name="f20" fmla="+- 0 0 -90"/>
                <a:gd name="f21" fmla="*/ f3 1 100"/>
                <a:gd name="f22" fmla="*/ f4 1 327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00"/>
                <a:gd name="f31" fmla="*/ f27 1 327"/>
                <a:gd name="f32" fmla="*/ 0 f28 1"/>
                <a:gd name="f33" fmla="*/ 3 f27 1"/>
                <a:gd name="f34" fmla="*/ 24 f28 1"/>
                <a:gd name="f35" fmla="*/ 63 f27 1"/>
                <a:gd name="f36" fmla="*/ 97 f28 1"/>
                <a:gd name="f37" fmla="*/ 327 f27 1"/>
                <a:gd name="f38" fmla="*/ 100 f28 1"/>
                <a:gd name="f39" fmla="*/ 279 f27 1"/>
                <a:gd name="f40" fmla="*/ 33 f28 1"/>
                <a:gd name="f41" fmla="*/ 32 f27 1"/>
                <a:gd name="f42" fmla="+- f29 0 f1"/>
                <a:gd name="f43" fmla="*/ f32 1 100"/>
                <a:gd name="f44" fmla="*/ f33 1 327"/>
                <a:gd name="f45" fmla="*/ f34 1 100"/>
                <a:gd name="f46" fmla="*/ f35 1 327"/>
                <a:gd name="f47" fmla="*/ f36 1 100"/>
                <a:gd name="f48" fmla="*/ f37 1 327"/>
                <a:gd name="f49" fmla="*/ f38 1 100"/>
                <a:gd name="f50" fmla="*/ f39 1 327"/>
                <a:gd name="f51" fmla="*/ f40 1 100"/>
                <a:gd name="f52" fmla="*/ f41 1 327"/>
                <a:gd name="f53" fmla="*/ 0 1 f30"/>
                <a:gd name="f54" fmla="*/ f24 1 f30"/>
                <a:gd name="f55" fmla="*/ 0 1 f31"/>
                <a:gd name="f56" fmla="*/ f25 1 f31"/>
                <a:gd name="f57" fmla="*/ f43 1 f30"/>
                <a:gd name="f58" fmla="*/ f44 1 f31"/>
                <a:gd name="f59" fmla="*/ f45 1 f30"/>
                <a:gd name="f60" fmla="*/ f46 1 f31"/>
                <a:gd name="f61" fmla="*/ f47 1 f30"/>
                <a:gd name="f62" fmla="*/ f48 1 f31"/>
                <a:gd name="f63" fmla="*/ f49 1 f30"/>
                <a:gd name="f64" fmla="*/ f50 1 f31"/>
                <a:gd name="f65" fmla="*/ f51 1 f30"/>
                <a:gd name="f66" fmla="*/ f52 1 f31"/>
                <a:gd name="f67" fmla="*/ f53 f21 1"/>
                <a:gd name="f68" fmla="*/ f54 f21 1"/>
                <a:gd name="f69" fmla="*/ f56 f22 1"/>
                <a:gd name="f70" fmla="*/ f55 f22 1"/>
                <a:gd name="f71" fmla="*/ f57 f21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  <a:gd name="f78" fmla="*/ f64 f22 1"/>
                <a:gd name="f79" fmla="*/ f65 f21 1"/>
                <a:gd name="f80" fmla="*/ f66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71" y="f72"/>
                </a:cxn>
              </a:cxnLst>
              <a:rect l="f67" t="f70" r="f68" b="f69"/>
              <a:pathLst>
                <a:path w="100" h="327">
                  <a:moveTo>
                    <a:pt x="f5" y="f8"/>
                  </a:moveTo>
                  <a:cubicBezTo>
                    <a:pt x="f5" y="f8"/>
                    <a:pt x="f9" y="f10"/>
                    <a:pt x="f11" y="f12"/>
                  </a:cubicBezTo>
                  <a:cubicBezTo>
                    <a:pt x="f13" y="f14"/>
                    <a:pt x="f15" y="f7"/>
                    <a:pt x="f15" y="f7"/>
                  </a:cubicBezTo>
                  <a:cubicBezTo>
                    <a:pt x="f6" y="f16"/>
                    <a:pt x="f6" y="f16"/>
                    <a:pt x="f6" y="f16"/>
                  </a:cubicBezTo>
                  <a:cubicBezTo>
                    <a:pt x="f17" y="f18"/>
                    <a:pt x="f17" y="f18"/>
                    <a:pt x="f17" y="f18"/>
                  </a:cubicBezTo>
                  <a:cubicBezTo>
                    <a:pt x="f17" y="f18"/>
                    <a:pt x="f19" y="f5"/>
                    <a:pt x="f5" y="f8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451">
              <a:extLst>
                <a:ext uri="{FF2B5EF4-FFF2-40B4-BE49-F238E27FC236}">
                  <a16:creationId xmlns:a16="http://schemas.microsoft.com/office/drawing/2014/main" id="{38940A80-885C-4C30-934C-FE4612B36CED}"/>
                </a:ext>
              </a:extLst>
            </p:cNvPr>
            <p:cNvSpPr/>
            <p:nvPr/>
          </p:nvSpPr>
          <p:spPr>
            <a:xfrm>
              <a:off x="2390707" y="6676784"/>
              <a:ext cx="560408" cy="565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43"/>
                <a:gd name="f8" fmla="val 21"/>
                <a:gd name="f9" fmla="val 10"/>
                <a:gd name="f10" fmla="val 13"/>
                <a:gd name="f11" fmla="val 20"/>
                <a:gd name="f12" fmla="val 26"/>
                <a:gd name="f13" fmla="val 1"/>
                <a:gd name="f14" fmla="val 27"/>
                <a:gd name="f15" fmla="val 3"/>
                <a:gd name="f16" fmla="val 29"/>
                <a:gd name="f17" fmla="val 4"/>
                <a:gd name="f18" fmla="val 30"/>
                <a:gd name="f19" fmla="val 8"/>
                <a:gd name="f20" fmla="val 33"/>
                <a:gd name="f21" fmla="val 12"/>
                <a:gd name="f22" fmla="val 37"/>
                <a:gd name="f23" fmla="val 15"/>
                <a:gd name="f24" fmla="val 23"/>
                <a:gd name="f25" fmla="val 42"/>
                <a:gd name="f26" fmla="val 39"/>
                <a:gd name="f27" fmla="val 38"/>
                <a:gd name="f28" fmla="val 14"/>
                <a:gd name="f29" fmla="+- 0 0 -90"/>
                <a:gd name="f30" fmla="*/ f3 1 46"/>
                <a:gd name="f31" fmla="*/ f4 1 43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46"/>
                <a:gd name="f40" fmla="*/ f36 1 43"/>
                <a:gd name="f41" fmla="*/ 21 f37 1"/>
                <a:gd name="f42" fmla="*/ 10 f36 1"/>
                <a:gd name="f43" fmla="*/ 0 f37 1"/>
                <a:gd name="f44" fmla="*/ 26 f36 1"/>
                <a:gd name="f45" fmla="*/ 4 f37 1"/>
                <a:gd name="f46" fmla="*/ 30 f36 1"/>
                <a:gd name="f47" fmla="*/ 15 f37 1"/>
                <a:gd name="f48" fmla="*/ 43 f36 1"/>
                <a:gd name="f49" fmla="*/ 38 f37 1"/>
                <a:gd name="f50" fmla="+- f38 0 f1"/>
                <a:gd name="f51" fmla="*/ f41 1 46"/>
                <a:gd name="f52" fmla="*/ f42 1 43"/>
                <a:gd name="f53" fmla="*/ f43 1 46"/>
                <a:gd name="f54" fmla="*/ f44 1 43"/>
                <a:gd name="f55" fmla="*/ f45 1 46"/>
                <a:gd name="f56" fmla="*/ f46 1 43"/>
                <a:gd name="f57" fmla="*/ f47 1 46"/>
                <a:gd name="f58" fmla="*/ f48 1 43"/>
                <a:gd name="f59" fmla="*/ f49 1 46"/>
                <a:gd name="f60" fmla="*/ 0 1 f39"/>
                <a:gd name="f61" fmla="*/ f33 1 f39"/>
                <a:gd name="f62" fmla="*/ 0 1 f40"/>
                <a:gd name="f63" fmla="*/ f34 1 f40"/>
                <a:gd name="f64" fmla="*/ f51 1 f39"/>
                <a:gd name="f65" fmla="*/ f52 1 f40"/>
                <a:gd name="f66" fmla="*/ f53 1 f39"/>
                <a:gd name="f67" fmla="*/ f54 1 f40"/>
                <a:gd name="f68" fmla="*/ f55 1 f39"/>
                <a:gd name="f69" fmla="*/ f56 1 f40"/>
                <a:gd name="f70" fmla="*/ f57 1 f39"/>
                <a:gd name="f71" fmla="*/ f58 1 f40"/>
                <a:gd name="f72" fmla="*/ f59 1 f39"/>
                <a:gd name="f73" fmla="*/ f60 f30 1"/>
                <a:gd name="f74" fmla="*/ f61 f30 1"/>
                <a:gd name="f75" fmla="*/ f63 f31 1"/>
                <a:gd name="f76" fmla="*/ f62 f31 1"/>
                <a:gd name="f77" fmla="*/ f64 f30 1"/>
                <a:gd name="f78" fmla="*/ f65 f31 1"/>
                <a:gd name="f79" fmla="*/ f66 f30 1"/>
                <a:gd name="f80" fmla="*/ f67 f31 1"/>
                <a:gd name="f81" fmla="*/ f68 f30 1"/>
                <a:gd name="f82" fmla="*/ f69 f31 1"/>
                <a:gd name="f83" fmla="*/ f70 f30 1"/>
                <a:gd name="f84" fmla="*/ f71 f31 1"/>
                <a:gd name="f85" fmla="*/ f72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7" y="f78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4"/>
                </a:cxn>
                <a:cxn ang="f50">
                  <a:pos x="f85" y="f82"/>
                </a:cxn>
                <a:cxn ang="f50">
                  <a:pos x="f77" y="f78"/>
                </a:cxn>
              </a:cxnLst>
              <a:rect l="f73" t="f76" r="f74" b="f75"/>
              <a:pathLst>
                <a:path w="46" h="43">
                  <a:moveTo>
                    <a:pt x="f8" y="f9"/>
                  </a:moveTo>
                  <a:cubicBezTo>
                    <a:pt x="f10" y="f11"/>
                    <a:pt x="f5" y="f12"/>
                    <a:pt x="f5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7"/>
                  </a:cubicBezTo>
                  <a:cubicBezTo>
                    <a:pt x="f24" y="f25"/>
                    <a:pt x="f20" y="f26"/>
                    <a:pt x="f27" y="f18"/>
                  </a:cubicBezTo>
                  <a:cubicBezTo>
                    <a:pt x="f6" y="f28"/>
                    <a:pt x="f16" y="f5"/>
                    <a:pt x="f8" y="f9"/>
                  </a:cubicBezTo>
                  <a:close/>
                </a:path>
              </a:pathLst>
            </a:custGeom>
            <a:solidFill>
              <a:srgbClr val="D60000"/>
            </a:solidFill>
            <a:ln w="9528" cap="flat">
              <a:solidFill>
                <a:srgbClr val="D6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452">
              <a:extLst>
                <a:ext uri="{FF2B5EF4-FFF2-40B4-BE49-F238E27FC236}">
                  <a16:creationId xmlns:a16="http://schemas.microsoft.com/office/drawing/2014/main" id="{DB76842E-7EA6-4E2D-948C-B6F9EAD6DF5D}"/>
                </a:ext>
              </a:extLst>
            </p:cNvPr>
            <p:cNvSpPr/>
            <p:nvPr/>
          </p:nvSpPr>
          <p:spPr>
            <a:xfrm>
              <a:off x="3481623" y="5061542"/>
              <a:ext cx="694907" cy="3311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5"/>
                <a:gd name="f8" fmla="val 2"/>
                <a:gd name="f9" fmla="val 1"/>
                <a:gd name="f10" fmla="val 24"/>
                <a:gd name="f11" fmla="val 23"/>
                <a:gd name="f12" fmla="val 22"/>
                <a:gd name="f13" fmla="val 21"/>
                <a:gd name="f14" fmla="val 56"/>
                <a:gd name="f15" fmla="val 11"/>
                <a:gd name="f16" fmla="val 12"/>
                <a:gd name="f17" fmla="val 13"/>
                <a:gd name="f18" fmla="val 14"/>
                <a:gd name="f19" fmla="val 55"/>
                <a:gd name="f20" fmla="val 54"/>
                <a:gd name="f21" fmla="val 4"/>
                <a:gd name="f22" fmla="val 3"/>
                <a:gd name="f23" fmla="+- 0 0 -90"/>
                <a:gd name="f24" fmla="*/ f3 1 57"/>
                <a:gd name="f25" fmla="*/ f4 1 25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57"/>
                <a:gd name="f34" fmla="*/ f30 1 25"/>
                <a:gd name="f35" fmla="*/ 2 f31 1"/>
                <a:gd name="f36" fmla="*/ 25 f30 1"/>
                <a:gd name="f37" fmla="*/ 0 f31 1"/>
                <a:gd name="f38" fmla="*/ 24 f30 1"/>
                <a:gd name="f39" fmla="*/ 22 f30 1"/>
                <a:gd name="f40" fmla="*/ 56 f31 1"/>
                <a:gd name="f41" fmla="*/ 11 f30 1"/>
                <a:gd name="f42" fmla="*/ 57 f31 1"/>
                <a:gd name="f43" fmla="*/ 13 f30 1"/>
                <a:gd name="f44" fmla="*/ 54 f31 1"/>
                <a:gd name="f45" fmla="*/ 14 f30 1"/>
                <a:gd name="f46" fmla="*/ 3 f31 1"/>
                <a:gd name="f47" fmla="+- f32 0 f1"/>
                <a:gd name="f48" fmla="*/ f35 1 57"/>
                <a:gd name="f49" fmla="*/ f36 1 25"/>
                <a:gd name="f50" fmla="*/ f37 1 57"/>
                <a:gd name="f51" fmla="*/ f38 1 25"/>
                <a:gd name="f52" fmla="*/ f39 1 25"/>
                <a:gd name="f53" fmla="*/ f40 1 57"/>
                <a:gd name="f54" fmla="*/ f41 1 25"/>
                <a:gd name="f55" fmla="*/ f42 1 57"/>
                <a:gd name="f56" fmla="*/ f43 1 25"/>
                <a:gd name="f57" fmla="*/ f44 1 57"/>
                <a:gd name="f58" fmla="*/ f45 1 25"/>
                <a:gd name="f59" fmla="*/ f46 1 57"/>
                <a:gd name="f60" fmla="*/ 0 1 f33"/>
                <a:gd name="f61" fmla="*/ f27 1 f33"/>
                <a:gd name="f62" fmla="*/ 0 1 f34"/>
                <a:gd name="f63" fmla="*/ f28 1 f34"/>
                <a:gd name="f64" fmla="*/ f48 1 f33"/>
                <a:gd name="f65" fmla="*/ f49 1 f34"/>
                <a:gd name="f66" fmla="*/ f50 1 f33"/>
                <a:gd name="f67" fmla="*/ f51 1 f34"/>
                <a:gd name="f68" fmla="*/ f52 1 f34"/>
                <a:gd name="f69" fmla="*/ f53 1 f33"/>
                <a:gd name="f70" fmla="*/ f54 1 f34"/>
                <a:gd name="f71" fmla="*/ f55 1 f33"/>
                <a:gd name="f72" fmla="*/ f56 1 f34"/>
                <a:gd name="f73" fmla="*/ f57 1 f33"/>
                <a:gd name="f74" fmla="*/ f58 1 f34"/>
                <a:gd name="f75" fmla="*/ f59 1 f33"/>
                <a:gd name="f76" fmla="*/ f60 f24 1"/>
                <a:gd name="f77" fmla="*/ f61 f24 1"/>
                <a:gd name="f78" fmla="*/ f63 f25 1"/>
                <a:gd name="f79" fmla="*/ f62 f25 1"/>
                <a:gd name="f80" fmla="*/ f64 f24 1"/>
                <a:gd name="f81" fmla="*/ f65 f25 1"/>
                <a:gd name="f82" fmla="*/ f66 f24 1"/>
                <a:gd name="f83" fmla="*/ f67 f25 1"/>
                <a:gd name="f84" fmla="*/ f68 f25 1"/>
                <a:gd name="f85" fmla="*/ f69 f24 1"/>
                <a:gd name="f86" fmla="*/ f70 f25 1"/>
                <a:gd name="f87" fmla="*/ f71 f24 1"/>
                <a:gd name="f88" fmla="*/ f72 f25 1"/>
                <a:gd name="f89" fmla="*/ f73 f24 1"/>
                <a:gd name="f90" fmla="*/ f74 f25 1"/>
                <a:gd name="f91" fmla="*/ f7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80" y="f81"/>
                </a:cxn>
                <a:cxn ang="f47">
                  <a:pos x="f82" y="f83"/>
                </a:cxn>
                <a:cxn ang="f47">
                  <a:pos x="f82" y="f84"/>
                </a:cxn>
                <a:cxn ang="f47">
                  <a:pos x="f85" y="f86"/>
                </a:cxn>
                <a:cxn ang="f47">
                  <a:pos x="f87" y="f88"/>
                </a:cxn>
                <a:cxn ang="f47">
                  <a:pos x="f89" y="f90"/>
                </a:cxn>
                <a:cxn ang="f47">
                  <a:pos x="f91" y="f83"/>
                </a:cxn>
                <a:cxn ang="f47">
                  <a:pos x="f80" y="f81"/>
                </a:cxn>
              </a:cxnLst>
              <a:rect l="f76" t="f79" r="f77" b="f78"/>
              <a:pathLst>
                <a:path w="57" h="25">
                  <a:moveTo>
                    <a:pt x="f8" y="f7"/>
                  </a:moveTo>
                  <a:cubicBezTo>
                    <a:pt x="f9" y="f7"/>
                    <a:pt x="f9" y="f10"/>
                    <a:pt x="f5" y="f10"/>
                  </a:cubicBezTo>
                  <a:cubicBezTo>
                    <a:pt x="f5" y="f11"/>
                    <a:pt x="f5" y="f12"/>
                    <a:pt x="f5" y="f12"/>
                  </a:cubicBezTo>
                  <a:cubicBezTo>
                    <a:pt x="f9" y="f13"/>
                    <a:pt x="f11" y="f5"/>
                    <a:pt x="f14" y="f15"/>
                  </a:cubicBezTo>
                  <a:cubicBezTo>
                    <a:pt x="f14" y="f15"/>
                    <a:pt x="f6" y="f16"/>
                    <a:pt x="f6" y="f17"/>
                  </a:cubicBezTo>
                  <a:cubicBezTo>
                    <a:pt x="f14" y="f18"/>
                    <a:pt x="f19" y="f18"/>
                    <a:pt x="f20" y="f18"/>
                  </a:cubicBezTo>
                  <a:cubicBezTo>
                    <a:pt x="f10" y="f21"/>
                    <a:pt x="f22" y="f10"/>
                    <a:pt x="f22" y="f10"/>
                  </a:cubicBezTo>
                  <a:cubicBezTo>
                    <a:pt x="f8" y="f10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453">
              <a:extLst>
                <a:ext uri="{FF2B5EF4-FFF2-40B4-BE49-F238E27FC236}">
                  <a16:creationId xmlns:a16="http://schemas.microsoft.com/office/drawing/2014/main" id="{B1D8DB3A-657F-4EAD-867E-9A4A01E00EF7}"/>
                </a:ext>
              </a:extLst>
            </p:cNvPr>
            <p:cNvSpPr/>
            <p:nvPr/>
          </p:nvSpPr>
          <p:spPr>
            <a:xfrm>
              <a:off x="3526456" y="5376516"/>
              <a:ext cx="702368" cy="2826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1"/>
                <a:gd name="f8" fmla="val 17"/>
                <a:gd name="f9" fmla="val 15"/>
                <a:gd name="f10" fmla="val 18"/>
                <a:gd name="f11" fmla="val 8"/>
                <a:gd name="f12" fmla="val 1"/>
                <a:gd name="f13" fmla="val 14"/>
                <a:gd name="f14" fmla="val 13"/>
                <a:gd name="f15" fmla="val 12"/>
                <a:gd name="f16" fmla="val 11"/>
                <a:gd name="f17" fmla="val 2"/>
                <a:gd name="f18" fmla="val 33"/>
                <a:gd name="f19" fmla="val 54"/>
                <a:gd name="f20" fmla="val 55"/>
                <a:gd name="f21" fmla="val 56"/>
                <a:gd name="f22" fmla="val 3"/>
                <a:gd name="f23" fmla="val 4"/>
                <a:gd name="f24" fmla="val 43"/>
                <a:gd name="f25" fmla="+- 0 0 -90"/>
                <a:gd name="f26" fmla="*/ f3 1 57"/>
                <a:gd name="f27" fmla="*/ f4 1 21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57"/>
                <a:gd name="f36" fmla="*/ f32 1 21"/>
                <a:gd name="f37" fmla="*/ 21 f33 1"/>
                <a:gd name="f38" fmla="*/ 17 f32 1"/>
                <a:gd name="f39" fmla="*/ 1 f33 1"/>
                <a:gd name="f40" fmla="*/ 14 f32 1"/>
                <a:gd name="f41" fmla="*/ 0 f33 1"/>
                <a:gd name="f42" fmla="*/ 12 f32 1"/>
                <a:gd name="f43" fmla="*/ 2 f33 1"/>
                <a:gd name="f44" fmla="*/ 11 f32 1"/>
                <a:gd name="f45" fmla="*/ 54 f33 1"/>
                <a:gd name="f46" fmla="*/ 1 f32 1"/>
                <a:gd name="f47" fmla="*/ 56 f33 1"/>
                <a:gd name="f48" fmla="*/ 4 f32 1"/>
                <a:gd name="f49" fmla="+- f34 0 f1"/>
                <a:gd name="f50" fmla="*/ f37 1 57"/>
                <a:gd name="f51" fmla="*/ f38 1 21"/>
                <a:gd name="f52" fmla="*/ f39 1 57"/>
                <a:gd name="f53" fmla="*/ f40 1 21"/>
                <a:gd name="f54" fmla="*/ f41 1 57"/>
                <a:gd name="f55" fmla="*/ f42 1 21"/>
                <a:gd name="f56" fmla="*/ f43 1 57"/>
                <a:gd name="f57" fmla="*/ f44 1 21"/>
                <a:gd name="f58" fmla="*/ f45 1 57"/>
                <a:gd name="f59" fmla="*/ f46 1 21"/>
                <a:gd name="f60" fmla="*/ f47 1 57"/>
                <a:gd name="f61" fmla="*/ f48 1 21"/>
                <a:gd name="f62" fmla="*/ 0 1 f35"/>
                <a:gd name="f63" fmla="*/ f29 1 f35"/>
                <a:gd name="f64" fmla="*/ 0 1 f36"/>
                <a:gd name="f65" fmla="*/ f30 1 f36"/>
                <a:gd name="f66" fmla="*/ f50 1 f35"/>
                <a:gd name="f67" fmla="*/ f51 1 f36"/>
                <a:gd name="f68" fmla="*/ f52 1 f35"/>
                <a:gd name="f69" fmla="*/ f53 1 f36"/>
                <a:gd name="f70" fmla="*/ f54 1 f35"/>
                <a:gd name="f71" fmla="*/ f55 1 f36"/>
                <a:gd name="f72" fmla="*/ f56 1 f35"/>
                <a:gd name="f73" fmla="*/ f57 1 f36"/>
                <a:gd name="f74" fmla="*/ f58 1 f35"/>
                <a:gd name="f75" fmla="*/ f59 1 f36"/>
                <a:gd name="f76" fmla="*/ f60 1 f35"/>
                <a:gd name="f77" fmla="*/ f61 1 f36"/>
                <a:gd name="f78" fmla="*/ f62 f26 1"/>
                <a:gd name="f79" fmla="*/ f63 f26 1"/>
                <a:gd name="f80" fmla="*/ f65 f27 1"/>
                <a:gd name="f81" fmla="*/ f64 f27 1"/>
                <a:gd name="f82" fmla="*/ f66 f26 1"/>
                <a:gd name="f83" fmla="*/ f67 f27 1"/>
                <a:gd name="f84" fmla="*/ f68 f26 1"/>
                <a:gd name="f85" fmla="*/ f69 f27 1"/>
                <a:gd name="f86" fmla="*/ f70 f26 1"/>
                <a:gd name="f87" fmla="*/ f71 f27 1"/>
                <a:gd name="f88" fmla="*/ f72 f26 1"/>
                <a:gd name="f89" fmla="*/ f73 f27 1"/>
                <a:gd name="f90" fmla="*/ f74 f26 1"/>
                <a:gd name="f91" fmla="*/ f75 f27 1"/>
                <a:gd name="f92" fmla="*/ f76 f26 1"/>
                <a:gd name="f93" fmla="*/ f7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91"/>
                </a:cxn>
                <a:cxn ang="f49">
                  <a:pos x="f92" y="f93"/>
                </a:cxn>
                <a:cxn ang="f49">
                  <a:pos x="f82" y="f83"/>
                </a:cxn>
              </a:cxnLst>
              <a:rect l="f78" t="f81" r="f79" b="f80"/>
              <a:pathLst>
                <a:path w="57" h="21">
                  <a:moveTo>
                    <a:pt x="f7" y="f8"/>
                  </a:moveTo>
                  <a:cubicBezTo>
                    <a:pt x="f9" y="f10"/>
                    <a:pt x="f11" y="f8"/>
                    <a:pt x="f12" y="f13"/>
                  </a:cubicBezTo>
                  <a:cubicBezTo>
                    <a:pt x="f5" y="f13"/>
                    <a:pt x="f5" y="f14"/>
                    <a:pt x="f5" y="f15"/>
                  </a:cubicBezTo>
                  <a:cubicBezTo>
                    <a:pt x="f5" y="f16"/>
                    <a:pt x="f12" y="f16"/>
                    <a:pt x="f17" y="f16"/>
                  </a:cubicBezTo>
                  <a:cubicBezTo>
                    <a:pt x="f18" y="f7"/>
                    <a:pt x="f19" y="f12"/>
                    <a:pt x="f19" y="f12"/>
                  </a:cubicBezTo>
                  <a:cubicBezTo>
                    <a:pt x="f20" y="f5"/>
                    <a:pt x="f21" y="f5"/>
                    <a:pt x="f21" y="f12"/>
                  </a:cubicBezTo>
                  <a:cubicBezTo>
                    <a:pt x="f6" y="f17"/>
                    <a:pt x="f6" y="f22"/>
                    <a:pt x="f21" y="f23"/>
                  </a:cubicBezTo>
                  <a:cubicBezTo>
                    <a:pt x="f21" y="f23"/>
                    <a:pt x="f24" y="f8"/>
                    <a:pt x="f7" y="f8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454">
              <a:extLst>
                <a:ext uri="{FF2B5EF4-FFF2-40B4-BE49-F238E27FC236}">
                  <a16:creationId xmlns:a16="http://schemas.microsoft.com/office/drawing/2014/main" id="{FB40BBBD-42D7-4649-9379-42510D4EB51A}"/>
                </a:ext>
              </a:extLst>
            </p:cNvPr>
            <p:cNvSpPr/>
            <p:nvPr/>
          </p:nvSpPr>
          <p:spPr>
            <a:xfrm>
              <a:off x="3563819" y="5303830"/>
              <a:ext cx="552928" cy="1372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11"/>
                <a:gd name="f8" fmla="val 2"/>
                <a:gd name="f9" fmla="val 1"/>
                <a:gd name="f10" fmla="val 10"/>
                <a:gd name="f11" fmla="val 9"/>
                <a:gd name="f12" fmla="val 8"/>
                <a:gd name="f13" fmla="val 7"/>
                <a:gd name="f14" fmla="val 43"/>
                <a:gd name="f15" fmla="val 44"/>
                <a:gd name="f16" fmla="val 3"/>
                <a:gd name="f17" fmla="val 4"/>
                <a:gd name="f18" fmla="+- 0 0 -90"/>
                <a:gd name="f19" fmla="*/ f3 1 45"/>
                <a:gd name="f20" fmla="*/ f4 1 1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45"/>
                <a:gd name="f29" fmla="*/ f25 1 11"/>
                <a:gd name="f30" fmla="*/ 2 f26 1"/>
                <a:gd name="f31" fmla="*/ 11 f25 1"/>
                <a:gd name="f32" fmla="*/ 0 f26 1"/>
                <a:gd name="f33" fmla="*/ 9 f25 1"/>
                <a:gd name="f34" fmla="*/ 1 f26 1"/>
                <a:gd name="f35" fmla="*/ 7 f25 1"/>
                <a:gd name="f36" fmla="*/ 43 f26 1"/>
                <a:gd name="f37" fmla="*/ 0 f25 1"/>
                <a:gd name="f38" fmla="*/ 45 f26 1"/>
                <a:gd name="f39" fmla="*/ 2 f25 1"/>
                <a:gd name="f40" fmla="*/ 44 f26 1"/>
                <a:gd name="f41" fmla="*/ 4 f25 1"/>
                <a:gd name="f42" fmla="+- f27 0 f1"/>
                <a:gd name="f43" fmla="*/ f30 1 45"/>
                <a:gd name="f44" fmla="*/ f31 1 11"/>
                <a:gd name="f45" fmla="*/ f32 1 45"/>
                <a:gd name="f46" fmla="*/ f33 1 11"/>
                <a:gd name="f47" fmla="*/ f34 1 45"/>
                <a:gd name="f48" fmla="*/ f35 1 11"/>
                <a:gd name="f49" fmla="*/ f36 1 45"/>
                <a:gd name="f50" fmla="*/ f37 1 11"/>
                <a:gd name="f51" fmla="*/ f38 1 45"/>
                <a:gd name="f52" fmla="*/ f39 1 11"/>
                <a:gd name="f53" fmla="*/ f40 1 45"/>
                <a:gd name="f54" fmla="*/ f41 1 11"/>
                <a:gd name="f55" fmla="*/ 0 1 f28"/>
                <a:gd name="f56" fmla="*/ f22 1 f28"/>
                <a:gd name="f57" fmla="*/ 0 1 f29"/>
                <a:gd name="f58" fmla="*/ f23 1 f29"/>
                <a:gd name="f59" fmla="*/ f43 1 f28"/>
                <a:gd name="f60" fmla="*/ f44 1 f29"/>
                <a:gd name="f61" fmla="*/ f45 1 f28"/>
                <a:gd name="f62" fmla="*/ f46 1 f29"/>
                <a:gd name="f63" fmla="*/ f47 1 f28"/>
                <a:gd name="f64" fmla="*/ f48 1 f29"/>
                <a:gd name="f65" fmla="*/ f49 1 f28"/>
                <a:gd name="f66" fmla="*/ f50 1 f29"/>
                <a:gd name="f67" fmla="*/ f51 1 f28"/>
                <a:gd name="f68" fmla="*/ f52 1 f29"/>
                <a:gd name="f69" fmla="*/ f53 1 f28"/>
                <a:gd name="f70" fmla="*/ f54 1 f29"/>
                <a:gd name="f71" fmla="*/ f55 f19 1"/>
                <a:gd name="f72" fmla="*/ f56 f19 1"/>
                <a:gd name="f73" fmla="*/ f58 f20 1"/>
                <a:gd name="f74" fmla="*/ f57 f20 1"/>
                <a:gd name="f75" fmla="*/ f59 f19 1"/>
                <a:gd name="f76" fmla="*/ f60 f20 1"/>
                <a:gd name="f77" fmla="*/ f61 f19 1"/>
                <a:gd name="f78" fmla="*/ f62 f20 1"/>
                <a:gd name="f79" fmla="*/ f63 f19 1"/>
                <a:gd name="f80" fmla="*/ f64 f20 1"/>
                <a:gd name="f81" fmla="*/ f65 f19 1"/>
                <a:gd name="f82" fmla="*/ f66 f20 1"/>
                <a:gd name="f83" fmla="*/ f67 f19 1"/>
                <a:gd name="f84" fmla="*/ f68 f20 1"/>
                <a:gd name="f85" fmla="*/ f69 f19 1"/>
                <a:gd name="f86" fmla="*/ f7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81" y="f82"/>
                </a:cxn>
                <a:cxn ang="f42">
                  <a:pos x="f83" y="f84"/>
                </a:cxn>
                <a:cxn ang="f42">
                  <a:pos x="f85" y="f86"/>
                </a:cxn>
                <a:cxn ang="f42">
                  <a:pos x="f75" y="f76"/>
                </a:cxn>
              </a:cxnLst>
              <a:rect l="f71" t="f74" r="f72" b="f73"/>
              <a:pathLst>
                <a:path w="45" h="11">
                  <a:moveTo>
                    <a:pt x="f8" y="f7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12"/>
                    <a:pt x="f5" y="f13"/>
                    <a:pt x="f9" y="f13"/>
                  </a:cubicBezTo>
                  <a:cubicBezTo>
                    <a:pt x="f14" y="f5"/>
                    <a:pt x="f14" y="f5"/>
                    <a:pt x="f14" y="f5"/>
                  </a:cubicBezTo>
                  <a:cubicBezTo>
                    <a:pt x="f15" y="f5"/>
                    <a:pt x="f6" y="f9"/>
                    <a:pt x="f6" y="f8"/>
                  </a:cubicBezTo>
                  <a:cubicBezTo>
                    <a:pt x="f6" y="f16"/>
                    <a:pt x="f6" y="f17"/>
                    <a:pt x="f15" y="f17"/>
                  </a:cubicBezTo>
                  <a:cubicBezTo>
                    <a:pt x="f8" y="f7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455">
              <a:extLst>
                <a:ext uri="{FF2B5EF4-FFF2-40B4-BE49-F238E27FC236}">
                  <a16:creationId xmlns:a16="http://schemas.microsoft.com/office/drawing/2014/main" id="{F17B1999-AB3E-4B62-A73D-BE5D12926C8F}"/>
                </a:ext>
              </a:extLst>
            </p:cNvPr>
            <p:cNvSpPr/>
            <p:nvPr/>
          </p:nvSpPr>
          <p:spPr>
            <a:xfrm>
              <a:off x="2868920" y="7928597"/>
              <a:ext cx="321301" cy="2261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17"/>
                <a:gd name="f8" fmla="val 25"/>
                <a:gd name="f9" fmla="val 4"/>
                <a:gd name="f10" fmla="val 3"/>
                <a:gd name="f11" fmla="val 2"/>
                <a:gd name="f12" fmla="val 1"/>
                <a:gd name="f13" fmla="val 23"/>
                <a:gd name="f14" fmla="val 13"/>
                <a:gd name="f15" fmla="val 14"/>
                <a:gd name="f16" fmla="val 16"/>
                <a:gd name="f17" fmla="+- 0 0 -90"/>
                <a:gd name="f18" fmla="*/ f3 1 26"/>
                <a:gd name="f19" fmla="*/ f4 1 1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6"/>
                <a:gd name="f28" fmla="*/ f24 1 17"/>
                <a:gd name="f29" fmla="*/ 25 f25 1"/>
                <a:gd name="f30" fmla="*/ 4 f24 1"/>
                <a:gd name="f31" fmla="*/ 1 f24 1"/>
                <a:gd name="f32" fmla="*/ 23 f25 1"/>
                <a:gd name="f33" fmla="*/ 0 f24 1"/>
                <a:gd name="f34" fmla="*/ 0 f25 1"/>
                <a:gd name="f35" fmla="*/ 13 f24 1"/>
                <a:gd name="f36" fmla="*/ 1 f25 1"/>
                <a:gd name="f37" fmla="*/ 17 f24 1"/>
                <a:gd name="f38" fmla="+- f26 0 f1"/>
                <a:gd name="f39" fmla="*/ f29 1 26"/>
                <a:gd name="f40" fmla="*/ f30 1 17"/>
                <a:gd name="f41" fmla="*/ f31 1 17"/>
                <a:gd name="f42" fmla="*/ f32 1 26"/>
                <a:gd name="f43" fmla="*/ f33 1 17"/>
                <a:gd name="f44" fmla="*/ f34 1 26"/>
                <a:gd name="f45" fmla="*/ f35 1 17"/>
                <a:gd name="f46" fmla="*/ f36 1 26"/>
                <a:gd name="f47" fmla="*/ f37 1 17"/>
                <a:gd name="f48" fmla="*/ 0 1 f27"/>
                <a:gd name="f49" fmla="*/ f21 1 f27"/>
                <a:gd name="f50" fmla="*/ 0 1 f28"/>
                <a:gd name="f51" fmla="*/ f22 1 f28"/>
                <a:gd name="f52" fmla="*/ f39 1 f27"/>
                <a:gd name="f53" fmla="*/ f40 1 f28"/>
                <a:gd name="f54" fmla="*/ f41 1 f28"/>
                <a:gd name="f55" fmla="*/ f42 1 f27"/>
                <a:gd name="f56" fmla="*/ f43 1 f28"/>
                <a:gd name="f57" fmla="*/ f44 1 f27"/>
                <a:gd name="f58" fmla="*/ f45 1 f28"/>
                <a:gd name="f59" fmla="*/ f46 1 f27"/>
                <a:gd name="f60" fmla="*/ f47 1 f28"/>
                <a:gd name="f61" fmla="*/ f48 f18 1"/>
                <a:gd name="f62" fmla="*/ f49 f18 1"/>
                <a:gd name="f63" fmla="*/ f51 f19 1"/>
                <a:gd name="f64" fmla="*/ f50 f19 1"/>
                <a:gd name="f65" fmla="*/ f52 f18 1"/>
                <a:gd name="f66" fmla="*/ f53 f19 1"/>
                <a:gd name="f67" fmla="*/ f54 f19 1"/>
                <a:gd name="f68" fmla="*/ f55 f18 1"/>
                <a:gd name="f69" fmla="*/ f56 f19 1"/>
                <a:gd name="f70" fmla="*/ f57 f18 1"/>
                <a:gd name="f71" fmla="*/ f58 f19 1"/>
                <a:gd name="f72" fmla="*/ f59 f18 1"/>
                <a:gd name="f73" fmla="*/ f60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5" y="f66"/>
                </a:cxn>
                <a:cxn ang="f38">
                  <a:pos x="f65" y="f67"/>
                </a:cxn>
                <a:cxn ang="f38">
                  <a:pos x="f68" y="f69"/>
                </a:cxn>
                <a:cxn ang="f38">
                  <a:pos x="f70" y="f71"/>
                </a:cxn>
                <a:cxn ang="f38">
                  <a:pos x="f72" y="f73"/>
                </a:cxn>
                <a:cxn ang="f38">
                  <a:pos x="f65" y="f66"/>
                </a:cxn>
              </a:cxnLst>
              <a:rect l="f61" t="f64" r="f62" b="f63"/>
              <a:pathLst>
                <a:path w="26" h="17">
                  <a:moveTo>
                    <a:pt x="f8" y="f9"/>
                  </a:moveTo>
                  <a:cubicBezTo>
                    <a:pt x="f8" y="f10"/>
                    <a:pt x="f6" y="f11"/>
                    <a:pt x="f8" y="f12"/>
                  </a:cubicBezTo>
                  <a:cubicBezTo>
                    <a:pt x="f8" y="f5"/>
                    <a:pt x="f13" y="f5"/>
                    <a:pt x="f13" y="f5"/>
                  </a:cubicBezTo>
                  <a:cubicBezTo>
                    <a:pt x="f5" y="f14"/>
                    <a:pt x="f5" y="f14"/>
                    <a:pt x="f5" y="f14"/>
                  </a:cubicBezTo>
                  <a:cubicBezTo>
                    <a:pt x="f12" y="f15"/>
                    <a:pt x="f12" y="f16"/>
                    <a:pt x="f12" y="f7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456">
              <a:extLst>
                <a:ext uri="{FF2B5EF4-FFF2-40B4-BE49-F238E27FC236}">
                  <a16:creationId xmlns:a16="http://schemas.microsoft.com/office/drawing/2014/main" id="{3D0DAF26-E7D1-4FEC-BB5F-373C8C83F300}"/>
                </a:ext>
              </a:extLst>
            </p:cNvPr>
            <p:cNvSpPr/>
            <p:nvPr/>
          </p:nvSpPr>
          <p:spPr>
            <a:xfrm>
              <a:off x="2846499" y="7783226"/>
              <a:ext cx="500624" cy="2342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18"/>
                <a:gd name="f8" fmla="val 1"/>
                <a:gd name="f9" fmla="val 5"/>
                <a:gd name="f10" fmla="val 12"/>
                <a:gd name="f11" fmla="val 16"/>
                <a:gd name="f12" fmla="val 4"/>
                <a:gd name="f13" fmla="val 39"/>
                <a:gd name="f14" fmla="val 40"/>
                <a:gd name="f15" fmla="val 3"/>
                <a:gd name="f16" fmla="val 2"/>
                <a:gd name="f17" fmla="val 17"/>
                <a:gd name="f18" fmla="val 6"/>
                <a:gd name="f19" fmla="val 7"/>
                <a:gd name="f20" fmla="val 14"/>
                <a:gd name="f21" fmla="val 15"/>
                <a:gd name="f22" fmla="+- 0 0 -90"/>
                <a:gd name="f23" fmla="*/ f3 1 41"/>
                <a:gd name="f24" fmla="*/ f4 1 18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41"/>
                <a:gd name="f33" fmla="*/ f29 1 18"/>
                <a:gd name="f34" fmla="*/ 1 f30 1"/>
                <a:gd name="f35" fmla="*/ 18 f29 1"/>
                <a:gd name="f36" fmla="*/ 39 f30 1"/>
                <a:gd name="f37" fmla="*/ 4 f29 1"/>
                <a:gd name="f38" fmla="*/ 41 f30 1"/>
                <a:gd name="f39" fmla="*/ 2 f29 1"/>
                <a:gd name="f40" fmla="*/ 0 f29 1"/>
                <a:gd name="f41" fmla="*/ 0 f30 1"/>
                <a:gd name="f42" fmla="*/ 14 f29 1"/>
                <a:gd name="f43" fmla="+- f31 0 f1"/>
                <a:gd name="f44" fmla="*/ f34 1 41"/>
                <a:gd name="f45" fmla="*/ f35 1 18"/>
                <a:gd name="f46" fmla="*/ f36 1 41"/>
                <a:gd name="f47" fmla="*/ f37 1 18"/>
                <a:gd name="f48" fmla="*/ f38 1 41"/>
                <a:gd name="f49" fmla="*/ f39 1 18"/>
                <a:gd name="f50" fmla="*/ f40 1 18"/>
                <a:gd name="f51" fmla="*/ f41 1 41"/>
                <a:gd name="f52" fmla="*/ f42 1 18"/>
                <a:gd name="f53" fmla="*/ 0 1 f32"/>
                <a:gd name="f54" fmla="*/ f26 1 f32"/>
                <a:gd name="f55" fmla="*/ 0 1 f33"/>
                <a:gd name="f56" fmla="*/ f27 1 f33"/>
                <a:gd name="f57" fmla="*/ f44 1 f32"/>
                <a:gd name="f58" fmla="*/ f45 1 f33"/>
                <a:gd name="f59" fmla="*/ f46 1 f32"/>
                <a:gd name="f60" fmla="*/ f47 1 f33"/>
                <a:gd name="f61" fmla="*/ f48 1 f32"/>
                <a:gd name="f62" fmla="*/ f49 1 f33"/>
                <a:gd name="f63" fmla="*/ f50 1 f33"/>
                <a:gd name="f64" fmla="*/ f51 1 f32"/>
                <a:gd name="f65" fmla="*/ f52 1 f33"/>
                <a:gd name="f66" fmla="*/ f53 f23 1"/>
                <a:gd name="f67" fmla="*/ f54 f23 1"/>
                <a:gd name="f68" fmla="*/ f56 f24 1"/>
                <a:gd name="f69" fmla="*/ f55 f24 1"/>
                <a:gd name="f70" fmla="*/ f57 f23 1"/>
                <a:gd name="f71" fmla="*/ f58 f24 1"/>
                <a:gd name="f72" fmla="*/ f59 f23 1"/>
                <a:gd name="f73" fmla="*/ f60 f24 1"/>
                <a:gd name="f74" fmla="*/ f61 f23 1"/>
                <a:gd name="f75" fmla="*/ f62 f24 1"/>
                <a:gd name="f76" fmla="*/ f63 f24 1"/>
                <a:gd name="f77" fmla="*/ f64 f23 1"/>
                <a:gd name="f78" fmla="*/ f6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72" y="f76"/>
                </a:cxn>
                <a:cxn ang="f43">
                  <a:pos x="f72" y="f76"/>
                </a:cxn>
                <a:cxn ang="f43">
                  <a:pos x="f77" y="f78"/>
                </a:cxn>
                <a:cxn ang="f43">
                  <a:pos x="f70" y="f71"/>
                </a:cxn>
              </a:cxnLst>
              <a:rect l="f66" t="f69" r="f67" b="f68"/>
              <a:pathLst>
                <a:path w="41" h="18">
                  <a:moveTo>
                    <a:pt x="f8" y="f7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6" y="f15"/>
                    <a:pt x="f6" y="f16"/>
                  </a:cubicBezTo>
                  <a:cubicBezTo>
                    <a:pt x="f6" y="f8"/>
                    <a:pt x="f14" y="f5"/>
                    <a:pt x="f13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17" y="f5"/>
                    <a:pt x="f18" y="f19"/>
                    <a:pt x="f5" y="f20"/>
                  </a:cubicBezTo>
                  <a:cubicBezTo>
                    <a:pt x="f5" y="f21"/>
                    <a:pt x="f8" y="f1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457">
              <a:extLst>
                <a:ext uri="{FF2B5EF4-FFF2-40B4-BE49-F238E27FC236}">
                  <a16:creationId xmlns:a16="http://schemas.microsoft.com/office/drawing/2014/main" id="{9C185FEA-4C85-40BF-B9B5-05C59CB02696}"/>
                </a:ext>
              </a:extLst>
            </p:cNvPr>
            <p:cNvSpPr/>
            <p:nvPr/>
          </p:nvSpPr>
          <p:spPr>
            <a:xfrm>
              <a:off x="2891332" y="7928597"/>
              <a:ext cx="493154" cy="2988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39"/>
                <a:gd name="f9" fmla="val 3"/>
                <a:gd name="f10" fmla="val 1"/>
                <a:gd name="f11" fmla="val 38"/>
                <a:gd name="f12" fmla="val 37"/>
                <a:gd name="f13" fmla="val 36"/>
                <a:gd name="f14" fmla="val 24"/>
                <a:gd name="f15" fmla="val 14"/>
                <a:gd name="f16" fmla="val 7"/>
                <a:gd name="f17" fmla="val 18"/>
                <a:gd name="f18" fmla="val 20"/>
                <a:gd name="f19" fmla="val 21"/>
                <a:gd name="f20" fmla="val 22"/>
                <a:gd name="f21" fmla="val 9"/>
                <a:gd name="f22" fmla="val 26"/>
                <a:gd name="f23" fmla="+- 0 0 -90"/>
                <a:gd name="f24" fmla="*/ f3 1 40"/>
                <a:gd name="f25" fmla="*/ f4 1 23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40"/>
                <a:gd name="f34" fmla="*/ f30 1 23"/>
                <a:gd name="f35" fmla="*/ 39 f31 1"/>
                <a:gd name="f36" fmla="*/ 3 f30 1"/>
                <a:gd name="f37" fmla="*/ 1 f30 1"/>
                <a:gd name="f38" fmla="*/ 36 f31 1"/>
                <a:gd name="f39" fmla="*/ 0 f31 1"/>
                <a:gd name="f40" fmla="*/ 20 f30 1"/>
                <a:gd name="f41" fmla="*/ 1 f31 1"/>
                <a:gd name="f42" fmla="*/ 23 f30 1"/>
                <a:gd name="f43" fmla="+- f32 0 f1"/>
                <a:gd name="f44" fmla="*/ f35 1 40"/>
                <a:gd name="f45" fmla="*/ f36 1 23"/>
                <a:gd name="f46" fmla="*/ f37 1 23"/>
                <a:gd name="f47" fmla="*/ f38 1 40"/>
                <a:gd name="f48" fmla="*/ f39 1 40"/>
                <a:gd name="f49" fmla="*/ f40 1 23"/>
                <a:gd name="f50" fmla="*/ f41 1 40"/>
                <a:gd name="f51" fmla="*/ f42 1 23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4"/>
                <a:gd name="f59" fmla="*/ f47 1 f33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5 1"/>
                <a:gd name="f71" fmla="*/ f59 f24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68" y="f70"/>
                </a:cxn>
                <a:cxn ang="f43">
                  <a:pos x="f71" y="f70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40" h="23">
                  <a:moveTo>
                    <a:pt x="f8" y="f9"/>
                  </a:moveTo>
                  <a:cubicBezTo>
                    <a:pt x="f6" y="f9"/>
                    <a:pt x="f6" y="f10"/>
                    <a:pt x="f8" y="f10"/>
                  </a:cubicBezTo>
                  <a:cubicBezTo>
                    <a:pt x="f11" y="f5"/>
                    <a:pt x="f12" y="f5"/>
                    <a:pt x="f13" y="f10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10" y="f7"/>
                  </a:cubicBezTo>
                  <a:cubicBezTo>
                    <a:pt x="f21" y="f20"/>
                    <a:pt x="f22" y="f17"/>
                    <a:pt x="f8" y="f9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Овал 14">
              <a:extLst>
                <a:ext uri="{FF2B5EF4-FFF2-40B4-BE49-F238E27FC236}">
                  <a16:creationId xmlns:a16="http://schemas.microsoft.com/office/drawing/2014/main" id="{18F78AC5-C0A5-4ED4-99B9-114FBF59BC7B}"/>
                </a:ext>
              </a:extLst>
            </p:cNvPr>
            <p:cNvSpPr/>
            <p:nvPr/>
          </p:nvSpPr>
          <p:spPr>
            <a:xfrm rot="20884724">
              <a:off x="3157452" y="3053574"/>
              <a:ext cx="558003" cy="7394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D60000"/>
                </a:gs>
                <a:gs pos="100000">
                  <a:srgbClr val="FF4747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55104 -0.01042 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>
            <a:extLst>
              <a:ext uri="{FF2B5EF4-FFF2-40B4-BE49-F238E27FC236}">
                <a16:creationId xmlns:a16="http://schemas.microsoft.com/office/drawing/2014/main" id="{2D91DAB5-FFFF-432E-AF4E-C225A8EE814F}"/>
              </a:ext>
            </a:extLst>
          </p:cNvPr>
          <p:cNvSpPr txBox="1"/>
          <p:nvPr/>
        </p:nvSpPr>
        <p:spPr>
          <a:xfrm>
            <a:off x="3894253" y="6188509"/>
            <a:ext cx="4403494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В телефона на учителката има бележник.</a:t>
            </a:r>
          </a:p>
        </p:txBody>
      </p:sp>
      <p:pic>
        <p:nvPicPr>
          <p:cNvPr id="4" name="Рисунка 18">
            <a:extLst>
              <a:ext uri="{FF2B5EF4-FFF2-40B4-BE49-F238E27FC236}">
                <a16:creationId xmlns:a16="http://schemas.microsoft.com/office/drawing/2014/main" id="{9FA65411-8E82-4840-8D0D-635A233225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3" b="15485"/>
          <a:stretch/>
        </p:blipFill>
        <p:spPr>
          <a:xfrm>
            <a:off x="2892600" y="919503"/>
            <a:ext cx="6406800" cy="4632212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5" name="Группа 2">
            <a:extLst>
              <a:ext uri="{FF2B5EF4-FFF2-40B4-BE49-F238E27FC236}">
                <a16:creationId xmlns:a16="http://schemas.microsoft.com/office/drawing/2014/main" id="{ACA5BBFF-7381-469D-8145-3E9882C26E0B}"/>
              </a:ext>
            </a:extLst>
          </p:cNvPr>
          <p:cNvGrpSpPr/>
          <p:nvPr/>
        </p:nvGrpSpPr>
        <p:grpSpPr>
          <a:xfrm>
            <a:off x="2144130" y="3053574"/>
            <a:ext cx="5477009" cy="8242813"/>
            <a:chOff x="2144130" y="3053574"/>
            <a:chExt cx="5477009" cy="8242813"/>
          </a:xfrm>
        </p:grpSpPr>
        <p:sp>
          <p:nvSpPr>
            <p:cNvPr id="6" name="Freeform 440">
              <a:extLst>
                <a:ext uri="{FF2B5EF4-FFF2-40B4-BE49-F238E27FC236}">
                  <a16:creationId xmlns:a16="http://schemas.microsoft.com/office/drawing/2014/main" id="{42ED3332-324C-48A0-87A5-A54D6DD6A9B6}"/>
                </a:ext>
              </a:extLst>
            </p:cNvPr>
            <p:cNvSpPr/>
            <p:nvPr/>
          </p:nvSpPr>
          <p:spPr>
            <a:xfrm>
              <a:off x="2144130" y="3123261"/>
              <a:ext cx="5477009" cy="81731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8"/>
                <a:gd name="f7" fmla="val 619"/>
                <a:gd name="f8" fmla="val 126"/>
                <a:gd name="f9" fmla="val 346"/>
                <a:gd name="f10" fmla="val 78"/>
                <a:gd name="f11" fmla="val 48"/>
                <a:gd name="f12" fmla="val 72"/>
                <a:gd name="f13" fmla="val 11"/>
                <a:gd name="f14" fmla="val 102"/>
                <a:gd name="f15" fmla="val 5"/>
                <a:gd name="f16" fmla="val 132"/>
                <a:gd name="f17" fmla="val 138"/>
                <a:gd name="f18" fmla="val 34"/>
                <a:gd name="f19" fmla="val 205"/>
                <a:gd name="f20" fmla="val 281"/>
                <a:gd name="f21" fmla="val 207"/>
                <a:gd name="f22" fmla="val 182"/>
                <a:gd name="f23" fmla="val 235"/>
                <a:gd name="f24" fmla="val 186"/>
                <a:gd name="f25" fmla="val 264"/>
                <a:gd name="f26" fmla="val 191"/>
                <a:gd name="f27" fmla="val 274"/>
                <a:gd name="f28" fmla="val 198"/>
                <a:gd name="f29" fmla="val 280"/>
                <a:gd name="f30" fmla="val 244"/>
                <a:gd name="f31" fmla="val 303"/>
                <a:gd name="f32" fmla="val 208"/>
                <a:gd name="f33" fmla="val 337"/>
                <a:gd name="f34" fmla="val 247"/>
                <a:gd name="f35" fmla="val 351"/>
                <a:gd name="f36" fmla="val 265"/>
                <a:gd name="f37" fmla="val 352"/>
                <a:gd name="f38" fmla="val 299"/>
                <a:gd name="f39" fmla="val 393"/>
                <a:gd name="f40" fmla="val 282"/>
                <a:gd name="f41" fmla="val 421"/>
                <a:gd name="f42" fmla="val 363"/>
                <a:gd name="f43" fmla="val 443"/>
                <a:gd name="f44" fmla="val 409"/>
                <a:gd name="f45" fmla="val 156"/>
                <a:gd name="f46" fmla="val 75"/>
                <a:gd name="f47" fmla="val 495"/>
                <a:gd name="f48" fmla="val 70"/>
                <a:gd name="f49" fmla="val 445"/>
                <a:gd name="f50" fmla="val 66"/>
                <a:gd name="f51" fmla="val 394"/>
                <a:gd name="f52" fmla="val 49"/>
                <a:gd name="f53" fmla="val 316"/>
                <a:gd name="f54" fmla="val 24"/>
                <a:gd name="f55" fmla="val 46"/>
                <a:gd name="f56" fmla="val 201"/>
                <a:gd name="f57" fmla="+- 0 0 -90"/>
                <a:gd name="f58" fmla="*/ f3 1 448"/>
                <a:gd name="f59" fmla="*/ f4 1 619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448"/>
                <a:gd name="f68" fmla="*/ f64 1 619"/>
                <a:gd name="f69" fmla="*/ 126 f65 1"/>
                <a:gd name="f70" fmla="*/ 346 f64 1"/>
                <a:gd name="f71" fmla="*/ 78 f65 1"/>
                <a:gd name="f72" fmla="*/ 48 f64 1"/>
                <a:gd name="f73" fmla="*/ 102 f65 1"/>
                <a:gd name="f74" fmla="*/ 5 f64 1"/>
                <a:gd name="f75" fmla="*/ 138 f65 1"/>
                <a:gd name="f76" fmla="*/ 34 f64 1"/>
                <a:gd name="f77" fmla="*/ 205 f65 1"/>
                <a:gd name="f78" fmla="*/ 281 f64 1"/>
                <a:gd name="f79" fmla="*/ 235 f65 1"/>
                <a:gd name="f80" fmla="*/ 186 f64 1"/>
                <a:gd name="f81" fmla="*/ 280 f65 1"/>
                <a:gd name="f82" fmla="*/ 244 f64 1"/>
                <a:gd name="f83" fmla="*/ 337 f65 1"/>
                <a:gd name="f84" fmla="*/ 247 f64 1"/>
                <a:gd name="f85" fmla="*/ 352 f65 1"/>
                <a:gd name="f86" fmla="*/ 299 f64 1"/>
                <a:gd name="f87" fmla="*/ 421 f65 1"/>
                <a:gd name="f88" fmla="*/ 363 f64 1"/>
                <a:gd name="f89" fmla="*/ 409 f65 1"/>
                <a:gd name="f90" fmla="*/ 619 f64 1"/>
                <a:gd name="f91" fmla="*/ 156 f65 1"/>
                <a:gd name="f92" fmla="*/ 70 f65 1"/>
                <a:gd name="f93" fmla="*/ 445 f64 1"/>
                <a:gd name="f94" fmla="*/ 24 f65 1"/>
                <a:gd name="f95" fmla="+- f66 0 f1"/>
                <a:gd name="f96" fmla="*/ f69 1 448"/>
                <a:gd name="f97" fmla="*/ f70 1 619"/>
                <a:gd name="f98" fmla="*/ f71 1 448"/>
                <a:gd name="f99" fmla="*/ f72 1 619"/>
                <a:gd name="f100" fmla="*/ f73 1 448"/>
                <a:gd name="f101" fmla="*/ f74 1 619"/>
                <a:gd name="f102" fmla="*/ f75 1 448"/>
                <a:gd name="f103" fmla="*/ f76 1 619"/>
                <a:gd name="f104" fmla="*/ f77 1 448"/>
                <a:gd name="f105" fmla="*/ f78 1 619"/>
                <a:gd name="f106" fmla="*/ f79 1 448"/>
                <a:gd name="f107" fmla="*/ f80 1 619"/>
                <a:gd name="f108" fmla="*/ f81 1 448"/>
                <a:gd name="f109" fmla="*/ f82 1 619"/>
                <a:gd name="f110" fmla="*/ f83 1 448"/>
                <a:gd name="f111" fmla="*/ f84 1 619"/>
                <a:gd name="f112" fmla="*/ f85 1 448"/>
                <a:gd name="f113" fmla="*/ f86 1 619"/>
                <a:gd name="f114" fmla="*/ f87 1 448"/>
                <a:gd name="f115" fmla="*/ f88 1 619"/>
                <a:gd name="f116" fmla="*/ f89 1 448"/>
                <a:gd name="f117" fmla="*/ f90 1 619"/>
                <a:gd name="f118" fmla="*/ f91 1 448"/>
                <a:gd name="f119" fmla="*/ f92 1 448"/>
                <a:gd name="f120" fmla="*/ f93 1 619"/>
                <a:gd name="f121" fmla="*/ f94 1 448"/>
                <a:gd name="f122" fmla="*/ 0 1 f67"/>
                <a:gd name="f123" fmla="*/ f61 1 f67"/>
                <a:gd name="f124" fmla="*/ 0 1 f68"/>
                <a:gd name="f125" fmla="*/ f62 1 f68"/>
                <a:gd name="f126" fmla="*/ f96 1 f67"/>
                <a:gd name="f127" fmla="*/ f97 1 f68"/>
                <a:gd name="f128" fmla="*/ f98 1 f67"/>
                <a:gd name="f129" fmla="*/ f99 1 f68"/>
                <a:gd name="f130" fmla="*/ f100 1 f67"/>
                <a:gd name="f131" fmla="*/ f101 1 f68"/>
                <a:gd name="f132" fmla="*/ f102 1 f67"/>
                <a:gd name="f133" fmla="*/ f103 1 f68"/>
                <a:gd name="f134" fmla="*/ f104 1 f67"/>
                <a:gd name="f135" fmla="*/ f105 1 f68"/>
                <a:gd name="f136" fmla="*/ f106 1 f67"/>
                <a:gd name="f137" fmla="*/ f107 1 f68"/>
                <a:gd name="f138" fmla="*/ f108 1 f67"/>
                <a:gd name="f139" fmla="*/ f109 1 f68"/>
                <a:gd name="f140" fmla="*/ f110 1 f67"/>
                <a:gd name="f141" fmla="*/ f111 1 f68"/>
                <a:gd name="f142" fmla="*/ f112 1 f67"/>
                <a:gd name="f143" fmla="*/ f113 1 f68"/>
                <a:gd name="f144" fmla="*/ f114 1 f67"/>
                <a:gd name="f145" fmla="*/ f115 1 f68"/>
                <a:gd name="f146" fmla="*/ f116 1 f67"/>
                <a:gd name="f147" fmla="*/ f117 1 f68"/>
                <a:gd name="f148" fmla="*/ f118 1 f67"/>
                <a:gd name="f149" fmla="*/ f119 1 f67"/>
                <a:gd name="f150" fmla="*/ f120 1 f68"/>
                <a:gd name="f151" fmla="*/ f121 1 f67"/>
                <a:gd name="f152" fmla="*/ f122 f58 1"/>
                <a:gd name="f153" fmla="*/ f123 f58 1"/>
                <a:gd name="f154" fmla="*/ f125 f59 1"/>
                <a:gd name="f155" fmla="*/ f124 f59 1"/>
                <a:gd name="f156" fmla="*/ f126 f58 1"/>
                <a:gd name="f157" fmla="*/ f127 f59 1"/>
                <a:gd name="f158" fmla="*/ f128 f58 1"/>
                <a:gd name="f159" fmla="*/ f129 f59 1"/>
                <a:gd name="f160" fmla="*/ f130 f58 1"/>
                <a:gd name="f161" fmla="*/ f131 f59 1"/>
                <a:gd name="f162" fmla="*/ f132 f58 1"/>
                <a:gd name="f163" fmla="*/ f133 f59 1"/>
                <a:gd name="f164" fmla="*/ f134 f58 1"/>
                <a:gd name="f165" fmla="*/ f135 f59 1"/>
                <a:gd name="f166" fmla="*/ f136 f58 1"/>
                <a:gd name="f167" fmla="*/ f137 f59 1"/>
                <a:gd name="f168" fmla="*/ f138 f58 1"/>
                <a:gd name="f169" fmla="*/ f139 f59 1"/>
                <a:gd name="f170" fmla="*/ f140 f58 1"/>
                <a:gd name="f171" fmla="*/ f141 f59 1"/>
                <a:gd name="f172" fmla="*/ f142 f58 1"/>
                <a:gd name="f173" fmla="*/ f143 f59 1"/>
                <a:gd name="f174" fmla="*/ f144 f58 1"/>
                <a:gd name="f175" fmla="*/ f145 f59 1"/>
                <a:gd name="f176" fmla="*/ f146 f58 1"/>
                <a:gd name="f177" fmla="*/ f147 f59 1"/>
                <a:gd name="f178" fmla="*/ f148 f58 1"/>
                <a:gd name="f179" fmla="*/ f149 f58 1"/>
                <a:gd name="f180" fmla="*/ f150 f59 1"/>
                <a:gd name="f181" fmla="*/ f151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5">
                  <a:pos x="f156" y="f157"/>
                </a:cxn>
                <a:cxn ang="f95">
                  <a:pos x="f158" y="f159"/>
                </a:cxn>
                <a:cxn ang="f95">
                  <a:pos x="f160" y="f161"/>
                </a:cxn>
                <a:cxn ang="f95">
                  <a:pos x="f162" y="f163"/>
                </a:cxn>
                <a:cxn ang="f95">
                  <a:pos x="f164" y="f165"/>
                </a:cxn>
                <a:cxn ang="f95">
                  <a:pos x="f166" y="f167"/>
                </a:cxn>
                <a:cxn ang="f95">
                  <a:pos x="f168" y="f169"/>
                </a:cxn>
                <a:cxn ang="f95">
                  <a:pos x="f170" y="f171"/>
                </a:cxn>
                <a:cxn ang="f95">
                  <a:pos x="f172" y="f173"/>
                </a:cxn>
                <a:cxn ang="f95">
                  <a:pos x="f174" y="f175"/>
                </a:cxn>
                <a:cxn ang="f95">
                  <a:pos x="f176" y="f177"/>
                </a:cxn>
                <a:cxn ang="f95">
                  <a:pos x="f178" y="f177"/>
                </a:cxn>
                <a:cxn ang="f95">
                  <a:pos x="f179" y="f180"/>
                </a:cxn>
                <a:cxn ang="f95">
                  <a:pos x="f181" y="f173"/>
                </a:cxn>
                <a:cxn ang="f95">
                  <a:pos x="f156" y="f157"/>
                </a:cxn>
              </a:cxnLst>
              <a:rect l="f152" t="f155" r="f153" b="f154"/>
              <a:pathLst>
                <a:path w="448" h="619">
                  <a:moveTo>
                    <a:pt x="f8" y="f9"/>
                  </a:moveTo>
                  <a:cubicBezTo>
                    <a:pt x="f10" y="f11"/>
                    <a:pt x="f10" y="f11"/>
                    <a:pt x="f10" y="f11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5"/>
                    <a:pt x="f17" y="f18"/>
                    <a:pt x="f17" y="f18"/>
                  </a:cubicBezTo>
                  <a:cubicBezTo>
                    <a:pt x="f19" y="f20"/>
                    <a:pt x="f19" y="f20"/>
                    <a:pt x="f19" y="f20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8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6" y="f43"/>
                    <a:pt x="f44" y="f7"/>
                    <a:pt x="f44" y="f7"/>
                  </a:cubicBezTo>
                  <a:cubicBezTo>
                    <a:pt x="f45" y="f7"/>
                    <a:pt x="f45" y="f7"/>
                    <a:pt x="f45" y="f7"/>
                  </a:cubicBezTo>
                  <a:cubicBezTo>
                    <a:pt x="f45" y="f7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38"/>
                  </a:cubicBezTo>
                  <a:cubicBezTo>
                    <a:pt x="f5" y="f40"/>
                    <a:pt x="f55" y="f56"/>
                    <a:pt x="f8" y="f9"/>
                  </a:cubicBezTo>
                  <a:close/>
                </a:path>
              </a:pathLst>
            </a:custGeom>
            <a:solidFill>
              <a:srgbClr val="E1B2A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443">
              <a:extLst>
                <a:ext uri="{FF2B5EF4-FFF2-40B4-BE49-F238E27FC236}">
                  <a16:creationId xmlns:a16="http://schemas.microsoft.com/office/drawing/2014/main" id="{69F85332-B549-400A-A142-87DF880924A3}"/>
                </a:ext>
              </a:extLst>
            </p:cNvPr>
            <p:cNvSpPr/>
            <p:nvPr/>
          </p:nvSpPr>
          <p:spPr>
            <a:xfrm>
              <a:off x="6642302" y="7104823"/>
              <a:ext cx="971367" cy="41915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"/>
                <a:gd name="f7" fmla="val 317"/>
                <a:gd name="f8" fmla="val 18"/>
                <a:gd name="f9" fmla="val 217"/>
                <a:gd name="f10" fmla="val 41"/>
                <a:gd name="f11" fmla="val 43"/>
                <a:gd name="f12" fmla="val 309"/>
                <a:gd name="f13" fmla="val 139"/>
                <a:gd name="f14" fmla="val 53"/>
                <a:gd name="f15" fmla="val 61"/>
                <a:gd name="f16" fmla="val 40"/>
                <a:gd name="f17" fmla="val 23"/>
                <a:gd name="f18" fmla="val 24"/>
                <a:gd name="f19" fmla="val 6"/>
                <a:gd name="f20" fmla="val 10"/>
                <a:gd name="f21" fmla="val 45"/>
                <a:gd name="f22" fmla="val 51"/>
                <a:gd name="f23" fmla="+- 0 0 -90"/>
                <a:gd name="f24" fmla="*/ f3 1 79"/>
                <a:gd name="f25" fmla="*/ f4 1 317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79"/>
                <a:gd name="f34" fmla="*/ f30 1 317"/>
                <a:gd name="f35" fmla="*/ 18 f31 1"/>
                <a:gd name="f36" fmla="*/ 217 f30 1"/>
                <a:gd name="f37" fmla="*/ 0 f31 1"/>
                <a:gd name="f38" fmla="*/ 317 f30 1"/>
                <a:gd name="f39" fmla="*/ 41 f31 1"/>
                <a:gd name="f40" fmla="*/ 53 f31 1"/>
                <a:gd name="f41" fmla="*/ 61 f30 1"/>
                <a:gd name="f42" fmla="*/ 10 f31 1"/>
                <a:gd name="f43" fmla="*/ 0 f30 1"/>
                <a:gd name="f44" fmla="+- f32 0 f1"/>
                <a:gd name="f45" fmla="*/ f35 1 79"/>
                <a:gd name="f46" fmla="*/ f36 1 317"/>
                <a:gd name="f47" fmla="*/ f37 1 79"/>
                <a:gd name="f48" fmla="*/ f38 1 317"/>
                <a:gd name="f49" fmla="*/ f39 1 79"/>
                <a:gd name="f50" fmla="*/ f40 1 79"/>
                <a:gd name="f51" fmla="*/ f41 1 317"/>
                <a:gd name="f52" fmla="*/ f42 1 79"/>
                <a:gd name="f53" fmla="*/ f43 1 317"/>
                <a:gd name="f54" fmla="*/ 0 1 f33"/>
                <a:gd name="f55" fmla="*/ f27 1 f33"/>
                <a:gd name="f56" fmla="*/ 0 1 f34"/>
                <a:gd name="f57" fmla="*/ f28 1 f34"/>
                <a:gd name="f58" fmla="*/ f45 1 f33"/>
                <a:gd name="f59" fmla="*/ f46 1 f34"/>
                <a:gd name="f60" fmla="*/ f47 1 f33"/>
                <a:gd name="f61" fmla="*/ f48 1 f34"/>
                <a:gd name="f62" fmla="*/ f49 1 f33"/>
                <a:gd name="f63" fmla="*/ f50 1 f33"/>
                <a:gd name="f64" fmla="*/ f51 1 f34"/>
                <a:gd name="f65" fmla="*/ f52 1 f33"/>
                <a:gd name="f66" fmla="*/ f53 1 f34"/>
                <a:gd name="f67" fmla="*/ f54 f24 1"/>
                <a:gd name="f68" fmla="*/ f55 f24 1"/>
                <a:gd name="f69" fmla="*/ f57 f25 1"/>
                <a:gd name="f70" fmla="*/ f56 f25 1"/>
                <a:gd name="f71" fmla="*/ f58 f24 1"/>
                <a:gd name="f72" fmla="*/ f59 f25 1"/>
                <a:gd name="f73" fmla="*/ f60 f24 1"/>
                <a:gd name="f74" fmla="*/ f61 f25 1"/>
                <a:gd name="f75" fmla="*/ f62 f24 1"/>
                <a:gd name="f76" fmla="*/ f63 f24 1"/>
                <a:gd name="f77" fmla="*/ f64 f25 1"/>
                <a:gd name="f78" fmla="*/ f65 f24 1"/>
                <a:gd name="f79" fmla="*/ f66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4"/>
                </a:cxn>
                <a:cxn ang="f44">
                  <a:pos x="f76" y="f77"/>
                </a:cxn>
                <a:cxn ang="f44">
                  <a:pos x="f78" y="f79"/>
                </a:cxn>
                <a:cxn ang="f44">
                  <a:pos x="f71" y="f72"/>
                </a:cxn>
              </a:cxnLst>
              <a:rect l="f67" t="f70" r="f68" b="f69"/>
              <a:pathLst>
                <a:path w="79" h="317">
                  <a:moveTo>
                    <a:pt x="f8" y="f9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10" y="f7"/>
                    <a:pt x="f10" y="f7"/>
                    <a:pt x="f10" y="f7"/>
                  </a:cubicBezTo>
                  <a:cubicBezTo>
                    <a:pt x="f11" y="f12"/>
                    <a:pt x="f6" y="f13"/>
                    <a:pt x="f14" y="f15"/>
                  </a:cubicBezTo>
                  <a:cubicBezTo>
                    <a:pt x="f16" y="f17"/>
                    <a:pt x="f18" y="f19"/>
                    <a:pt x="f20" y="f5"/>
                  </a:cubicBezTo>
                  <a:cubicBezTo>
                    <a:pt x="f20" y="f5"/>
                    <a:pt x="f21" y="f22"/>
                    <a:pt x="f8" y="f9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444">
              <a:extLst>
                <a:ext uri="{FF2B5EF4-FFF2-40B4-BE49-F238E27FC236}">
                  <a16:creationId xmlns:a16="http://schemas.microsoft.com/office/drawing/2014/main" id="{F844BFD3-889F-42B2-8E0B-AA6EC0055AF4}"/>
                </a:ext>
              </a:extLst>
            </p:cNvPr>
            <p:cNvSpPr/>
            <p:nvPr/>
          </p:nvSpPr>
          <p:spPr>
            <a:xfrm>
              <a:off x="2682118" y="6563727"/>
              <a:ext cx="1188052" cy="27136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7"/>
                <a:gd name="f7" fmla="val 205"/>
                <a:gd name="f8" fmla="val 82"/>
                <a:gd name="f9" fmla="val 85"/>
                <a:gd name="f10" fmla="val 48"/>
                <a:gd name="f11" fmla="val 22"/>
                <a:gd name="f12" fmla="val 19"/>
                <a:gd name="f13" fmla="val 2"/>
                <a:gd name="f14" fmla="val 40"/>
                <a:gd name="f15" fmla="val 28"/>
                <a:gd name="f16" fmla="val 58"/>
                <a:gd name="f17" fmla="val 72"/>
                <a:gd name="f18" fmla="val 77"/>
                <a:gd name="f19" fmla="val 120"/>
                <a:gd name="f20" fmla="+- 0 0 -90"/>
                <a:gd name="f21" fmla="*/ f3 1 97"/>
                <a:gd name="f22" fmla="*/ f4 1 205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97"/>
                <a:gd name="f31" fmla="*/ f27 1 205"/>
                <a:gd name="f32" fmla="*/ 82 f28 1"/>
                <a:gd name="f33" fmla="*/ 85 f27 1"/>
                <a:gd name="f34" fmla="*/ 0 f28 1"/>
                <a:gd name="f35" fmla="*/ 0 f27 1"/>
                <a:gd name="f36" fmla="*/ 58 f28 1"/>
                <a:gd name="f37" fmla="*/ 72 f27 1"/>
                <a:gd name="f38" fmla="+- f29 0 f1"/>
                <a:gd name="f39" fmla="*/ f32 1 97"/>
                <a:gd name="f40" fmla="*/ f33 1 205"/>
                <a:gd name="f41" fmla="*/ f34 1 97"/>
                <a:gd name="f42" fmla="*/ f35 1 205"/>
                <a:gd name="f43" fmla="*/ f36 1 97"/>
                <a:gd name="f44" fmla="*/ f37 1 205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97" h="205">
                  <a:moveTo>
                    <a:pt x="f8" y="f9"/>
                  </a:moveTo>
                  <a:cubicBezTo>
                    <a:pt x="f10" y="f11"/>
                    <a:pt x="f12" y="f13"/>
                    <a:pt x="f5" y="f5"/>
                  </a:cubicBezTo>
                  <a:cubicBezTo>
                    <a:pt x="f5" y="f5"/>
                    <a:pt x="f14" y="f15"/>
                    <a:pt x="f16" y="f17"/>
                  </a:cubicBezTo>
                  <a:cubicBezTo>
                    <a:pt x="f18" y="f19"/>
                    <a:pt x="f6" y="f7"/>
                    <a:pt x="f8" y="f9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446">
              <a:extLst>
                <a:ext uri="{FF2B5EF4-FFF2-40B4-BE49-F238E27FC236}">
                  <a16:creationId xmlns:a16="http://schemas.microsoft.com/office/drawing/2014/main" id="{6EDD7397-FC2E-4310-BD2F-03F96BE4E937}"/>
                </a:ext>
              </a:extLst>
            </p:cNvPr>
            <p:cNvSpPr/>
            <p:nvPr/>
          </p:nvSpPr>
          <p:spPr>
            <a:xfrm>
              <a:off x="3429320" y="3147483"/>
              <a:ext cx="1225414" cy="43207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327"/>
                <a:gd name="f8" fmla="val 3"/>
                <a:gd name="f9" fmla="val 13"/>
                <a:gd name="f10" fmla="val 6"/>
                <a:gd name="f11" fmla="val 24"/>
                <a:gd name="f12" fmla="val 63"/>
                <a:gd name="f13" fmla="val 36"/>
                <a:gd name="f14" fmla="val 119"/>
                <a:gd name="f15" fmla="val 97"/>
                <a:gd name="f16" fmla="val 279"/>
                <a:gd name="f17" fmla="val 33"/>
                <a:gd name="f18" fmla="val 32"/>
                <a:gd name="f19" fmla="val 28"/>
                <a:gd name="f20" fmla="+- 0 0 -90"/>
                <a:gd name="f21" fmla="*/ f3 1 100"/>
                <a:gd name="f22" fmla="*/ f4 1 327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00"/>
                <a:gd name="f31" fmla="*/ f27 1 327"/>
                <a:gd name="f32" fmla="*/ 0 f28 1"/>
                <a:gd name="f33" fmla="*/ 3 f27 1"/>
                <a:gd name="f34" fmla="*/ 24 f28 1"/>
                <a:gd name="f35" fmla="*/ 63 f27 1"/>
                <a:gd name="f36" fmla="*/ 97 f28 1"/>
                <a:gd name="f37" fmla="*/ 327 f27 1"/>
                <a:gd name="f38" fmla="*/ 100 f28 1"/>
                <a:gd name="f39" fmla="*/ 279 f27 1"/>
                <a:gd name="f40" fmla="*/ 33 f28 1"/>
                <a:gd name="f41" fmla="*/ 32 f27 1"/>
                <a:gd name="f42" fmla="+- f29 0 f1"/>
                <a:gd name="f43" fmla="*/ f32 1 100"/>
                <a:gd name="f44" fmla="*/ f33 1 327"/>
                <a:gd name="f45" fmla="*/ f34 1 100"/>
                <a:gd name="f46" fmla="*/ f35 1 327"/>
                <a:gd name="f47" fmla="*/ f36 1 100"/>
                <a:gd name="f48" fmla="*/ f37 1 327"/>
                <a:gd name="f49" fmla="*/ f38 1 100"/>
                <a:gd name="f50" fmla="*/ f39 1 327"/>
                <a:gd name="f51" fmla="*/ f40 1 100"/>
                <a:gd name="f52" fmla="*/ f41 1 327"/>
                <a:gd name="f53" fmla="*/ 0 1 f30"/>
                <a:gd name="f54" fmla="*/ f24 1 f30"/>
                <a:gd name="f55" fmla="*/ 0 1 f31"/>
                <a:gd name="f56" fmla="*/ f25 1 f31"/>
                <a:gd name="f57" fmla="*/ f43 1 f30"/>
                <a:gd name="f58" fmla="*/ f44 1 f31"/>
                <a:gd name="f59" fmla="*/ f45 1 f30"/>
                <a:gd name="f60" fmla="*/ f46 1 f31"/>
                <a:gd name="f61" fmla="*/ f47 1 f30"/>
                <a:gd name="f62" fmla="*/ f48 1 f31"/>
                <a:gd name="f63" fmla="*/ f49 1 f30"/>
                <a:gd name="f64" fmla="*/ f50 1 f31"/>
                <a:gd name="f65" fmla="*/ f51 1 f30"/>
                <a:gd name="f66" fmla="*/ f52 1 f31"/>
                <a:gd name="f67" fmla="*/ f53 f21 1"/>
                <a:gd name="f68" fmla="*/ f54 f21 1"/>
                <a:gd name="f69" fmla="*/ f56 f22 1"/>
                <a:gd name="f70" fmla="*/ f55 f22 1"/>
                <a:gd name="f71" fmla="*/ f57 f21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  <a:gd name="f78" fmla="*/ f64 f22 1"/>
                <a:gd name="f79" fmla="*/ f65 f21 1"/>
                <a:gd name="f80" fmla="*/ f66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71" y="f72"/>
                </a:cxn>
              </a:cxnLst>
              <a:rect l="f67" t="f70" r="f68" b="f69"/>
              <a:pathLst>
                <a:path w="100" h="327">
                  <a:moveTo>
                    <a:pt x="f5" y="f8"/>
                  </a:moveTo>
                  <a:cubicBezTo>
                    <a:pt x="f5" y="f8"/>
                    <a:pt x="f9" y="f10"/>
                    <a:pt x="f11" y="f12"/>
                  </a:cubicBezTo>
                  <a:cubicBezTo>
                    <a:pt x="f13" y="f14"/>
                    <a:pt x="f15" y="f7"/>
                    <a:pt x="f15" y="f7"/>
                  </a:cubicBezTo>
                  <a:cubicBezTo>
                    <a:pt x="f6" y="f16"/>
                    <a:pt x="f6" y="f16"/>
                    <a:pt x="f6" y="f16"/>
                  </a:cubicBezTo>
                  <a:cubicBezTo>
                    <a:pt x="f17" y="f18"/>
                    <a:pt x="f17" y="f18"/>
                    <a:pt x="f17" y="f18"/>
                  </a:cubicBezTo>
                  <a:cubicBezTo>
                    <a:pt x="f17" y="f18"/>
                    <a:pt x="f19" y="f5"/>
                    <a:pt x="f5" y="f8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451">
              <a:extLst>
                <a:ext uri="{FF2B5EF4-FFF2-40B4-BE49-F238E27FC236}">
                  <a16:creationId xmlns:a16="http://schemas.microsoft.com/office/drawing/2014/main" id="{DC3A6820-B9C2-4D14-B265-29178F3AEF97}"/>
                </a:ext>
              </a:extLst>
            </p:cNvPr>
            <p:cNvSpPr/>
            <p:nvPr/>
          </p:nvSpPr>
          <p:spPr>
            <a:xfrm>
              <a:off x="2390707" y="6676784"/>
              <a:ext cx="560408" cy="565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43"/>
                <a:gd name="f8" fmla="val 21"/>
                <a:gd name="f9" fmla="val 10"/>
                <a:gd name="f10" fmla="val 13"/>
                <a:gd name="f11" fmla="val 20"/>
                <a:gd name="f12" fmla="val 26"/>
                <a:gd name="f13" fmla="val 1"/>
                <a:gd name="f14" fmla="val 27"/>
                <a:gd name="f15" fmla="val 3"/>
                <a:gd name="f16" fmla="val 29"/>
                <a:gd name="f17" fmla="val 4"/>
                <a:gd name="f18" fmla="val 30"/>
                <a:gd name="f19" fmla="val 8"/>
                <a:gd name="f20" fmla="val 33"/>
                <a:gd name="f21" fmla="val 12"/>
                <a:gd name="f22" fmla="val 37"/>
                <a:gd name="f23" fmla="val 15"/>
                <a:gd name="f24" fmla="val 23"/>
                <a:gd name="f25" fmla="val 42"/>
                <a:gd name="f26" fmla="val 39"/>
                <a:gd name="f27" fmla="val 38"/>
                <a:gd name="f28" fmla="val 14"/>
                <a:gd name="f29" fmla="+- 0 0 -90"/>
                <a:gd name="f30" fmla="*/ f3 1 46"/>
                <a:gd name="f31" fmla="*/ f4 1 43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46"/>
                <a:gd name="f40" fmla="*/ f36 1 43"/>
                <a:gd name="f41" fmla="*/ 21 f37 1"/>
                <a:gd name="f42" fmla="*/ 10 f36 1"/>
                <a:gd name="f43" fmla="*/ 0 f37 1"/>
                <a:gd name="f44" fmla="*/ 26 f36 1"/>
                <a:gd name="f45" fmla="*/ 4 f37 1"/>
                <a:gd name="f46" fmla="*/ 30 f36 1"/>
                <a:gd name="f47" fmla="*/ 15 f37 1"/>
                <a:gd name="f48" fmla="*/ 43 f36 1"/>
                <a:gd name="f49" fmla="*/ 38 f37 1"/>
                <a:gd name="f50" fmla="+- f38 0 f1"/>
                <a:gd name="f51" fmla="*/ f41 1 46"/>
                <a:gd name="f52" fmla="*/ f42 1 43"/>
                <a:gd name="f53" fmla="*/ f43 1 46"/>
                <a:gd name="f54" fmla="*/ f44 1 43"/>
                <a:gd name="f55" fmla="*/ f45 1 46"/>
                <a:gd name="f56" fmla="*/ f46 1 43"/>
                <a:gd name="f57" fmla="*/ f47 1 46"/>
                <a:gd name="f58" fmla="*/ f48 1 43"/>
                <a:gd name="f59" fmla="*/ f49 1 46"/>
                <a:gd name="f60" fmla="*/ 0 1 f39"/>
                <a:gd name="f61" fmla="*/ f33 1 f39"/>
                <a:gd name="f62" fmla="*/ 0 1 f40"/>
                <a:gd name="f63" fmla="*/ f34 1 f40"/>
                <a:gd name="f64" fmla="*/ f51 1 f39"/>
                <a:gd name="f65" fmla="*/ f52 1 f40"/>
                <a:gd name="f66" fmla="*/ f53 1 f39"/>
                <a:gd name="f67" fmla="*/ f54 1 f40"/>
                <a:gd name="f68" fmla="*/ f55 1 f39"/>
                <a:gd name="f69" fmla="*/ f56 1 f40"/>
                <a:gd name="f70" fmla="*/ f57 1 f39"/>
                <a:gd name="f71" fmla="*/ f58 1 f40"/>
                <a:gd name="f72" fmla="*/ f59 1 f39"/>
                <a:gd name="f73" fmla="*/ f60 f30 1"/>
                <a:gd name="f74" fmla="*/ f61 f30 1"/>
                <a:gd name="f75" fmla="*/ f63 f31 1"/>
                <a:gd name="f76" fmla="*/ f62 f31 1"/>
                <a:gd name="f77" fmla="*/ f64 f30 1"/>
                <a:gd name="f78" fmla="*/ f65 f31 1"/>
                <a:gd name="f79" fmla="*/ f66 f30 1"/>
                <a:gd name="f80" fmla="*/ f67 f31 1"/>
                <a:gd name="f81" fmla="*/ f68 f30 1"/>
                <a:gd name="f82" fmla="*/ f69 f31 1"/>
                <a:gd name="f83" fmla="*/ f70 f30 1"/>
                <a:gd name="f84" fmla="*/ f71 f31 1"/>
                <a:gd name="f85" fmla="*/ f72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7" y="f78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4"/>
                </a:cxn>
                <a:cxn ang="f50">
                  <a:pos x="f85" y="f82"/>
                </a:cxn>
                <a:cxn ang="f50">
                  <a:pos x="f77" y="f78"/>
                </a:cxn>
              </a:cxnLst>
              <a:rect l="f73" t="f76" r="f74" b="f75"/>
              <a:pathLst>
                <a:path w="46" h="43">
                  <a:moveTo>
                    <a:pt x="f8" y="f9"/>
                  </a:moveTo>
                  <a:cubicBezTo>
                    <a:pt x="f10" y="f11"/>
                    <a:pt x="f5" y="f12"/>
                    <a:pt x="f5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7"/>
                  </a:cubicBezTo>
                  <a:cubicBezTo>
                    <a:pt x="f24" y="f25"/>
                    <a:pt x="f20" y="f26"/>
                    <a:pt x="f27" y="f18"/>
                  </a:cubicBezTo>
                  <a:cubicBezTo>
                    <a:pt x="f6" y="f28"/>
                    <a:pt x="f16" y="f5"/>
                    <a:pt x="f8" y="f9"/>
                  </a:cubicBezTo>
                  <a:close/>
                </a:path>
              </a:pathLst>
            </a:custGeom>
            <a:solidFill>
              <a:srgbClr val="D60000"/>
            </a:solidFill>
            <a:ln w="9528" cap="flat">
              <a:solidFill>
                <a:srgbClr val="D6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452">
              <a:extLst>
                <a:ext uri="{FF2B5EF4-FFF2-40B4-BE49-F238E27FC236}">
                  <a16:creationId xmlns:a16="http://schemas.microsoft.com/office/drawing/2014/main" id="{122F932F-F17A-4B75-93D1-7D3B11F62E43}"/>
                </a:ext>
              </a:extLst>
            </p:cNvPr>
            <p:cNvSpPr/>
            <p:nvPr/>
          </p:nvSpPr>
          <p:spPr>
            <a:xfrm>
              <a:off x="3481623" y="5061542"/>
              <a:ext cx="694907" cy="3311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5"/>
                <a:gd name="f8" fmla="val 2"/>
                <a:gd name="f9" fmla="val 1"/>
                <a:gd name="f10" fmla="val 24"/>
                <a:gd name="f11" fmla="val 23"/>
                <a:gd name="f12" fmla="val 22"/>
                <a:gd name="f13" fmla="val 21"/>
                <a:gd name="f14" fmla="val 56"/>
                <a:gd name="f15" fmla="val 11"/>
                <a:gd name="f16" fmla="val 12"/>
                <a:gd name="f17" fmla="val 13"/>
                <a:gd name="f18" fmla="val 14"/>
                <a:gd name="f19" fmla="val 55"/>
                <a:gd name="f20" fmla="val 54"/>
                <a:gd name="f21" fmla="val 4"/>
                <a:gd name="f22" fmla="val 3"/>
                <a:gd name="f23" fmla="+- 0 0 -90"/>
                <a:gd name="f24" fmla="*/ f3 1 57"/>
                <a:gd name="f25" fmla="*/ f4 1 25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57"/>
                <a:gd name="f34" fmla="*/ f30 1 25"/>
                <a:gd name="f35" fmla="*/ 2 f31 1"/>
                <a:gd name="f36" fmla="*/ 25 f30 1"/>
                <a:gd name="f37" fmla="*/ 0 f31 1"/>
                <a:gd name="f38" fmla="*/ 24 f30 1"/>
                <a:gd name="f39" fmla="*/ 22 f30 1"/>
                <a:gd name="f40" fmla="*/ 56 f31 1"/>
                <a:gd name="f41" fmla="*/ 11 f30 1"/>
                <a:gd name="f42" fmla="*/ 57 f31 1"/>
                <a:gd name="f43" fmla="*/ 13 f30 1"/>
                <a:gd name="f44" fmla="*/ 54 f31 1"/>
                <a:gd name="f45" fmla="*/ 14 f30 1"/>
                <a:gd name="f46" fmla="*/ 3 f31 1"/>
                <a:gd name="f47" fmla="+- f32 0 f1"/>
                <a:gd name="f48" fmla="*/ f35 1 57"/>
                <a:gd name="f49" fmla="*/ f36 1 25"/>
                <a:gd name="f50" fmla="*/ f37 1 57"/>
                <a:gd name="f51" fmla="*/ f38 1 25"/>
                <a:gd name="f52" fmla="*/ f39 1 25"/>
                <a:gd name="f53" fmla="*/ f40 1 57"/>
                <a:gd name="f54" fmla="*/ f41 1 25"/>
                <a:gd name="f55" fmla="*/ f42 1 57"/>
                <a:gd name="f56" fmla="*/ f43 1 25"/>
                <a:gd name="f57" fmla="*/ f44 1 57"/>
                <a:gd name="f58" fmla="*/ f45 1 25"/>
                <a:gd name="f59" fmla="*/ f46 1 57"/>
                <a:gd name="f60" fmla="*/ 0 1 f33"/>
                <a:gd name="f61" fmla="*/ f27 1 f33"/>
                <a:gd name="f62" fmla="*/ 0 1 f34"/>
                <a:gd name="f63" fmla="*/ f28 1 f34"/>
                <a:gd name="f64" fmla="*/ f48 1 f33"/>
                <a:gd name="f65" fmla="*/ f49 1 f34"/>
                <a:gd name="f66" fmla="*/ f50 1 f33"/>
                <a:gd name="f67" fmla="*/ f51 1 f34"/>
                <a:gd name="f68" fmla="*/ f52 1 f34"/>
                <a:gd name="f69" fmla="*/ f53 1 f33"/>
                <a:gd name="f70" fmla="*/ f54 1 f34"/>
                <a:gd name="f71" fmla="*/ f55 1 f33"/>
                <a:gd name="f72" fmla="*/ f56 1 f34"/>
                <a:gd name="f73" fmla="*/ f57 1 f33"/>
                <a:gd name="f74" fmla="*/ f58 1 f34"/>
                <a:gd name="f75" fmla="*/ f59 1 f33"/>
                <a:gd name="f76" fmla="*/ f60 f24 1"/>
                <a:gd name="f77" fmla="*/ f61 f24 1"/>
                <a:gd name="f78" fmla="*/ f63 f25 1"/>
                <a:gd name="f79" fmla="*/ f62 f25 1"/>
                <a:gd name="f80" fmla="*/ f64 f24 1"/>
                <a:gd name="f81" fmla="*/ f65 f25 1"/>
                <a:gd name="f82" fmla="*/ f66 f24 1"/>
                <a:gd name="f83" fmla="*/ f67 f25 1"/>
                <a:gd name="f84" fmla="*/ f68 f25 1"/>
                <a:gd name="f85" fmla="*/ f69 f24 1"/>
                <a:gd name="f86" fmla="*/ f70 f25 1"/>
                <a:gd name="f87" fmla="*/ f71 f24 1"/>
                <a:gd name="f88" fmla="*/ f72 f25 1"/>
                <a:gd name="f89" fmla="*/ f73 f24 1"/>
                <a:gd name="f90" fmla="*/ f74 f25 1"/>
                <a:gd name="f91" fmla="*/ f7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80" y="f81"/>
                </a:cxn>
                <a:cxn ang="f47">
                  <a:pos x="f82" y="f83"/>
                </a:cxn>
                <a:cxn ang="f47">
                  <a:pos x="f82" y="f84"/>
                </a:cxn>
                <a:cxn ang="f47">
                  <a:pos x="f85" y="f86"/>
                </a:cxn>
                <a:cxn ang="f47">
                  <a:pos x="f87" y="f88"/>
                </a:cxn>
                <a:cxn ang="f47">
                  <a:pos x="f89" y="f90"/>
                </a:cxn>
                <a:cxn ang="f47">
                  <a:pos x="f91" y="f83"/>
                </a:cxn>
                <a:cxn ang="f47">
                  <a:pos x="f80" y="f81"/>
                </a:cxn>
              </a:cxnLst>
              <a:rect l="f76" t="f79" r="f77" b="f78"/>
              <a:pathLst>
                <a:path w="57" h="25">
                  <a:moveTo>
                    <a:pt x="f8" y="f7"/>
                  </a:moveTo>
                  <a:cubicBezTo>
                    <a:pt x="f9" y="f7"/>
                    <a:pt x="f9" y="f10"/>
                    <a:pt x="f5" y="f10"/>
                  </a:cubicBezTo>
                  <a:cubicBezTo>
                    <a:pt x="f5" y="f11"/>
                    <a:pt x="f5" y="f12"/>
                    <a:pt x="f5" y="f12"/>
                  </a:cubicBezTo>
                  <a:cubicBezTo>
                    <a:pt x="f9" y="f13"/>
                    <a:pt x="f11" y="f5"/>
                    <a:pt x="f14" y="f15"/>
                  </a:cubicBezTo>
                  <a:cubicBezTo>
                    <a:pt x="f14" y="f15"/>
                    <a:pt x="f6" y="f16"/>
                    <a:pt x="f6" y="f17"/>
                  </a:cubicBezTo>
                  <a:cubicBezTo>
                    <a:pt x="f14" y="f18"/>
                    <a:pt x="f19" y="f18"/>
                    <a:pt x="f20" y="f18"/>
                  </a:cubicBezTo>
                  <a:cubicBezTo>
                    <a:pt x="f10" y="f21"/>
                    <a:pt x="f22" y="f10"/>
                    <a:pt x="f22" y="f10"/>
                  </a:cubicBezTo>
                  <a:cubicBezTo>
                    <a:pt x="f8" y="f10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453">
              <a:extLst>
                <a:ext uri="{FF2B5EF4-FFF2-40B4-BE49-F238E27FC236}">
                  <a16:creationId xmlns:a16="http://schemas.microsoft.com/office/drawing/2014/main" id="{B9E27404-7F04-40B5-BD76-41378C4CA002}"/>
                </a:ext>
              </a:extLst>
            </p:cNvPr>
            <p:cNvSpPr/>
            <p:nvPr/>
          </p:nvSpPr>
          <p:spPr>
            <a:xfrm>
              <a:off x="3526456" y="5376516"/>
              <a:ext cx="702368" cy="2826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1"/>
                <a:gd name="f8" fmla="val 17"/>
                <a:gd name="f9" fmla="val 15"/>
                <a:gd name="f10" fmla="val 18"/>
                <a:gd name="f11" fmla="val 8"/>
                <a:gd name="f12" fmla="val 1"/>
                <a:gd name="f13" fmla="val 14"/>
                <a:gd name="f14" fmla="val 13"/>
                <a:gd name="f15" fmla="val 12"/>
                <a:gd name="f16" fmla="val 11"/>
                <a:gd name="f17" fmla="val 2"/>
                <a:gd name="f18" fmla="val 33"/>
                <a:gd name="f19" fmla="val 54"/>
                <a:gd name="f20" fmla="val 55"/>
                <a:gd name="f21" fmla="val 56"/>
                <a:gd name="f22" fmla="val 3"/>
                <a:gd name="f23" fmla="val 4"/>
                <a:gd name="f24" fmla="val 43"/>
                <a:gd name="f25" fmla="+- 0 0 -90"/>
                <a:gd name="f26" fmla="*/ f3 1 57"/>
                <a:gd name="f27" fmla="*/ f4 1 21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57"/>
                <a:gd name="f36" fmla="*/ f32 1 21"/>
                <a:gd name="f37" fmla="*/ 21 f33 1"/>
                <a:gd name="f38" fmla="*/ 17 f32 1"/>
                <a:gd name="f39" fmla="*/ 1 f33 1"/>
                <a:gd name="f40" fmla="*/ 14 f32 1"/>
                <a:gd name="f41" fmla="*/ 0 f33 1"/>
                <a:gd name="f42" fmla="*/ 12 f32 1"/>
                <a:gd name="f43" fmla="*/ 2 f33 1"/>
                <a:gd name="f44" fmla="*/ 11 f32 1"/>
                <a:gd name="f45" fmla="*/ 54 f33 1"/>
                <a:gd name="f46" fmla="*/ 1 f32 1"/>
                <a:gd name="f47" fmla="*/ 56 f33 1"/>
                <a:gd name="f48" fmla="*/ 4 f32 1"/>
                <a:gd name="f49" fmla="+- f34 0 f1"/>
                <a:gd name="f50" fmla="*/ f37 1 57"/>
                <a:gd name="f51" fmla="*/ f38 1 21"/>
                <a:gd name="f52" fmla="*/ f39 1 57"/>
                <a:gd name="f53" fmla="*/ f40 1 21"/>
                <a:gd name="f54" fmla="*/ f41 1 57"/>
                <a:gd name="f55" fmla="*/ f42 1 21"/>
                <a:gd name="f56" fmla="*/ f43 1 57"/>
                <a:gd name="f57" fmla="*/ f44 1 21"/>
                <a:gd name="f58" fmla="*/ f45 1 57"/>
                <a:gd name="f59" fmla="*/ f46 1 21"/>
                <a:gd name="f60" fmla="*/ f47 1 57"/>
                <a:gd name="f61" fmla="*/ f48 1 21"/>
                <a:gd name="f62" fmla="*/ 0 1 f35"/>
                <a:gd name="f63" fmla="*/ f29 1 f35"/>
                <a:gd name="f64" fmla="*/ 0 1 f36"/>
                <a:gd name="f65" fmla="*/ f30 1 f36"/>
                <a:gd name="f66" fmla="*/ f50 1 f35"/>
                <a:gd name="f67" fmla="*/ f51 1 f36"/>
                <a:gd name="f68" fmla="*/ f52 1 f35"/>
                <a:gd name="f69" fmla="*/ f53 1 f36"/>
                <a:gd name="f70" fmla="*/ f54 1 f35"/>
                <a:gd name="f71" fmla="*/ f55 1 f36"/>
                <a:gd name="f72" fmla="*/ f56 1 f35"/>
                <a:gd name="f73" fmla="*/ f57 1 f36"/>
                <a:gd name="f74" fmla="*/ f58 1 f35"/>
                <a:gd name="f75" fmla="*/ f59 1 f36"/>
                <a:gd name="f76" fmla="*/ f60 1 f35"/>
                <a:gd name="f77" fmla="*/ f61 1 f36"/>
                <a:gd name="f78" fmla="*/ f62 f26 1"/>
                <a:gd name="f79" fmla="*/ f63 f26 1"/>
                <a:gd name="f80" fmla="*/ f65 f27 1"/>
                <a:gd name="f81" fmla="*/ f64 f27 1"/>
                <a:gd name="f82" fmla="*/ f66 f26 1"/>
                <a:gd name="f83" fmla="*/ f67 f27 1"/>
                <a:gd name="f84" fmla="*/ f68 f26 1"/>
                <a:gd name="f85" fmla="*/ f69 f27 1"/>
                <a:gd name="f86" fmla="*/ f70 f26 1"/>
                <a:gd name="f87" fmla="*/ f71 f27 1"/>
                <a:gd name="f88" fmla="*/ f72 f26 1"/>
                <a:gd name="f89" fmla="*/ f73 f27 1"/>
                <a:gd name="f90" fmla="*/ f74 f26 1"/>
                <a:gd name="f91" fmla="*/ f75 f27 1"/>
                <a:gd name="f92" fmla="*/ f76 f26 1"/>
                <a:gd name="f93" fmla="*/ f7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91"/>
                </a:cxn>
                <a:cxn ang="f49">
                  <a:pos x="f92" y="f93"/>
                </a:cxn>
                <a:cxn ang="f49">
                  <a:pos x="f82" y="f83"/>
                </a:cxn>
              </a:cxnLst>
              <a:rect l="f78" t="f81" r="f79" b="f80"/>
              <a:pathLst>
                <a:path w="57" h="21">
                  <a:moveTo>
                    <a:pt x="f7" y="f8"/>
                  </a:moveTo>
                  <a:cubicBezTo>
                    <a:pt x="f9" y="f10"/>
                    <a:pt x="f11" y="f8"/>
                    <a:pt x="f12" y="f13"/>
                  </a:cubicBezTo>
                  <a:cubicBezTo>
                    <a:pt x="f5" y="f13"/>
                    <a:pt x="f5" y="f14"/>
                    <a:pt x="f5" y="f15"/>
                  </a:cubicBezTo>
                  <a:cubicBezTo>
                    <a:pt x="f5" y="f16"/>
                    <a:pt x="f12" y="f16"/>
                    <a:pt x="f17" y="f16"/>
                  </a:cubicBezTo>
                  <a:cubicBezTo>
                    <a:pt x="f18" y="f7"/>
                    <a:pt x="f19" y="f12"/>
                    <a:pt x="f19" y="f12"/>
                  </a:cubicBezTo>
                  <a:cubicBezTo>
                    <a:pt x="f20" y="f5"/>
                    <a:pt x="f21" y="f5"/>
                    <a:pt x="f21" y="f12"/>
                  </a:cubicBezTo>
                  <a:cubicBezTo>
                    <a:pt x="f6" y="f17"/>
                    <a:pt x="f6" y="f22"/>
                    <a:pt x="f21" y="f23"/>
                  </a:cubicBezTo>
                  <a:cubicBezTo>
                    <a:pt x="f21" y="f23"/>
                    <a:pt x="f24" y="f8"/>
                    <a:pt x="f7" y="f8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454">
              <a:extLst>
                <a:ext uri="{FF2B5EF4-FFF2-40B4-BE49-F238E27FC236}">
                  <a16:creationId xmlns:a16="http://schemas.microsoft.com/office/drawing/2014/main" id="{8195CC3A-0F40-4FCF-87D5-71DB635BE435}"/>
                </a:ext>
              </a:extLst>
            </p:cNvPr>
            <p:cNvSpPr/>
            <p:nvPr/>
          </p:nvSpPr>
          <p:spPr>
            <a:xfrm>
              <a:off x="3563819" y="5303830"/>
              <a:ext cx="552928" cy="1372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11"/>
                <a:gd name="f8" fmla="val 2"/>
                <a:gd name="f9" fmla="val 1"/>
                <a:gd name="f10" fmla="val 10"/>
                <a:gd name="f11" fmla="val 9"/>
                <a:gd name="f12" fmla="val 8"/>
                <a:gd name="f13" fmla="val 7"/>
                <a:gd name="f14" fmla="val 43"/>
                <a:gd name="f15" fmla="val 44"/>
                <a:gd name="f16" fmla="val 3"/>
                <a:gd name="f17" fmla="val 4"/>
                <a:gd name="f18" fmla="+- 0 0 -90"/>
                <a:gd name="f19" fmla="*/ f3 1 45"/>
                <a:gd name="f20" fmla="*/ f4 1 1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45"/>
                <a:gd name="f29" fmla="*/ f25 1 11"/>
                <a:gd name="f30" fmla="*/ 2 f26 1"/>
                <a:gd name="f31" fmla="*/ 11 f25 1"/>
                <a:gd name="f32" fmla="*/ 0 f26 1"/>
                <a:gd name="f33" fmla="*/ 9 f25 1"/>
                <a:gd name="f34" fmla="*/ 1 f26 1"/>
                <a:gd name="f35" fmla="*/ 7 f25 1"/>
                <a:gd name="f36" fmla="*/ 43 f26 1"/>
                <a:gd name="f37" fmla="*/ 0 f25 1"/>
                <a:gd name="f38" fmla="*/ 45 f26 1"/>
                <a:gd name="f39" fmla="*/ 2 f25 1"/>
                <a:gd name="f40" fmla="*/ 44 f26 1"/>
                <a:gd name="f41" fmla="*/ 4 f25 1"/>
                <a:gd name="f42" fmla="+- f27 0 f1"/>
                <a:gd name="f43" fmla="*/ f30 1 45"/>
                <a:gd name="f44" fmla="*/ f31 1 11"/>
                <a:gd name="f45" fmla="*/ f32 1 45"/>
                <a:gd name="f46" fmla="*/ f33 1 11"/>
                <a:gd name="f47" fmla="*/ f34 1 45"/>
                <a:gd name="f48" fmla="*/ f35 1 11"/>
                <a:gd name="f49" fmla="*/ f36 1 45"/>
                <a:gd name="f50" fmla="*/ f37 1 11"/>
                <a:gd name="f51" fmla="*/ f38 1 45"/>
                <a:gd name="f52" fmla="*/ f39 1 11"/>
                <a:gd name="f53" fmla="*/ f40 1 45"/>
                <a:gd name="f54" fmla="*/ f41 1 11"/>
                <a:gd name="f55" fmla="*/ 0 1 f28"/>
                <a:gd name="f56" fmla="*/ f22 1 f28"/>
                <a:gd name="f57" fmla="*/ 0 1 f29"/>
                <a:gd name="f58" fmla="*/ f23 1 f29"/>
                <a:gd name="f59" fmla="*/ f43 1 f28"/>
                <a:gd name="f60" fmla="*/ f44 1 f29"/>
                <a:gd name="f61" fmla="*/ f45 1 f28"/>
                <a:gd name="f62" fmla="*/ f46 1 f29"/>
                <a:gd name="f63" fmla="*/ f47 1 f28"/>
                <a:gd name="f64" fmla="*/ f48 1 f29"/>
                <a:gd name="f65" fmla="*/ f49 1 f28"/>
                <a:gd name="f66" fmla="*/ f50 1 f29"/>
                <a:gd name="f67" fmla="*/ f51 1 f28"/>
                <a:gd name="f68" fmla="*/ f52 1 f29"/>
                <a:gd name="f69" fmla="*/ f53 1 f28"/>
                <a:gd name="f70" fmla="*/ f54 1 f29"/>
                <a:gd name="f71" fmla="*/ f55 f19 1"/>
                <a:gd name="f72" fmla="*/ f56 f19 1"/>
                <a:gd name="f73" fmla="*/ f58 f20 1"/>
                <a:gd name="f74" fmla="*/ f57 f20 1"/>
                <a:gd name="f75" fmla="*/ f59 f19 1"/>
                <a:gd name="f76" fmla="*/ f60 f20 1"/>
                <a:gd name="f77" fmla="*/ f61 f19 1"/>
                <a:gd name="f78" fmla="*/ f62 f20 1"/>
                <a:gd name="f79" fmla="*/ f63 f19 1"/>
                <a:gd name="f80" fmla="*/ f64 f20 1"/>
                <a:gd name="f81" fmla="*/ f65 f19 1"/>
                <a:gd name="f82" fmla="*/ f66 f20 1"/>
                <a:gd name="f83" fmla="*/ f67 f19 1"/>
                <a:gd name="f84" fmla="*/ f68 f20 1"/>
                <a:gd name="f85" fmla="*/ f69 f19 1"/>
                <a:gd name="f86" fmla="*/ f7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81" y="f82"/>
                </a:cxn>
                <a:cxn ang="f42">
                  <a:pos x="f83" y="f84"/>
                </a:cxn>
                <a:cxn ang="f42">
                  <a:pos x="f85" y="f86"/>
                </a:cxn>
                <a:cxn ang="f42">
                  <a:pos x="f75" y="f76"/>
                </a:cxn>
              </a:cxnLst>
              <a:rect l="f71" t="f74" r="f72" b="f73"/>
              <a:pathLst>
                <a:path w="45" h="11">
                  <a:moveTo>
                    <a:pt x="f8" y="f7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12"/>
                    <a:pt x="f5" y="f13"/>
                    <a:pt x="f9" y="f13"/>
                  </a:cubicBezTo>
                  <a:cubicBezTo>
                    <a:pt x="f14" y="f5"/>
                    <a:pt x="f14" y="f5"/>
                    <a:pt x="f14" y="f5"/>
                  </a:cubicBezTo>
                  <a:cubicBezTo>
                    <a:pt x="f15" y="f5"/>
                    <a:pt x="f6" y="f9"/>
                    <a:pt x="f6" y="f8"/>
                  </a:cubicBezTo>
                  <a:cubicBezTo>
                    <a:pt x="f6" y="f16"/>
                    <a:pt x="f6" y="f17"/>
                    <a:pt x="f15" y="f17"/>
                  </a:cubicBezTo>
                  <a:cubicBezTo>
                    <a:pt x="f8" y="f7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455">
              <a:extLst>
                <a:ext uri="{FF2B5EF4-FFF2-40B4-BE49-F238E27FC236}">
                  <a16:creationId xmlns:a16="http://schemas.microsoft.com/office/drawing/2014/main" id="{18BF1CAF-1255-43C9-A020-AC90DCCFB622}"/>
                </a:ext>
              </a:extLst>
            </p:cNvPr>
            <p:cNvSpPr/>
            <p:nvPr/>
          </p:nvSpPr>
          <p:spPr>
            <a:xfrm>
              <a:off x="2868920" y="7928597"/>
              <a:ext cx="321301" cy="2261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17"/>
                <a:gd name="f8" fmla="val 25"/>
                <a:gd name="f9" fmla="val 4"/>
                <a:gd name="f10" fmla="val 3"/>
                <a:gd name="f11" fmla="val 2"/>
                <a:gd name="f12" fmla="val 1"/>
                <a:gd name="f13" fmla="val 23"/>
                <a:gd name="f14" fmla="val 13"/>
                <a:gd name="f15" fmla="val 14"/>
                <a:gd name="f16" fmla="val 16"/>
                <a:gd name="f17" fmla="+- 0 0 -90"/>
                <a:gd name="f18" fmla="*/ f3 1 26"/>
                <a:gd name="f19" fmla="*/ f4 1 1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6"/>
                <a:gd name="f28" fmla="*/ f24 1 17"/>
                <a:gd name="f29" fmla="*/ 25 f25 1"/>
                <a:gd name="f30" fmla="*/ 4 f24 1"/>
                <a:gd name="f31" fmla="*/ 1 f24 1"/>
                <a:gd name="f32" fmla="*/ 23 f25 1"/>
                <a:gd name="f33" fmla="*/ 0 f24 1"/>
                <a:gd name="f34" fmla="*/ 0 f25 1"/>
                <a:gd name="f35" fmla="*/ 13 f24 1"/>
                <a:gd name="f36" fmla="*/ 1 f25 1"/>
                <a:gd name="f37" fmla="*/ 17 f24 1"/>
                <a:gd name="f38" fmla="+- f26 0 f1"/>
                <a:gd name="f39" fmla="*/ f29 1 26"/>
                <a:gd name="f40" fmla="*/ f30 1 17"/>
                <a:gd name="f41" fmla="*/ f31 1 17"/>
                <a:gd name="f42" fmla="*/ f32 1 26"/>
                <a:gd name="f43" fmla="*/ f33 1 17"/>
                <a:gd name="f44" fmla="*/ f34 1 26"/>
                <a:gd name="f45" fmla="*/ f35 1 17"/>
                <a:gd name="f46" fmla="*/ f36 1 26"/>
                <a:gd name="f47" fmla="*/ f37 1 17"/>
                <a:gd name="f48" fmla="*/ 0 1 f27"/>
                <a:gd name="f49" fmla="*/ f21 1 f27"/>
                <a:gd name="f50" fmla="*/ 0 1 f28"/>
                <a:gd name="f51" fmla="*/ f22 1 f28"/>
                <a:gd name="f52" fmla="*/ f39 1 f27"/>
                <a:gd name="f53" fmla="*/ f40 1 f28"/>
                <a:gd name="f54" fmla="*/ f41 1 f28"/>
                <a:gd name="f55" fmla="*/ f42 1 f27"/>
                <a:gd name="f56" fmla="*/ f43 1 f28"/>
                <a:gd name="f57" fmla="*/ f44 1 f27"/>
                <a:gd name="f58" fmla="*/ f45 1 f28"/>
                <a:gd name="f59" fmla="*/ f46 1 f27"/>
                <a:gd name="f60" fmla="*/ f47 1 f28"/>
                <a:gd name="f61" fmla="*/ f48 f18 1"/>
                <a:gd name="f62" fmla="*/ f49 f18 1"/>
                <a:gd name="f63" fmla="*/ f51 f19 1"/>
                <a:gd name="f64" fmla="*/ f50 f19 1"/>
                <a:gd name="f65" fmla="*/ f52 f18 1"/>
                <a:gd name="f66" fmla="*/ f53 f19 1"/>
                <a:gd name="f67" fmla="*/ f54 f19 1"/>
                <a:gd name="f68" fmla="*/ f55 f18 1"/>
                <a:gd name="f69" fmla="*/ f56 f19 1"/>
                <a:gd name="f70" fmla="*/ f57 f18 1"/>
                <a:gd name="f71" fmla="*/ f58 f19 1"/>
                <a:gd name="f72" fmla="*/ f59 f18 1"/>
                <a:gd name="f73" fmla="*/ f60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5" y="f66"/>
                </a:cxn>
                <a:cxn ang="f38">
                  <a:pos x="f65" y="f67"/>
                </a:cxn>
                <a:cxn ang="f38">
                  <a:pos x="f68" y="f69"/>
                </a:cxn>
                <a:cxn ang="f38">
                  <a:pos x="f70" y="f71"/>
                </a:cxn>
                <a:cxn ang="f38">
                  <a:pos x="f72" y="f73"/>
                </a:cxn>
                <a:cxn ang="f38">
                  <a:pos x="f65" y="f66"/>
                </a:cxn>
              </a:cxnLst>
              <a:rect l="f61" t="f64" r="f62" b="f63"/>
              <a:pathLst>
                <a:path w="26" h="17">
                  <a:moveTo>
                    <a:pt x="f8" y="f9"/>
                  </a:moveTo>
                  <a:cubicBezTo>
                    <a:pt x="f8" y="f10"/>
                    <a:pt x="f6" y="f11"/>
                    <a:pt x="f8" y="f12"/>
                  </a:cubicBezTo>
                  <a:cubicBezTo>
                    <a:pt x="f8" y="f5"/>
                    <a:pt x="f13" y="f5"/>
                    <a:pt x="f13" y="f5"/>
                  </a:cubicBezTo>
                  <a:cubicBezTo>
                    <a:pt x="f5" y="f14"/>
                    <a:pt x="f5" y="f14"/>
                    <a:pt x="f5" y="f14"/>
                  </a:cubicBezTo>
                  <a:cubicBezTo>
                    <a:pt x="f12" y="f15"/>
                    <a:pt x="f12" y="f16"/>
                    <a:pt x="f12" y="f7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456">
              <a:extLst>
                <a:ext uri="{FF2B5EF4-FFF2-40B4-BE49-F238E27FC236}">
                  <a16:creationId xmlns:a16="http://schemas.microsoft.com/office/drawing/2014/main" id="{EA7E918C-12B9-4DEE-B9E5-BB3457614219}"/>
                </a:ext>
              </a:extLst>
            </p:cNvPr>
            <p:cNvSpPr/>
            <p:nvPr/>
          </p:nvSpPr>
          <p:spPr>
            <a:xfrm>
              <a:off x="2846499" y="7783226"/>
              <a:ext cx="500624" cy="2342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18"/>
                <a:gd name="f8" fmla="val 1"/>
                <a:gd name="f9" fmla="val 5"/>
                <a:gd name="f10" fmla="val 12"/>
                <a:gd name="f11" fmla="val 16"/>
                <a:gd name="f12" fmla="val 4"/>
                <a:gd name="f13" fmla="val 39"/>
                <a:gd name="f14" fmla="val 40"/>
                <a:gd name="f15" fmla="val 3"/>
                <a:gd name="f16" fmla="val 2"/>
                <a:gd name="f17" fmla="val 17"/>
                <a:gd name="f18" fmla="val 6"/>
                <a:gd name="f19" fmla="val 7"/>
                <a:gd name="f20" fmla="val 14"/>
                <a:gd name="f21" fmla="val 15"/>
                <a:gd name="f22" fmla="+- 0 0 -90"/>
                <a:gd name="f23" fmla="*/ f3 1 41"/>
                <a:gd name="f24" fmla="*/ f4 1 18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41"/>
                <a:gd name="f33" fmla="*/ f29 1 18"/>
                <a:gd name="f34" fmla="*/ 1 f30 1"/>
                <a:gd name="f35" fmla="*/ 18 f29 1"/>
                <a:gd name="f36" fmla="*/ 39 f30 1"/>
                <a:gd name="f37" fmla="*/ 4 f29 1"/>
                <a:gd name="f38" fmla="*/ 41 f30 1"/>
                <a:gd name="f39" fmla="*/ 2 f29 1"/>
                <a:gd name="f40" fmla="*/ 0 f29 1"/>
                <a:gd name="f41" fmla="*/ 0 f30 1"/>
                <a:gd name="f42" fmla="*/ 14 f29 1"/>
                <a:gd name="f43" fmla="+- f31 0 f1"/>
                <a:gd name="f44" fmla="*/ f34 1 41"/>
                <a:gd name="f45" fmla="*/ f35 1 18"/>
                <a:gd name="f46" fmla="*/ f36 1 41"/>
                <a:gd name="f47" fmla="*/ f37 1 18"/>
                <a:gd name="f48" fmla="*/ f38 1 41"/>
                <a:gd name="f49" fmla="*/ f39 1 18"/>
                <a:gd name="f50" fmla="*/ f40 1 18"/>
                <a:gd name="f51" fmla="*/ f41 1 41"/>
                <a:gd name="f52" fmla="*/ f42 1 18"/>
                <a:gd name="f53" fmla="*/ 0 1 f32"/>
                <a:gd name="f54" fmla="*/ f26 1 f32"/>
                <a:gd name="f55" fmla="*/ 0 1 f33"/>
                <a:gd name="f56" fmla="*/ f27 1 f33"/>
                <a:gd name="f57" fmla="*/ f44 1 f32"/>
                <a:gd name="f58" fmla="*/ f45 1 f33"/>
                <a:gd name="f59" fmla="*/ f46 1 f32"/>
                <a:gd name="f60" fmla="*/ f47 1 f33"/>
                <a:gd name="f61" fmla="*/ f48 1 f32"/>
                <a:gd name="f62" fmla="*/ f49 1 f33"/>
                <a:gd name="f63" fmla="*/ f50 1 f33"/>
                <a:gd name="f64" fmla="*/ f51 1 f32"/>
                <a:gd name="f65" fmla="*/ f52 1 f33"/>
                <a:gd name="f66" fmla="*/ f53 f23 1"/>
                <a:gd name="f67" fmla="*/ f54 f23 1"/>
                <a:gd name="f68" fmla="*/ f56 f24 1"/>
                <a:gd name="f69" fmla="*/ f55 f24 1"/>
                <a:gd name="f70" fmla="*/ f57 f23 1"/>
                <a:gd name="f71" fmla="*/ f58 f24 1"/>
                <a:gd name="f72" fmla="*/ f59 f23 1"/>
                <a:gd name="f73" fmla="*/ f60 f24 1"/>
                <a:gd name="f74" fmla="*/ f61 f23 1"/>
                <a:gd name="f75" fmla="*/ f62 f24 1"/>
                <a:gd name="f76" fmla="*/ f63 f24 1"/>
                <a:gd name="f77" fmla="*/ f64 f23 1"/>
                <a:gd name="f78" fmla="*/ f6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72" y="f76"/>
                </a:cxn>
                <a:cxn ang="f43">
                  <a:pos x="f72" y="f76"/>
                </a:cxn>
                <a:cxn ang="f43">
                  <a:pos x="f77" y="f78"/>
                </a:cxn>
                <a:cxn ang="f43">
                  <a:pos x="f70" y="f71"/>
                </a:cxn>
              </a:cxnLst>
              <a:rect l="f66" t="f69" r="f67" b="f68"/>
              <a:pathLst>
                <a:path w="41" h="18">
                  <a:moveTo>
                    <a:pt x="f8" y="f7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6" y="f15"/>
                    <a:pt x="f6" y="f16"/>
                  </a:cubicBezTo>
                  <a:cubicBezTo>
                    <a:pt x="f6" y="f8"/>
                    <a:pt x="f14" y="f5"/>
                    <a:pt x="f13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17" y="f5"/>
                    <a:pt x="f18" y="f19"/>
                    <a:pt x="f5" y="f20"/>
                  </a:cubicBezTo>
                  <a:cubicBezTo>
                    <a:pt x="f5" y="f21"/>
                    <a:pt x="f8" y="f1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457">
              <a:extLst>
                <a:ext uri="{FF2B5EF4-FFF2-40B4-BE49-F238E27FC236}">
                  <a16:creationId xmlns:a16="http://schemas.microsoft.com/office/drawing/2014/main" id="{237923AB-1987-4F0E-A8F7-F80919810A90}"/>
                </a:ext>
              </a:extLst>
            </p:cNvPr>
            <p:cNvSpPr/>
            <p:nvPr/>
          </p:nvSpPr>
          <p:spPr>
            <a:xfrm>
              <a:off x="2891332" y="7928597"/>
              <a:ext cx="493154" cy="2988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39"/>
                <a:gd name="f9" fmla="val 3"/>
                <a:gd name="f10" fmla="val 1"/>
                <a:gd name="f11" fmla="val 38"/>
                <a:gd name="f12" fmla="val 37"/>
                <a:gd name="f13" fmla="val 36"/>
                <a:gd name="f14" fmla="val 24"/>
                <a:gd name="f15" fmla="val 14"/>
                <a:gd name="f16" fmla="val 7"/>
                <a:gd name="f17" fmla="val 18"/>
                <a:gd name="f18" fmla="val 20"/>
                <a:gd name="f19" fmla="val 21"/>
                <a:gd name="f20" fmla="val 22"/>
                <a:gd name="f21" fmla="val 9"/>
                <a:gd name="f22" fmla="val 26"/>
                <a:gd name="f23" fmla="+- 0 0 -90"/>
                <a:gd name="f24" fmla="*/ f3 1 40"/>
                <a:gd name="f25" fmla="*/ f4 1 23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40"/>
                <a:gd name="f34" fmla="*/ f30 1 23"/>
                <a:gd name="f35" fmla="*/ 39 f31 1"/>
                <a:gd name="f36" fmla="*/ 3 f30 1"/>
                <a:gd name="f37" fmla="*/ 1 f30 1"/>
                <a:gd name="f38" fmla="*/ 36 f31 1"/>
                <a:gd name="f39" fmla="*/ 0 f31 1"/>
                <a:gd name="f40" fmla="*/ 20 f30 1"/>
                <a:gd name="f41" fmla="*/ 1 f31 1"/>
                <a:gd name="f42" fmla="*/ 23 f30 1"/>
                <a:gd name="f43" fmla="+- f32 0 f1"/>
                <a:gd name="f44" fmla="*/ f35 1 40"/>
                <a:gd name="f45" fmla="*/ f36 1 23"/>
                <a:gd name="f46" fmla="*/ f37 1 23"/>
                <a:gd name="f47" fmla="*/ f38 1 40"/>
                <a:gd name="f48" fmla="*/ f39 1 40"/>
                <a:gd name="f49" fmla="*/ f40 1 23"/>
                <a:gd name="f50" fmla="*/ f41 1 40"/>
                <a:gd name="f51" fmla="*/ f42 1 23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4"/>
                <a:gd name="f59" fmla="*/ f47 1 f33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5 1"/>
                <a:gd name="f71" fmla="*/ f59 f24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68" y="f70"/>
                </a:cxn>
                <a:cxn ang="f43">
                  <a:pos x="f71" y="f70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40" h="23">
                  <a:moveTo>
                    <a:pt x="f8" y="f9"/>
                  </a:moveTo>
                  <a:cubicBezTo>
                    <a:pt x="f6" y="f9"/>
                    <a:pt x="f6" y="f10"/>
                    <a:pt x="f8" y="f10"/>
                  </a:cubicBezTo>
                  <a:cubicBezTo>
                    <a:pt x="f11" y="f5"/>
                    <a:pt x="f12" y="f5"/>
                    <a:pt x="f13" y="f10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10" y="f7"/>
                  </a:cubicBezTo>
                  <a:cubicBezTo>
                    <a:pt x="f21" y="f20"/>
                    <a:pt x="f22" y="f17"/>
                    <a:pt x="f8" y="f9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Овал 14">
              <a:extLst>
                <a:ext uri="{FF2B5EF4-FFF2-40B4-BE49-F238E27FC236}">
                  <a16:creationId xmlns:a16="http://schemas.microsoft.com/office/drawing/2014/main" id="{3F7209EF-4463-44BB-86F3-6A5932AD6F42}"/>
                </a:ext>
              </a:extLst>
            </p:cNvPr>
            <p:cNvSpPr/>
            <p:nvPr/>
          </p:nvSpPr>
          <p:spPr>
            <a:xfrm rot="20884724">
              <a:off x="3157452" y="3053574"/>
              <a:ext cx="558003" cy="7394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D60000"/>
                </a:gs>
                <a:gs pos="100000">
                  <a:srgbClr val="FF4747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55104 -0.01042 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>
            <a:extLst>
              <a:ext uri="{FF2B5EF4-FFF2-40B4-BE49-F238E27FC236}">
                <a16:creationId xmlns:a16="http://schemas.microsoft.com/office/drawing/2014/main" id="{C0E3EEE1-6536-412B-8ECE-1D39A350CF8E}"/>
              </a:ext>
            </a:extLst>
          </p:cNvPr>
          <p:cNvSpPr txBox="1"/>
          <p:nvPr/>
        </p:nvSpPr>
        <p:spPr>
          <a:xfrm>
            <a:off x="3894253" y="6212674"/>
            <a:ext cx="4403494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В телефона на учителката </a:t>
            </a:r>
            <a:r>
              <a:rPr lang="bg-BG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има</a:t>
            </a:r>
            <a:r>
              <a:rPr lang="ru-RU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цветя.</a:t>
            </a:r>
          </a:p>
        </p:txBody>
      </p:sp>
      <p:pic>
        <p:nvPicPr>
          <p:cNvPr id="4" name="Рисунка 18">
            <a:extLst>
              <a:ext uri="{FF2B5EF4-FFF2-40B4-BE49-F238E27FC236}">
                <a16:creationId xmlns:a16="http://schemas.microsoft.com/office/drawing/2014/main" id="{B3079068-4E75-4DC5-9FA8-FC67B236F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0055" y="899870"/>
            <a:ext cx="3227410" cy="4759314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5" name="Группа 2">
            <a:extLst>
              <a:ext uri="{FF2B5EF4-FFF2-40B4-BE49-F238E27FC236}">
                <a16:creationId xmlns:a16="http://schemas.microsoft.com/office/drawing/2014/main" id="{573B9253-F41A-4933-9761-2EC125E7A1D7}"/>
              </a:ext>
            </a:extLst>
          </p:cNvPr>
          <p:cNvGrpSpPr/>
          <p:nvPr/>
        </p:nvGrpSpPr>
        <p:grpSpPr>
          <a:xfrm>
            <a:off x="2144130" y="3053574"/>
            <a:ext cx="5477009" cy="8242813"/>
            <a:chOff x="2144130" y="3053574"/>
            <a:chExt cx="5477009" cy="8242813"/>
          </a:xfrm>
        </p:grpSpPr>
        <p:sp>
          <p:nvSpPr>
            <p:cNvPr id="6" name="Freeform 440">
              <a:extLst>
                <a:ext uri="{FF2B5EF4-FFF2-40B4-BE49-F238E27FC236}">
                  <a16:creationId xmlns:a16="http://schemas.microsoft.com/office/drawing/2014/main" id="{B4B71BE4-05FF-4878-919F-39609D81DAC4}"/>
                </a:ext>
              </a:extLst>
            </p:cNvPr>
            <p:cNvSpPr/>
            <p:nvPr/>
          </p:nvSpPr>
          <p:spPr>
            <a:xfrm>
              <a:off x="2144130" y="3123261"/>
              <a:ext cx="5477009" cy="81731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8"/>
                <a:gd name="f7" fmla="val 619"/>
                <a:gd name="f8" fmla="val 126"/>
                <a:gd name="f9" fmla="val 346"/>
                <a:gd name="f10" fmla="val 78"/>
                <a:gd name="f11" fmla="val 48"/>
                <a:gd name="f12" fmla="val 72"/>
                <a:gd name="f13" fmla="val 11"/>
                <a:gd name="f14" fmla="val 102"/>
                <a:gd name="f15" fmla="val 5"/>
                <a:gd name="f16" fmla="val 132"/>
                <a:gd name="f17" fmla="val 138"/>
                <a:gd name="f18" fmla="val 34"/>
                <a:gd name="f19" fmla="val 205"/>
                <a:gd name="f20" fmla="val 281"/>
                <a:gd name="f21" fmla="val 207"/>
                <a:gd name="f22" fmla="val 182"/>
                <a:gd name="f23" fmla="val 235"/>
                <a:gd name="f24" fmla="val 186"/>
                <a:gd name="f25" fmla="val 264"/>
                <a:gd name="f26" fmla="val 191"/>
                <a:gd name="f27" fmla="val 274"/>
                <a:gd name="f28" fmla="val 198"/>
                <a:gd name="f29" fmla="val 280"/>
                <a:gd name="f30" fmla="val 244"/>
                <a:gd name="f31" fmla="val 303"/>
                <a:gd name="f32" fmla="val 208"/>
                <a:gd name="f33" fmla="val 337"/>
                <a:gd name="f34" fmla="val 247"/>
                <a:gd name="f35" fmla="val 351"/>
                <a:gd name="f36" fmla="val 265"/>
                <a:gd name="f37" fmla="val 352"/>
                <a:gd name="f38" fmla="val 299"/>
                <a:gd name="f39" fmla="val 393"/>
                <a:gd name="f40" fmla="val 282"/>
                <a:gd name="f41" fmla="val 421"/>
                <a:gd name="f42" fmla="val 363"/>
                <a:gd name="f43" fmla="val 443"/>
                <a:gd name="f44" fmla="val 409"/>
                <a:gd name="f45" fmla="val 156"/>
                <a:gd name="f46" fmla="val 75"/>
                <a:gd name="f47" fmla="val 495"/>
                <a:gd name="f48" fmla="val 70"/>
                <a:gd name="f49" fmla="val 445"/>
                <a:gd name="f50" fmla="val 66"/>
                <a:gd name="f51" fmla="val 394"/>
                <a:gd name="f52" fmla="val 49"/>
                <a:gd name="f53" fmla="val 316"/>
                <a:gd name="f54" fmla="val 24"/>
                <a:gd name="f55" fmla="val 46"/>
                <a:gd name="f56" fmla="val 201"/>
                <a:gd name="f57" fmla="+- 0 0 -90"/>
                <a:gd name="f58" fmla="*/ f3 1 448"/>
                <a:gd name="f59" fmla="*/ f4 1 619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448"/>
                <a:gd name="f68" fmla="*/ f64 1 619"/>
                <a:gd name="f69" fmla="*/ 126 f65 1"/>
                <a:gd name="f70" fmla="*/ 346 f64 1"/>
                <a:gd name="f71" fmla="*/ 78 f65 1"/>
                <a:gd name="f72" fmla="*/ 48 f64 1"/>
                <a:gd name="f73" fmla="*/ 102 f65 1"/>
                <a:gd name="f74" fmla="*/ 5 f64 1"/>
                <a:gd name="f75" fmla="*/ 138 f65 1"/>
                <a:gd name="f76" fmla="*/ 34 f64 1"/>
                <a:gd name="f77" fmla="*/ 205 f65 1"/>
                <a:gd name="f78" fmla="*/ 281 f64 1"/>
                <a:gd name="f79" fmla="*/ 235 f65 1"/>
                <a:gd name="f80" fmla="*/ 186 f64 1"/>
                <a:gd name="f81" fmla="*/ 280 f65 1"/>
                <a:gd name="f82" fmla="*/ 244 f64 1"/>
                <a:gd name="f83" fmla="*/ 337 f65 1"/>
                <a:gd name="f84" fmla="*/ 247 f64 1"/>
                <a:gd name="f85" fmla="*/ 352 f65 1"/>
                <a:gd name="f86" fmla="*/ 299 f64 1"/>
                <a:gd name="f87" fmla="*/ 421 f65 1"/>
                <a:gd name="f88" fmla="*/ 363 f64 1"/>
                <a:gd name="f89" fmla="*/ 409 f65 1"/>
                <a:gd name="f90" fmla="*/ 619 f64 1"/>
                <a:gd name="f91" fmla="*/ 156 f65 1"/>
                <a:gd name="f92" fmla="*/ 70 f65 1"/>
                <a:gd name="f93" fmla="*/ 445 f64 1"/>
                <a:gd name="f94" fmla="*/ 24 f65 1"/>
                <a:gd name="f95" fmla="+- f66 0 f1"/>
                <a:gd name="f96" fmla="*/ f69 1 448"/>
                <a:gd name="f97" fmla="*/ f70 1 619"/>
                <a:gd name="f98" fmla="*/ f71 1 448"/>
                <a:gd name="f99" fmla="*/ f72 1 619"/>
                <a:gd name="f100" fmla="*/ f73 1 448"/>
                <a:gd name="f101" fmla="*/ f74 1 619"/>
                <a:gd name="f102" fmla="*/ f75 1 448"/>
                <a:gd name="f103" fmla="*/ f76 1 619"/>
                <a:gd name="f104" fmla="*/ f77 1 448"/>
                <a:gd name="f105" fmla="*/ f78 1 619"/>
                <a:gd name="f106" fmla="*/ f79 1 448"/>
                <a:gd name="f107" fmla="*/ f80 1 619"/>
                <a:gd name="f108" fmla="*/ f81 1 448"/>
                <a:gd name="f109" fmla="*/ f82 1 619"/>
                <a:gd name="f110" fmla="*/ f83 1 448"/>
                <a:gd name="f111" fmla="*/ f84 1 619"/>
                <a:gd name="f112" fmla="*/ f85 1 448"/>
                <a:gd name="f113" fmla="*/ f86 1 619"/>
                <a:gd name="f114" fmla="*/ f87 1 448"/>
                <a:gd name="f115" fmla="*/ f88 1 619"/>
                <a:gd name="f116" fmla="*/ f89 1 448"/>
                <a:gd name="f117" fmla="*/ f90 1 619"/>
                <a:gd name="f118" fmla="*/ f91 1 448"/>
                <a:gd name="f119" fmla="*/ f92 1 448"/>
                <a:gd name="f120" fmla="*/ f93 1 619"/>
                <a:gd name="f121" fmla="*/ f94 1 448"/>
                <a:gd name="f122" fmla="*/ 0 1 f67"/>
                <a:gd name="f123" fmla="*/ f61 1 f67"/>
                <a:gd name="f124" fmla="*/ 0 1 f68"/>
                <a:gd name="f125" fmla="*/ f62 1 f68"/>
                <a:gd name="f126" fmla="*/ f96 1 f67"/>
                <a:gd name="f127" fmla="*/ f97 1 f68"/>
                <a:gd name="f128" fmla="*/ f98 1 f67"/>
                <a:gd name="f129" fmla="*/ f99 1 f68"/>
                <a:gd name="f130" fmla="*/ f100 1 f67"/>
                <a:gd name="f131" fmla="*/ f101 1 f68"/>
                <a:gd name="f132" fmla="*/ f102 1 f67"/>
                <a:gd name="f133" fmla="*/ f103 1 f68"/>
                <a:gd name="f134" fmla="*/ f104 1 f67"/>
                <a:gd name="f135" fmla="*/ f105 1 f68"/>
                <a:gd name="f136" fmla="*/ f106 1 f67"/>
                <a:gd name="f137" fmla="*/ f107 1 f68"/>
                <a:gd name="f138" fmla="*/ f108 1 f67"/>
                <a:gd name="f139" fmla="*/ f109 1 f68"/>
                <a:gd name="f140" fmla="*/ f110 1 f67"/>
                <a:gd name="f141" fmla="*/ f111 1 f68"/>
                <a:gd name="f142" fmla="*/ f112 1 f67"/>
                <a:gd name="f143" fmla="*/ f113 1 f68"/>
                <a:gd name="f144" fmla="*/ f114 1 f67"/>
                <a:gd name="f145" fmla="*/ f115 1 f68"/>
                <a:gd name="f146" fmla="*/ f116 1 f67"/>
                <a:gd name="f147" fmla="*/ f117 1 f68"/>
                <a:gd name="f148" fmla="*/ f118 1 f67"/>
                <a:gd name="f149" fmla="*/ f119 1 f67"/>
                <a:gd name="f150" fmla="*/ f120 1 f68"/>
                <a:gd name="f151" fmla="*/ f121 1 f67"/>
                <a:gd name="f152" fmla="*/ f122 f58 1"/>
                <a:gd name="f153" fmla="*/ f123 f58 1"/>
                <a:gd name="f154" fmla="*/ f125 f59 1"/>
                <a:gd name="f155" fmla="*/ f124 f59 1"/>
                <a:gd name="f156" fmla="*/ f126 f58 1"/>
                <a:gd name="f157" fmla="*/ f127 f59 1"/>
                <a:gd name="f158" fmla="*/ f128 f58 1"/>
                <a:gd name="f159" fmla="*/ f129 f59 1"/>
                <a:gd name="f160" fmla="*/ f130 f58 1"/>
                <a:gd name="f161" fmla="*/ f131 f59 1"/>
                <a:gd name="f162" fmla="*/ f132 f58 1"/>
                <a:gd name="f163" fmla="*/ f133 f59 1"/>
                <a:gd name="f164" fmla="*/ f134 f58 1"/>
                <a:gd name="f165" fmla="*/ f135 f59 1"/>
                <a:gd name="f166" fmla="*/ f136 f58 1"/>
                <a:gd name="f167" fmla="*/ f137 f59 1"/>
                <a:gd name="f168" fmla="*/ f138 f58 1"/>
                <a:gd name="f169" fmla="*/ f139 f59 1"/>
                <a:gd name="f170" fmla="*/ f140 f58 1"/>
                <a:gd name="f171" fmla="*/ f141 f59 1"/>
                <a:gd name="f172" fmla="*/ f142 f58 1"/>
                <a:gd name="f173" fmla="*/ f143 f59 1"/>
                <a:gd name="f174" fmla="*/ f144 f58 1"/>
                <a:gd name="f175" fmla="*/ f145 f59 1"/>
                <a:gd name="f176" fmla="*/ f146 f58 1"/>
                <a:gd name="f177" fmla="*/ f147 f59 1"/>
                <a:gd name="f178" fmla="*/ f148 f58 1"/>
                <a:gd name="f179" fmla="*/ f149 f58 1"/>
                <a:gd name="f180" fmla="*/ f150 f59 1"/>
                <a:gd name="f181" fmla="*/ f151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5">
                  <a:pos x="f156" y="f157"/>
                </a:cxn>
                <a:cxn ang="f95">
                  <a:pos x="f158" y="f159"/>
                </a:cxn>
                <a:cxn ang="f95">
                  <a:pos x="f160" y="f161"/>
                </a:cxn>
                <a:cxn ang="f95">
                  <a:pos x="f162" y="f163"/>
                </a:cxn>
                <a:cxn ang="f95">
                  <a:pos x="f164" y="f165"/>
                </a:cxn>
                <a:cxn ang="f95">
                  <a:pos x="f166" y="f167"/>
                </a:cxn>
                <a:cxn ang="f95">
                  <a:pos x="f168" y="f169"/>
                </a:cxn>
                <a:cxn ang="f95">
                  <a:pos x="f170" y="f171"/>
                </a:cxn>
                <a:cxn ang="f95">
                  <a:pos x="f172" y="f173"/>
                </a:cxn>
                <a:cxn ang="f95">
                  <a:pos x="f174" y="f175"/>
                </a:cxn>
                <a:cxn ang="f95">
                  <a:pos x="f176" y="f177"/>
                </a:cxn>
                <a:cxn ang="f95">
                  <a:pos x="f178" y="f177"/>
                </a:cxn>
                <a:cxn ang="f95">
                  <a:pos x="f179" y="f180"/>
                </a:cxn>
                <a:cxn ang="f95">
                  <a:pos x="f181" y="f173"/>
                </a:cxn>
                <a:cxn ang="f95">
                  <a:pos x="f156" y="f157"/>
                </a:cxn>
              </a:cxnLst>
              <a:rect l="f152" t="f155" r="f153" b="f154"/>
              <a:pathLst>
                <a:path w="448" h="619">
                  <a:moveTo>
                    <a:pt x="f8" y="f9"/>
                  </a:moveTo>
                  <a:cubicBezTo>
                    <a:pt x="f10" y="f11"/>
                    <a:pt x="f10" y="f11"/>
                    <a:pt x="f10" y="f11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5"/>
                    <a:pt x="f17" y="f18"/>
                    <a:pt x="f17" y="f18"/>
                  </a:cubicBezTo>
                  <a:cubicBezTo>
                    <a:pt x="f19" y="f20"/>
                    <a:pt x="f19" y="f20"/>
                    <a:pt x="f19" y="f20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8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6" y="f43"/>
                    <a:pt x="f44" y="f7"/>
                    <a:pt x="f44" y="f7"/>
                  </a:cubicBezTo>
                  <a:cubicBezTo>
                    <a:pt x="f45" y="f7"/>
                    <a:pt x="f45" y="f7"/>
                    <a:pt x="f45" y="f7"/>
                  </a:cubicBezTo>
                  <a:cubicBezTo>
                    <a:pt x="f45" y="f7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38"/>
                  </a:cubicBezTo>
                  <a:cubicBezTo>
                    <a:pt x="f5" y="f40"/>
                    <a:pt x="f55" y="f56"/>
                    <a:pt x="f8" y="f9"/>
                  </a:cubicBezTo>
                  <a:close/>
                </a:path>
              </a:pathLst>
            </a:custGeom>
            <a:solidFill>
              <a:srgbClr val="E1B2A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443">
              <a:extLst>
                <a:ext uri="{FF2B5EF4-FFF2-40B4-BE49-F238E27FC236}">
                  <a16:creationId xmlns:a16="http://schemas.microsoft.com/office/drawing/2014/main" id="{73062C1A-4AA9-42F4-AE21-2448ADC12504}"/>
                </a:ext>
              </a:extLst>
            </p:cNvPr>
            <p:cNvSpPr/>
            <p:nvPr/>
          </p:nvSpPr>
          <p:spPr>
            <a:xfrm>
              <a:off x="6642302" y="7104823"/>
              <a:ext cx="971367" cy="41915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"/>
                <a:gd name="f7" fmla="val 317"/>
                <a:gd name="f8" fmla="val 18"/>
                <a:gd name="f9" fmla="val 217"/>
                <a:gd name="f10" fmla="val 41"/>
                <a:gd name="f11" fmla="val 43"/>
                <a:gd name="f12" fmla="val 309"/>
                <a:gd name="f13" fmla="val 139"/>
                <a:gd name="f14" fmla="val 53"/>
                <a:gd name="f15" fmla="val 61"/>
                <a:gd name="f16" fmla="val 40"/>
                <a:gd name="f17" fmla="val 23"/>
                <a:gd name="f18" fmla="val 24"/>
                <a:gd name="f19" fmla="val 6"/>
                <a:gd name="f20" fmla="val 10"/>
                <a:gd name="f21" fmla="val 45"/>
                <a:gd name="f22" fmla="val 51"/>
                <a:gd name="f23" fmla="+- 0 0 -90"/>
                <a:gd name="f24" fmla="*/ f3 1 79"/>
                <a:gd name="f25" fmla="*/ f4 1 317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79"/>
                <a:gd name="f34" fmla="*/ f30 1 317"/>
                <a:gd name="f35" fmla="*/ 18 f31 1"/>
                <a:gd name="f36" fmla="*/ 217 f30 1"/>
                <a:gd name="f37" fmla="*/ 0 f31 1"/>
                <a:gd name="f38" fmla="*/ 317 f30 1"/>
                <a:gd name="f39" fmla="*/ 41 f31 1"/>
                <a:gd name="f40" fmla="*/ 53 f31 1"/>
                <a:gd name="f41" fmla="*/ 61 f30 1"/>
                <a:gd name="f42" fmla="*/ 10 f31 1"/>
                <a:gd name="f43" fmla="*/ 0 f30 1"/>
                <a:gd name="f44" fmla="+- f32 0 f1"/>
                <a:gd name="f45" fmla="*/ f35 1 79"/>
                <a:gd name="f46" fmla="*/ f36 1 317"/>
                <a:gd name="f47" fmla="*/ f37 1 79"/>
                <a:gd name="f48" fmla="*/ f38 1 317"/>
                <a:gd name="f49" fmla="*/ f39 1 79"/>
                <a:gd name="f50" fmla="*/ f40 1 79"/>
                <a:gd name="f51" fmla="*/ f41 1 317"/>
                <a:gd name="f52" fmla="*/ f42 1 79"/>
                <a:gd name="f53" fmla="*/ f43 1 317"/>
                <a:gd name="f54" fmla="*/ 0 1 f33"/>
                <a:gd name="f55" fmla="*/ f27 1 f33"/>
                <a:gd name="f56" fmla="*/ 0 1 f34"/>
                <a:gd name="f57" fmla="*/ f28 1 f34"/>
                <a:gd name="f58" fmla="*/ f45 1 f33"/>
                <a:gd name="f59" fmla="*/ f46 1 f34"/>
                <a:gd name="f60" fmla="*/ f47 1 f33"/>
                <a:gd name="f61" fmla="*/ f48 1 f34"/>
                <a:gd name="f62" fmla="*/ f49 1 f33"/>
                <a:gd name="f63" fmla="*/ f50 1 f33"/>
                <a:gd name="f64" fmla="*/ f51 1 f34"/>
                <a:gd name="f65" fmla="*/ f52 1 f33"/>
                <a:gd name="f66" fmla="*/ f53 1 f34"/>
                <a:gd name="f67" fmla="*/ f54 f24 1"/>
                <a:gd name="f68" fmla="*/ f55 f24 1"/>
                <a:gd name="f69" fmla="*/ f57 f25 1"/>
                <a:gd name="f70" fmla="*/ f56 f25 1"/>
                <a:gd name="f71" fmla="*/ f58 f24 1"/>
                <a:gd name="f72" fmla="*/ f59 f25 1"/>
                <a:gd name="f73" fmla="*/ f60 f24 1"/>
                <a:gd name="f74" fmla="*/ f61 f25 1"/>
                <a:gd name="f75" fmla="*/ f62 f24 1"/>
                <a:gd name="f76" fmla="*/ f63 f24 1"/>
                <a:gd name="f77" fmla="*/ f64 f25 1"/>
                <a:gd name="f78" fmla="*/ f65 f24 1"/>
                <a:gd name="f79" fmla="*/ f66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4"/>
                </a:cxn>
                <a:cxn ang="f44">
                  <a:pos x="f76" y="f77"/>
                </a:cxn>
                <a:cxn ang="f44">
                  <a:pos x="f78" y="f79"/>
                </a:cxn>
                <a:cxn ang="f44">
                  <a:pos x="f71" y="f72"/>
                </a:cxn>
              </a:cxnLst>
              <a:rect l="f67" t="f70" r="f68" b="f69"/>
              <a:pathLst>
                <a:path w="79" h="317">
                  <a:moveTo>
                    <a:pt x="f8" y="f9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10" y="f7"/>
                    <a:pt x="f10" y="f7"/>
                    <a:pt x="f10" y="f7"/>
                  </a:cubicBezTo>
                  <a:cubicBezTo>
                    <a:pt x="f11" y="f12"/>
                    <a:pt x="f6" y="f13"/>
                    <a:pt x="f14" y="f15"/>
                  </a:cubicBezTo>
                  <a:cubicBezTo>
                    <a:pt x="f16" y="f17"/>
                    <a:pt x="f18" y="f19"/>
                    <a:pt x="f20" y="f5"/>
                  </a:cubicBezTo>
                  <a:cubicBezTo>
                    <a:pt x="f20" y="f5"/>
                    <a:pt x="f21" y="f22"/>
                    <a:pt x="f8" y="f9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444">
              <a:extLst>
                <a:ext uri="{FF2B5EF4-FFF2-40B4-BE49-F238E27FC236}">
                  <a16:creationId xmlns:a16="http://schemas.microsoft.com/office/drawing/2014/main" id="{3E68D655-B30F-4526-9057-115132F1669E}"/>
                </a:ext>
              </a:extLst>
            </p:cNvPr>
            <p:cNvSpPr/>
            <p:nvPr/>
          </p:nvSpPr>
          <p:spPr>
            <a:xfrm>
              <a:off x="2682118" y="6563727"/>
              <a:ext cx="1188052" cy="27136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7"/>
                <a:gd name="f7" fmla="val 205"/>
                <a:gd name="f8" fmla="val 82"/>
                <a:gd name="f9" fmla="val 85"/>
                <a:gd name="f10" fmla="val 48"/>
                <a:gd name="f11" fmla="val 22"/>
                <a:gd name="f12" fmla="val 19"/>
                <a:gd name="f13" fmla="val 2"/>
                <a:gd name="f14" fmla="val 40"/>
                <a:gd name="f15" fmla="val 28"/>
                <a:gd name="f16" fmla="val 58"/>
                <a:gd name="f17" fmla="val 72"/>
                <a:gd name="f18" fmla="val 77"/>
                <a:gd name="f19" fmla="val 120"/>
                <a:gd name="f20" fmla="+- 0 0 -90"/>
                <a:gd name="f21" fmla="*/ f3 1 97"/>
                <a:gd name="f22" fmla="*/ f4 1 205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97"/>
                <a:gd name="f31" fmla="*/ f27 1 205"/>
                <a:gd name="f32" fmla="*/ 82 f28 1"/>
                <a:gd name="f33" fmla="*/ 85 f27 1"/>
                <a:gd name="f34" fmla="*/ 0 f28 1"/>
                <a:gd name="f35" fmla="*/ 0 f27 1"/>
                <a:gd name="f36" fmla="*/ 58 f28 1"/>
                <a:gd name="f37" fmla="*/ 72 f27 1"/>
                <a:gd name="f38" fmla="+- f29 0 f1"/>
                <a:gd name="f39" fmla="*/ f32 1 97"/>
                <a:gd name="f40" fmla="*/ f33 1 205"/>
                <a:gd name="f41" fmla="*/ f34 1 97"/>
                <a:gd name="f42" fmla="*/ f35 1 205"/>
                <a:gd name="f43" fmla="*/ f36 1 97"/>
                <a:gd name="f44" fmla="*/ f37 1 205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97" h="205">
                  <a:moveTo>
                    <a:pt x="f8" y="f9"/>
                  </a:moveTo>
                  <a:cubicBezTo>
                    <a:pt x="f10" y="f11"/>
                    <a:pt x="f12" y="f13"/>
                    <a:pt x="f5" y="f5"/>
                  </a:cubicBezTo>
                  <a:cubicBezTo>
                    <a:pt x="f5" y="f5"/>
                    <a:pt x="f14" y="f15"/>
                    <a:pt x="f16" y="f17"/>
                  </a:cubicBezTo>
                  <a:cubicBezTo>
                    <a:pt x="f18" y="f19"/>
                    <a:pt x="f6" y="f7"/>
                    <a:pt x="f8" y="f9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446">
              <a:extLst>
                <a:ext uri="{FF2B5EF4-FFF2-40B4-BE49-F238E27FC236}">
                  <a16:creationId xmlns:a16="http://schemas.microsoft.com/office/drawing/2014/main" id="{83844184-22E9-448E-B1B7-C4CE69AC1681}"/>
                </a:ext>
              </a:extLst>
            </p:cNvPr>
            <p:cNvSpPr/>
            <p:nvPr/>
          </p:nvSpPr>
          <p:spPr>
            <a:xfrm>
              <a:off x="3429320" y="3147483"/>
              <a:ext cx="1225414" cy="43207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327"/>
                <a:gd name="f8" fmla="val 3"/>
                <a:gd name="f9" fmla="val 13"/>
                <a:gd name="f10" fmla="val 6"/>
                <a:gd name="f11" fmla="val 24"/>
                <a:gd name="f12" fmla="val 63"/>
                <a:gd name="f13" fmla="val 36"/>
                <a:gd name="f14" fmla="val 119"/>
                <a:gd name="f15" fmla="val 97"/>
                <a:gd name="f16" fmla="val 279"/>
                <a:gd name="f17" fmla="val 33"/>
                <a:gd name="f18" fmla="val 32"/>
                <a:gd name="f19" fmla="val 28"/>
                <a:gd name="f20" fmla="+- 0 0 -90"/>
                <a:gd name="f21" fmla="*/ f3 1 100"/>
                <a:gd name="f22" fmla="*/ f4 1 327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00"/>
                <a:gd name="f31" fmla="*/ f27 1 327"/>
                <a:gd name="f32" fmla="*/ 0 f28 1"/>
                <a:gd name="f33" fmla="*/ 3 f27 1"/>
                <a:gd name="f34" fmla="*/ 24 f28 1"/>
                <a:gd name="f35" fmla="*/ 63 f27 1"/>
                <a:gd name="f36" fmla="*/ 97 f28 1"/>
                <a:gd name="f37" fmla="*/ 327 f27 1"/>
                <a:gd name="f38" fmla="*/ 100 f28 1"/>
                <a:gd name="f39" fmla="*/ 279 f27 1"/>
                <a:gd name="f40" fmla="*/ 33 f28 1"/>
                <a:gd name="f41" fmla="*/ 32 f27 1"/>
                <a:gd name="f42" fmla="+- f29 0 f1"/>
                <a:gd name="f43" fmla="*/ f32 1 100"/>
                <a:gd name="f44" fmla="*/ f33 1 327"/>
                <a:gd name="f45" fmla="*/ f34 1 100"/>
                <a:gd name="f46" fmla="*/ f35 1 327"/>
                <a:gd name="f47" fmla="*/ f36 1 100"/>
                <a:gd name="f48" fmla="*/ f37 1 327"/>
                <a:gd name="f49" fmla="*/ f38 1 100"/>
                <a:gd name="f50" fmla="*/ f39 1 327"/>
                <a:gd name="f51" fmla="*/ f40 1 100"/>
                <a:gd name="f52" fmla="*/ f41 1 327"/>
                <a:gd name="f53" fmla="*/ 0 1 f30"/>
                <a:gd name="f54" fmla="*/ f24 1 f30"/>
                <a:gd name="f55" fmla="*/ 0 1 f31"/>
                <a:gd name="f56" fmla="*/ f25 1 f31"/>
                <a:gd name="f57" fmla="*/ f43 1 f30"/>
                <a:gd name="f58" fmla="*/ f44 1 f31"/>
                <a:gd name="f59" fmla="*/ f45 1 f30"/>
                <a:gd name="f60" fmla="*/ f46 1 f31"/>
                <a:gd name="f61" fmla="*/ f47 1 f30"/>
                <a:gd name="f62" fmla="*/ f48 1 f31"/>
                <a:gd name="f63" fmla="*/ f49 1 f30"/>
                <a:gd name="f64" fmla="*/ f50 1 f31"/>
                <a:gd name="f65" fmla="*/ f51 1 f30"/>
                <a:gd name="f66" fmla="*/ f52 1 f31"/>
                <a:gd name="f67" fmla="*/ f53 f21 1"/>
                <a:gd name="f68" fmla="*/ f54 f21 1"/>
                <a:gd name="f69" fmla="*/ f56 f22 1"/>
                <a:gd name="f70" fmla="*/ f55 f22 1"/>
                <a:gd name="f71" fmla="*/ f57 f21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  <a:gd name="f78" fmla="*/ f64 f22 1"/>
                <a:gd name="f79" fmla="*/ f65 f21 1"/>
                <a:gd name="f80" fmla="*/ f66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71" y="f72"/>
                </a:cxn>
              </a:cxnLst>
              <a:rect l="f67" t="f70" r="f68" b="f69"/>
              <a:pathLst>
                <a:path w="100" h="327">
                  <a:moveTo>
                    <a:pt x="f5" y="f8"/>
                  </a:moveTo>
                  <a:cubicBezTo>
                    <a:pt x="f5" y="f8"/>
                    <a:pt x="f9" y="f10"/>
                    <a:pt x="f11" y="f12"/>
                  </a:cubicBezTo>
                  <a:cubicBezTo>
                    <a:pt x="f13" y="f14"/>
                    <a:pt x="f15" y="f7"/>
                    <a:pt x="f15" y="f7"/>
                  </a:cubicBezTo>
                  <a:cubicBezTo>
                    <a:pt x="f6" y="f16"/>
                    <a:pt x="f6" y="f16"/>
                    <a:pt x="f6" y="f16"/>
                  </a:cubicBezTo>
                  <a:cubicBezTo>
                    <a:pt x="f17" y="f18"/>
                    <a:pt x="f17" y="f18"/>
                    <a:pt x="f17" y="f18"/>
                  </a:cubicBezTo>
                  <a:cubicBezTo>
                    <a:pt x="f17" y="f18"/>
                    <a:pt x="f19" y="f5"/>
                    <a:pt x="f5" y="f8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451">
              <a:extLst>
                <a:ext uri="{FF2B5EF4-FFF2-40B4-BE49-F238E27FC236}">
                  <a16:creationId xmlns:a16="http://schemas.microsoft.com/office/drawing/2014/main" id="{0D419AC6-A890-49DD-BF1E-0DCB729092D6}"/>
                </a:ext>
              </a:extLst>
            </p:cNvPr>
            <p:cNvSpPr/>
            <p:nvPr/>
          </p:nvSpPr>
          <p:spPr>
            <a:xfrm>
              <a:off x="2390707" y="6676784"/>
              <a:ext cx="560408" cy="565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43"/>
                <a:gd name="f8" fmla="val 21"/>
                <a:gd name="f9" fmla="val 10"/>
                <a:gd name="f10" fmla="val 13"/>
                <a:gd name="f11" fmla="val 20"/>
                <a:gd name="f12" fmla="val 26"/>
                <a:gd name="f13" fmla="val 1"/>
                <a:gd name="f14" fmla="val 27"/>
                <a:gd name="f15" fmla="val 3"/>
                <a:gd name="f16" fmla="val 29"/>
                <a:gd name="f17" fmla="val 4"/>
                <a:gd name="f18" fmla="val 30"/>
                <a:gd name="f19" fmla="val 8"/>
                <a:gd name="f20" fmla="val 33"/>
                <a:gd name="f21" fmla="val 12"/>
                <a:gd name="f22" fmla="val 37"/>
                <a:gd name="f23" fmla="val 15"/>
                <a:gd name="f24" fmla="val 23"/>
                <a:gd name="f25" fmla="val 42"/>
                <a:gd name="f26" fmla="val 39"/>
                <a:gd name="f27" fmla="val 38"/>
                <a:gd name="f28" fmla="val 14"/>
                <a:gd name="f29" fmla="+- 0 0 -90"/>
                <a:gd name="f30" fmla="*/ f3 1 46"/>
                <a:gd name="f31" fmla="*/ f4 1 43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46"/>
                <a:gd name="f40" fmla="*/ f36 1 43"/>
                <a:gd name="f41" fmla="*/ 21 f37 1"/>
                <a:gd name="f42" fmla="*/ 10 f36 1"/>
                <a:gd name="f43" fmla="*/ 0 f37 1"/>
                <a:gd name="f44" fmla="*/ 26 f36 1"/>
                <a:gd name="f45" fmla="*/ 4 f37 1"/>
                <a:gd name="f46" fmla="*/ 30 f36 1"/>
                <a:gd name="f47" fmla="*/ 15 f37 1"/>
                <a:gd name="f48" fmla="*/ 43 f36 1"/>
                <a:gd name="f49" fmla="*/ 38 f37 1"/>
                <a:gd name="f50" fmla="+- f38 0 f1"/>
                <a:gd name="f51" fmla="*/ f41 1 46"/>
                <a:gd name="f52" fmla="*/ f42 1 43"/>
                <a:gd name="f53" fmla="*/ f43 1 46"/>
                <a:gd name="f54" fmla="*/ f44 1 43"/>
                <a:gd name="f55" fmla="*/ f45 1 46"/>
                <a:gd name="f56" fmla="*/ f46 1 43"/>
                <a:gd name="f57" fmla="*/ f47 1 46"/>
                <a:gd name="f58" fmla="*/ f48 1 43"/>
                <a:gd name="f59" fmla="*/ f49 1 46"/>
                <a:gd name="f60" fmla="*/ 0 1 f39"/>
                <a:gd name="f61" fmla="*/ f33 1 f39"/>
                <a:gd name="f62" fmla="*/ 0 1 f40"/>
                <a:gd name="f63" fmla="*/ f34 1 f40"/>
                <a:gd name="f64" fmla="*/ f51 1 f39"/>
                <a:gd name="f65" fmla="*/ f52 1 f40"/>
                <a:gd name="f66" fmla="*/ f53 1 f39"/>
                <a:gd name="f67" fmla="*/ f54 1 f40"/>
                <a:gd name="f68" fmla="*/ f55 1 f39"/>
                <a:gd name="f69" fmla="*/ f56 1 f40"/>
                <a:gd name="f70" fmla="*/ f57 1 f39"/>
                <a:gd name="f71" fmla="*/ f58 1 f40"/>
                <a:gd name="f72" fmla="*/ f59 1 f39"/>
                <a:gd name="f73" fmla="*/ f60 f30 1"/>
                <a:gd name="f74" fmla="*/ f61 f30 1"/>
                <a:gd name="f75" fmla="*/ f63 f31 1"/>
                <a:gd name="f76" fmla="*/ f62 f31 1"/>
                <a:gd name="f77" fmla="*/ f64 f30 1"/>
                <a:gd name="f78" fmla="*/ f65 f31 1"/>
                <a:gd name="f79" fmla="*/ f66 f30 1"/>
                <a:gd name="f80" fmla="*/ f67 f31 1"/>
                <a:gd name="f81" fmla="*/ f68 f30 1"/>
                <a:gd name="f82" fmla="*/ f69 f31 1"/>
                <a:gd name="f83" fmla="*/ f70 f30 1"/>
                <a:gd name="f84" fmla="*/ f71 f31 1"/>
                <a:gd name="f85" fmla="*/ f72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7" y="f78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4"/>
                </a:cxn>
                <a:cxn ang="f50">
                  <a:pos x="f85" y="f82"/>
                </a:cxn>
                <a:cxn ang="f50">
                  <a:pos x="f77" y="f78"/>
                </a:cxn>
              </a:cxnLst>
              <a:rect l="f73" t="f76" r="f74" b="f75"/>
              <a:pathLst>
                <a:path w="46" h="43">
                  <a:moveTo>
                    <a:pt x="f8" y="f9"/>
                  </a:moveTo>
                  <a:cubicBezTo>
                    <a:pt x="f10" y="f11"/>
                    <a:pt x="f5" y="f12"/>
                    <a:pt x="f5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7"/>
                  </a:cubicBezTo>
                  <a:cubicBezTo>
                    <a:pt x="f24" y="f25"/>
                    <a:pt x="f20" y="f26"/>
                    <a:pt x="f27" y="f18"/>
                  </a:cubicBezTo>
                  <a:cubicBezTo>
                    <a:pt x="f6" y="f28"/>
                    <a:pt x="f16" y="f5"/>
                    <a:pt x="f8" y="f9"/>
                  </a:cubicBezTo>
                  <a:close/>
                </a:path>
              </a:pathLst>
            </a:custGeom>
            <a:solidFill>
              <a:srgbClr val="D60000"/>
            </a:solidFill>
            <a:ln w="9528" cap="flat">
              <a:solidFill>
                <a:srgbClr val="D6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452">
              <a:extLst>
                <a:ext uri="{FF2B5EF4-FFF2-40B4-BE49-F238E27FC236}">
                  <a16:creationId xmlns:a16="http://schemas.microsoft.com/office/drawing/2014/main" id="{EE7C9270-2002-408F-89E0-7242BFAEEE1F}"/>
                </a:ext>
              </a:extLst>
            </p:cNvPr>
            <p:cNvSpPr/>
            <p:nvPr/>
          </p:nvSpPr>
          <p:spPr>
            <a:xfrm>
              <a:off x="3481623" y="5061542"/>
              <a:ext cx="694907" cy="3311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5"/>
                <a:gd name="f8" fmla="val 2"/>
                <a:gd name="f9" fmla="val 1"/>
                <a:gd name="f10" fmla="val 24"/>
                <a:gd name="f11" fmla="val 23"/>
                <a:gd name="f12" fmla="val 22"/>
                <a:gd name="f13" fmla="val 21"/>
                <a:gd name="f14" fmla="val 56"/>
                <a:gd name="f15" fmla="val 11"/>
                <a:gd name="f16" fmla="val 12"/>
                <a:gd name="f17" fmla="val 13"/>
                <a:gd name="f18" fmla="val 14"/>
                <a:gd name="f19" fmla="val 55"/>
                <a:gd name="f20" fmla="val 54"/>
                <a:gd name="f21" fmla="val 4"/>
                <a:gd name="f22" fmla="val 3"/>
                <a:gd name="f23" fmla="+- 0 0 -90"/>
                <a:gd name="f24" fmla="*/ f3 1 57"/>
                <a:gd name="f25" fmla="*/ f4 1 25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57"/>
                <a:gd name="f34" fmla="*/ f30 1 25"/>
                <a:gd name="f35" fmla="*/ 2 f31 1"/>
                <a:gd name="f36" fmla="*/ 25 f30 1"/>
                <a:gd name="f37" fmla="*/ 0 f31 1"/>
                <a:gd name="f38" fmla="*/ 24 f30 1"/>
                <a:gd name="f39" fmla="*/ 22 f30 1"/>
                <a:gd name="f40" fmla="*/ 56 f31 1"/>
                <a:gd name="f41" fmla="*/ 11 f30 1"/>
                <a:gd name="f42" fmla="*/ 57 f31 1"/>
                <a:gd name="f43" fmla="*/ 13 f30 1"/>
                <a:gd name="f44" fmla="*/ 54 f31 1"/>
                <a:gd name="f45" fmla="*/ 14 f30 1"/>
                <a:gd name="f46" fmla="*/ 3 f31 1"/>
                <a:gd name="f47" fmla="+- f32 0 f1"/>
                <a:gd name="f48" fmla="*/ f35 1 57"/>
                <a:gd name="f49" fmla="*/ f36 1 25"/>
                <a:gd name="f50" fmla="*/ f37 1 57"/>
                <a:gd name="f51" fmla="*/ f38 1 25"/>
                <a:gd name="f52" fmla="*/ f39 1 25"/>
                <a:gd name="f53" fmla="*/ f40 1 57"/>
                <a:gd name="f54" fmla="*/ f41 1 25"/>
                <a:gd name="f55" fmla="*/ f42 1 57"/>
                <a:gd name="f56" fmla="*/ f43 1 25"/>
                <a:gd name="f57" fmla="*/ f44 1 57"/>
                <a:gd name="f58" fmla="*/ f45 1 25"/>
                <a:gd name="f59" fmla="*/ f46 1 57"/>
                <a:gd name="f60" fmla="*/ 0 1 f33"/>
                <a:gd name="f61" fmla="*/ f27 1 f33"/>
                <a:gd name="f62" fmla="*/ 0 1 f34"/>
                <a:gd name="f63" fmla="*/ f28 1 f34"/>
                <a:gd name="f64" fmla="*/ f48 1 f33"/>
                <a:gd name="f65" fmla="*/ f49 1 f34"/>
                <a:gd name="f66" fmla="*/ f50 1 f33"/>
                <a:gd name="f67" fmla="*/ f51 1 f34"/>
                <a:gd name="f68" fmla="*/ f52 1 f34"/>
                <a:gd name="f69" fmla="*/ f53 1 f33"/>
                <a:gd name="f70" fmla="*/ f54 1 f34"/>
                <a:gd name="f71" fmla="*/ f55 1 f33"/>
                <a:gd name="f72" fmla="*/ f56 1 f34"/>
                <a:gd name="f73" fmla="*/ f57 1 f33"/>
                <a:gd name="f74" fmla="*/ f58 1 f34"/>
                <a:gd name="f75" fmla="*/ f59 1 f33"/>
                <a:gd name="f76" fmla="*/ f60 f24 1"/>
                <a:gd name="f77" fmla="*/ f61 f24 1"/>
                <a:gd name="f78" fmla="*/ f63 f25 1"/>
                <a:gd name="f79" fmla="*/ f62 f25 1"/>
                <a:gd name="f80" fmla="*/ f64 f24 1"/>
                <a:gd name="f81" fmla="*/ f65 f25 1"/>
                <a:gd name="f82" fmla="*/ f66 f24 1"/>
                <a:gd name="f83" fmla="*/ f67 f25 1"/>
                <a:gd name="f84" fmla="*/ f68 f25 1"/>
                <a:gd name="f85" fmla="*/ f69 f24 1"/>
                <a:gd name="f86" fmla="*/ f70 f25 1"/>
                <a:gd name="f87" fmla="*/ f71 f24 1"/>
                <a:gd name="f88" fmla="*/ f72 f25 1"/>
                <a:gd name="f89" fmla="*/ f73 f24 1"/>
                <a:gd name="f90" fmla="*/ f74 f25 1"/>
                <a:gd name="f91" fmla="*/ f7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80" y="f81"/>
                </a:cxn>
                <a:cxn ang="f47">
                  <a:pos x="f82" y="f83"/>
                </a:cxn>
                <a:cxn ang="f47">
                  <a:pos x="f82" y="f84"/>
                </a:cxn>
                <a:cxn ang="f47">
                  <a:pos x="f85" y="f86"/>
                </a:cxn>
                <a:cxn ang="f47">
                  <a:pos x="f87" y="f88"/>
                </a:cxn>
                <a:cxn ang="f47">
                  <a:pos x="f89" y="f90"/>
                </a:cxn>
                <a:cxn ang="f47">
                  <a:pos x="f91" y="f83"/>
                </a:cxn>
                <a:cxn ang="f47">
                  <a:pos x="f80" y="f81"/>
                </a:cxn>
              </a:cxnLst>
              <a:rect l="f76" t="f79" r="f77" b="f78"/>
              <a:pathLst>
                <a:path w="57" h="25">
                  <a:moveTo>
                    <a:pt x="f8" y="f7"/>
                  </a:moveTo>
                  <a:cubicBezTo>
                    <a:pt x="f9" y="f7"/>
                    <a:pt x="f9" y="f10"/>
                    <a:pt x="f5" y="f10"/>
                  </a:cubicBezTo>
                  <a:cubicBezTo>
                    <a:pt x="f5" y="f11"/>
                    <a:pt x="f5" y="f12"/>
                    <a:pt x="f5" y="f12"/>
                  </a:cubicBezTo>
                  <a:cubicBezTo>
                    <a:pt x="f9" y="f13"/>
                    <a:pt x="f11" y="f5"/>
                    <a:pt x="f14" y="f15"/>
                  </a:cubicBezTo>
                  <a:cubicBezTo>
                    <a:pt x="f14" y="f15"/>
                    <a:pt x="f6" y="f16"/>
                    <a:pt x="f6" y="f17"/>
                  </a:cubicBezTo>
                  <a:cubicBezTo>
                    <a:pt x="f14" y="f18"/>
                    <a:pt x="f19" y="f18"/>
                    <a:pt x="f20" y="f18"/>
                  </a:cubicBezTo>
                  <a:cubicBezTo>
                    <a:pt x="f10" y="f21"/>
                    <a:pt x="f22" y="f10"/>
                    <a:pt x="f22" y="f10"/>
                  </a:cubicBezTo>
                  <a:cubicBezTo>
                    <a:pt x="f8" y="f10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453">
              <a:extLst>
                <a:ext uri="{FF2B5EF4-FFF2-40B4-BE49-F238E27FC236}">
                  <a16:creationId xmlns:a16="http://schemas.microsoft.com/office/drawing/2014/main" id="{7A14A4D7-389E-4FC3-A614-5BF253CBB821}"/>
                </a:ext>
              </a:extLst>
            </p:cNvPr>
            <p:cNvSpPr/>
            <p:nvPr/>
          </p:nvSpPr>
          <p:spPr>
            <a:xfrm>
              <a:off x="3526456" y="5376516"/>
              <a:ext cx="702368" cy="2826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1"/>
                <a:gd name="f8" fmla="val 17"/>
                <a:gd name="f9" fmla="val 15"/>
                <a:gd name="f10" fmla="val 18"/>
                <a:gd name="f11" fmla="val 8"/>
                <a:gd name="f12" fmla="val 1"/>
                <a:gd name="f13" fmla="val 14"/>
                <a:gd name="f14" fmla="val 13"/>
                <a:gd name="f15" fmla="val 12"/>
                <a:gd name="f16" fmla="val 11"/>
                <a:gd name="f17" fmla="val 2"/>
                <a:gd name="f18" fmla="val 33"/>
                <a:gd name="f19" fmla="val 54"/>
                <a:gd name="f20" fmla="val 55"/>
                <a:gd name="f21" fmla="val 56"/>
                <a:gd name="f22" fmla="val 3"/>
                <a:gd name="f23" fmla="val 4"/>
                <a:gd name="f24" fmla="val 43"/>
                <a:gd name="f25" fmla="+- 0 0 -90"/>
                <a:gd name="f26" fmla="*/ f3 1 57"/>
                <a:gd name="f27" fmla="*/ f4 1 21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57"/>
                <a:gd name="f36" fmla="*/ f32 1 21"/>
                <a:gd name="f37" fmla="*/ 21 f33 1"/>
                <a:gd name="f38" fmla="*/ 17 f32 1"/>
                <a:gd name="f39" fmla="*/ 1 f33 1"/>
                <a:gd name="f40" fmla="*/ 14 f32 1"/>
                <a:gd name="f41" fmla="*/ 0 f33 1"/>
                <a:gd name="f42" fmla="*/ 12 f32 1"/>
                <a:gd name="f43" fmla="*/ 2 f33 1"/>
                <a:gd name="f44" fmla="*/ 11 f32 1"/>
                <a:gd name="f45" fmla="*/ 54 f33 1"/>
                <a:gd name="f46" fmla="*/ 1 f32 1"/>
                <a:gd name="f47" fmla="*/ 56 f33 1"/>
                <a:gd name="f48" fmla="*/ 4 f32 1"/>
                <a:gd name="f49" fmla="+- f34 0 f1"/>
                <a:gd name="f50" fmla="*/ f37 1 57"/>
                <a:gd name="f51" fmla="*/ f38 1 21"/>
                <a:gd name="f52" fmla="*/ f39 1 57"/>
                <a:gd name="f53" fmla="*/ f40 1 21"/>
                <a:gd name="f54" fmla="*/ f41 1 57"/>
                <a:gd name="f55" fmla="*/ f42 1 21"/>
                <a:gd name="f56" fmla="*/ f43 1 57"/>
                <a:gd name="f57" fmla="*/ f44 1 21"/>
                <a:gd name="f58" fmla="*/ f45 1 57"/>
                <a:gd name="f59" fmla="*/ f46 1 21"/>
                <a:gd name="f60" fmla="*/ f47 1 57"/>
                <a:gd name="f61" fmla="*/ f48 1 21"/>
                <a:gd name="f62" fmla="*/ 0 1 f35"/>
                <a:gd name="f63" fmla="*/ f29 1 f35"/>
                <a:gd name="f64" fmla="*/ 0 1 f36"/>
                <a:gd name="f65" fmla="*/ f30 1 f36"/>
                <a:gd name="f66" fmla="*/ f50 1 f35"/>
                <a:gd name="f67" fmla="*/ f51 1 f36"/>
                <a:gd name="f68" fmla="*/ f52 1 f35"/>
                <a:gd name="f69" fmla="*/ f53 1 f36"/>
                <a:gd name="f70" fmla="*/ f54 1 f35"/>
                <a:gd name="f71" fmla="*/ f55 1 f36"/>
                <a:gd name="f72" fmla="*/ f56 1 f35"/>
                <a:gd name="f73" fmla="*/ f57 1 f36"/>
                <a:gd name="f74" fmla="*/ f58 1 f35"/>
                <a:gd name="f75" fmla="*/ f59 1 f36"/>
                <a:gd name="f76" fmla="*/ f60 1 f35"/>
                <a:gd name="f77" fmla="*/ f61 1 f36"/>
                <a:gd name="f78" fmla="*/ f62 f26 1"/>
                <a:gd name="f79" fmla="*/ f63 f26 1"/>
                <a:gd name="f80" fmla="*/ f65 f27 1"/>
                <a:gd name="f81" fmla="*/ f64 f27 1"/>
                <a:gd name="f82" fmla="*/ f66 f26 1"/>
                <a:gd name="f83" fmla="*/ f67 f27 1"/>
                <a:gd name="f84" fmla="*/ f68 f26 1"/>
                <a:gd name="f85" fmla="*/ f69 f27 1"/>
                <a:gd name="f86" fmla="*/ f70 f26 1"/>
                <a:gd name="f87" fmla="*/ f71 f27 1"/>
                <a:gd name="f88" fmla="*/ f72 f26 1"/>
                <a:gd name="f89" fmla="*/ f73 f27 1"/>
                <a:gd name="f90" fmla="*/ f74 f26 1"/>
                <a:gd name="f91" fmla="*/ f75 f27 1"/>
                <a:gd name="f92" fmla="*/ f76 f26 1"/>
                <a:gd name="f93" fmla="*/ f7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91"/>
                </a:cxn>
                <a:cxn ang="f49">
                  <a:pos x="f92" y="f93"/>
                </a:cxn>
                <a:cxn ang="f49">
                  <a:pos x="f82" y="f83"/>
                </a:cxn>
              </a:cxnLst>
              <a:rect l="f78" t="f81" r="f79" b="f80"/>
              <a:pathLst>
                <a:path w="57" h="21">
                  <a:moveTo>
                    <a:pt x="f7" y="f8"/>
                  </a:moveTo>
                  <a:cubicBezTo>
                    <a:pt x="f9" y="f10"/>
                    <a:pt x="f11" y="f8"/>
                    <a:pt x="f12" y="f13"/>
                  </a:cubicBezTo>
                  <a:cubicBezTo>
                    <a:pt x="f5" y="f13"/>
                    <a:pt x="f5" y="f14"/>
                    <a:pt x="f5" y="f15"/>
                  </a:cubicBezTo>
                  <a:cubicBezTo>
                    <a:pt x="f5" y="f16"/>
                    <a:pt x="f12" y="f16"/>
                    <a:pt x="f17" y="f16"/>
                  </a:cubicBezTo>
                  <a:cubicBezTo>
                    <a:pt x="f18" y="f7"/>
                    <a:pt x="f19" y="f12"/>
                    <a:pt x="f19" y="f12"/>
                  </a:cubicBezTo>
                  <a:cubicBezTo>
                    <a:pt x="f20" y="f5"/>
                    <a:pt x="f21" y="f5"/>
                    <a:pt x="f21" y="f12"/>
                  </a:cubicBezTo>
                  <a:cubicBezTo>
                    <a:pt x="f6" y="f17"/>
                    <a:pt x="f6" y="f22"/>
                    <a:pt x="f21" y="f23"/>
                  </a:cubicBezTo>
                  <a:cubicBezTo>
                    <a:pt x="f21" y="f23"/>
                    <a:pt x="f24" y="f8"/>
                    <a:pt x="f7" y="f8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454">
              <a:extLst>
                <a:ext uri="{FF2B5EF4-FFF2-40B4-BE49-F238E27FC236}">
                  <a16:creationId xmlns:a16="http://schemas.microsoft.com/office/drawing/2014/main" id="{85762E32-FC76-4D9D-8E27-4495146B8158}"/>
                </a:ext>
              </a:extLst>
            </p:cNvPr>
            <p:cNvSpPr/>
            <p:nvPr/>
          </p:nvSpPr>
          <p:spPr>
            <a:xfrm>
              <a:off x="3563819" y="5303830"/>
              <a:ext cx="552928" cy="1372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11"/>
                <a:gd name="f8" fmla="val 2"/>
                <a:gd name="f9" fmla="val 1"/>
                <a:gd name="f10" fmla="val 10"/>
                <a:gd name="f11" fmla="val 9"/>
                <a:gd name="f12" fmla="val 8"/>
                <a:gd name="f13" fmla="val 7"/>
                <a:gd name="f14" fmla="val 43"/>
                <a:gd name="f15" fmla="val 44"/>
                <a:gd name="f16" fmla="val 3"/>
                <a:gd name="f17" fmla="val 4"/>
                <a:gd name="f18" fmla="+- 0 0 -90"/>
                <a:gd name="f19" fmla="*/ f3 1 45"/>
                <a:gd name="f20" fmla="*/ f4 1 1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45"/>
                <a:gd name="f29" fmla="*/ f25 1 11"/>
                <a:gd name="f30" fmla="*/ 2 f26 1"/>
                <a:gd name="f31" fmla="*/ 11 f25 1"/>
                <a:gd name="f32" fmla="*/ 0 f26 1"/>
                <a:gd name="f33" fmla="*/ 9 f25 1"/>
                <a:gd name="f34" fmla="*/ 1 f26 1"/>
                <a:gd name="f35" fmla="*/ 7 f25 1"/>
                <a:gd name="f36" fmla="*/ 43 f26 1"/>
                <a:gd name="f37" fmla="*/ 0 f25 1"/>
                <a:gd name="f38" fmla="*/ 45 f26 1"/>
                <a:gd name="f39" fmla="*/ 2 f25 1"/>
                <a:gd name="f40" fmla="*/ 44 f26 1"/>
                <a:gd name="f41" fmla="*/ 4 f25 1"/>
                <a:gd name="f42" fmla="+- f27 0 f1"/>
                <a:gd name="f43" fmla="*/ f30 1 45"/>
                <a:gd name="f44" fmla="*/ f31 1 11"/>
                <a:gd name="f45" fmla="*/ f32 1 45"/>
                <a:gd name="f46" fmla="*/ f33 1 11"/>
                <a:gd name="f47" fmla="*/ f34 1 45"/>
                <a:gd name="f48" fmla="*/ f35 1 11"/>
                <a:gd name="f49" fmla="*/ f36 1 45"/>
                <a:gd name="f50" fmla="*/ f37 1 11"/>
                <a:gd name="f51" fmla="*/ f38 1 45"/>
                <a:gd name="f52" fmla="*/ f39 1 11"/>
                <a:gd name="f53" fmla="*/ f40 1 45"/>
                <a:gd name="f54" fmla="*/ f41 1 11"/>
                <a:gd name="f55" fmla="*/ 0 1 f28"/>
                <a:gd name="f56" fmla="*/ f22 1 f28"/>
                <a:gd name="f57" fmla="*/ 0 1 f29"/>
                <a:gd name="f58" fmla="*/ f23 1 f29"/>
                <a:gd name="f59" fmla="*/ f43 1 f28"/>
                <a:gd name="f60" fmla="*/ f44 1 f29"/>
                <a:gd name="f61" fmla="*/ f45 1 f28"/>
                <a:gd name="f62" fmla="*/ f46 1 f29"/>
                <a:gd name="f63" fmla="*/ f47 1 f28"/>
                <a:gd name="f64" fmla="*/ f48 1 f29"/>
                <a:gd name="f65" fmla="*/ f49 1 f28"/>
                <a:gd name="f66" fmla="*/ f50 1 f29"/>
                <a:gd name="f67" fmla="*/ f51 1 f28"/>
                <a:gd name="f68" fmla="*/ f52 1 f29"/>
                <a:gd name="f69" fmla="*/ f53 1 f28"/>
                <a:gd name="f70" fmla="*/ f54 1 f29"/>
                <a:gd name="f71" fmla="*/ f55 f19 1"/>
                <a:gd name="f72" fmla="*/ f56 f19 1"/>
                <a:gd name="f73" fmla="*/ f58 f20 1"/>
                <a:gd name="f74" fmla="*/ f57 f20 1"/>
                <a:gd name="f75" fmla="*/ f59 f19 1"/>
                <a:gd name="f76" fmla="*/ f60 f20 1"/>
                <a:gd name="f77" fmla="*/ f61 f19 1"/>
                <a:gd name="f78" fmla="*/ f62 f20 1"/>
                <a:gd name="f79" fmla="*/ f63 f19 1"/>
                <a:gd name="f80" fmla="*/ f64 f20 1"/>
                <a:gd name="f81" fmla="*/ f65 f19 1"/>
                <a:gd name="f82" fmla="*/ f66 f20 1"/>
                <a:gd name="f83" fmla="*/ f67 f19 1"/>
                <a:gd name="f84" fmla="*/ f68 f20 1"/>
                <a:gd name="f85" fmla="*/ f69 f19 1"/>
                <a:gd name="f86" fmla="*/ f7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81" y="f82"/>
                </a:cxn>
                <a:cxn ang="f42">
                  <a:pos x="f83" y="f84"/>
                </a:cxn>
                <a:cxn ang="f42">
                  <a:pos x="f85" y="f86"/>
                </a:cxn>
                <a:cxn ang="f42">
                  <a:pos x="f75" y="f76"/>
                </a:cxn>
              </a:cxnLst>
              <a:rect l="f71" t="f74" r="f72" b="f73"/>
              <a:pathLst>
                <a:path w="45" h="11">
                  <a:moveTo>
                    <a:pt x="f8" y="f7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12"/>
                    <a:pt x="f5" y="f13"/>
                    <a:pt x="f9" y="f13"/>
                  </a:cubicBezTo>
                  <a:cubicBezTo>
                    <a:pt x="f14" y="f5"/>
                    <a:pt x="f14" y="f5"/>
                    <a:pt x="f14" y="f5"/>
                  </a:cubicBezTo>
                  <a:cubicBezTo>
                    <a:pt x="f15" y="f5"/>
                    <a:pt x="f6" y="f9"/>
                    <a:pt x="f6" y="f8"/>
                  </a:cubicBezTo>
                  <a:cubicBezTo>
                    <a:pt x="f6" y="f16"/>
                    <a:pt x="f6" y="f17"/>
                    <a:pt x="f15" y="f17"/>
                  </a:cubicBezTo>
                  <a:cubicBezTo>
                    <a:pt x="f8" y="f7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455">
              <a:extLst>
                <a:ext uri="{FF2B5EF4-FFF2-40B4-BE49-F238E27FC236}">
                  <a16:creationId xmlns:a16="http://schemas.microsoft.com/office/drawing/2014/main" id="{6652A8BF-8A27-4620-BF2A-9C0A2E17EE2D}"/>
                </a:ext>
              </a:extLst>
            </p:cNvPr>
            <p:cNvSpPr/>
            <p:nvPr/>
          </p:nvSpPr>
          <p:spPr>
            <a:xfrm>
              <a:off x="2868920" y="7928597"/>
              <a:ext cx="321301" cy="2261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17"/>
                <a:gd name="f8" fmla="val 25"/>
                <a:gd name="f9" fmla="val 4"/>
                <a:gd name="f10" fmla="val 3"/>
                <a:gd name="f11" fmla="val 2"/>
                <a:gd name="f12" fmla="val 1"/>
                <a:gd name="f13" fmla="val 23"/>
                <a:gd name="f14" fmla="val 13"/>
                <a:gd name="f15" fmla="val 14"/>
                <a:gd name="f16" fmla="val 16"/>
                <a:gd name="f17" fmla="+- 0 0 -90"/>
                <a:gd name="f18" fmla="*/ f3 1 26"/>
                <a:gd name="f19" fmla="*/ f4 1 1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6"/>
                <a:gd name="f28" fmla="*/ f24 1 17"/>
                <a:gd name="f29" fmla="*/ 25 f25 1"/>
                <a:gd name="f30" fmla="*/ 4 f24 1"/>
                <a:gd name="f31" fmla="*/ 1 f24 1"/>
                <a:gd name="f32" fmla="*/ 23 f25 1"/>
                <a:gd name="f33" fmla="*/ 0 f24 1"/>
                <a:gd name="f34" fmla="*/ 0 f25 1"/>
                <a:gd name="f35" fmla="*/ 13 f24 1"/>
                <a:gd name="f36" fmla="*/ 1 f25 1"/>
                <a:gd name="f37" fmla="*/ 17 f24 1"/>
                <a:gd name="f38" fmla="+- f26 0 f1"/>
                <a:gd name="f39" fmla="*/ f29 1 26"/>
                <a:gd name="f40" fmla="*/ f30 1 17"/>
                <a:gd name="f41" fmla="*/ f31 1 17"/>
                <a:gd name="f42" fmla="*/ f32 1 26"/>
                <a:gd name="f43" fmla="*/ f33 1 17"/>
                <a:gd name="f44" fmla="*/ f34 1 26"/>
                <a:gd name="f45" fmla="*/ f35 1 17"/>
                <a:gd name="f46" fmla="*/ f36 1 26"/>
                <a:gd name="f47" fmla="*/ f37 1 17"/>
                <a:gd name="f48" fmla="*/ 0 1 f27"/>
                <a:gd name="f49" fmla="*/ f21 1 f27"/>
                <a:gd name="f50" fmla="*/ 0 1 f28"/>
                <a:gd name="f51" fmla="*/ f22 1 f28"/>
                <a:gd name="f52" fmla="*/ f39 1 f27"/>
                <a:gd name="f53" fmla="*/ f40 1 f28"/>
                <a:gd name="f54" fmla="*/ f41 1 f28"/>
                <a:gd name="f55" fmla="*/ f42 1 f27"/>
                <a:gd name="f56" fmla="*/ f43 1 f28"/>
                <a:gd name="f57" fmla="*/ f44 1 f27"/>
                <a:gd name="f58" fmla="*/ f45 1 f28"/>
                <a:gd name="f59" fmla="*/ f46 1 f27"/>
                <a:gd name="f60" fmla="*/ f47 1 f28"/>
                <a:gd name="f61" fmla="*/ f48 f18 1"/>
                <a:gd name="f62" fmla="*/ f49 f18 1"/>
                <a:gd name="f63" fmla="*/ f51 f19 1"/>
                <a:gd name="f64" fmla="*/ f50 f19 1"/>
                <a:gd name="f65" fmla="*/ f52 f18 1"/>
                <a:gd name="f66" fmla="*/ f53 f19 1"/>
                <a:gd name="f67" fmla="*/ f54 f19 1"/>
                <a:gd name="f68" fmla="*/ f55 f18 1"/>
                <a:gd name="f69" fmla="*/ f56 f19 1"/>
                <a:gd name="f70" fmla="*/ f57 f18 1"/>
                <a:gd name="f71" fmla="*/ f58 f19 1"/>
                <a:gd name="f72" fmla="*/ f59 f18 1"/>
                <a:gd name="f73" fmla="*/ f60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5" y="f66"/>
                </a:cxn>
                <a:cxn ang="f38">
                  <a:pos x="f65" y="f67"/>
                </a:cxn>
                <a:cxn ang="f38">
                  <a:pos x="f68" y="f69"/>
                </a:cxn>
                <a:cxn ang="f38">
                  <a:pos x="f70" y="f71"/>
                </a:cxn>
                <a:cxn ang="f38">
                  <a:pos x="f72" y="f73"/>
                </a:cxn>
                <a:cxn ang="f38">
                  <a:pos x="f65" y="f66"/>
                </a:cxn>
              </a:cxnLst>
              <a:rect l="f61" t="f64" r="f62" b="f63"/>
              <a:pathLst>
                <a:path w="26" h="17">
                  <a:moveTo>
                    <a:pt x="f8" y="f9"/>
                  </a:moveTo>
                  <a:cubicBezTo>
                    <a:pt x="f8" y="f10"/>
                    <a:pt x="f6" y="f11"/>
                    <a:pt x="f8" y="f12"/>
                  </a:cubicBezTo>
                  <a:cubicBezTo>
                    <a:pt x="f8" y="f5"/>
                    <a:pt x="f13" y="f5"/>
                    <a:pt x="f13" y="f5"/>
                  </a:cubicBezTo>
                  <a:cubicBezTo>
                    <a:pt x="f5" y="f14"/>
                    <a:pt x="f5" y="f14"/>
                    <a:pt x="f5" y="f14"/>
                  </a:cubicBezTo>
                  <a:cubicBezTo>
                    <a:pt x="f12" y="f15"/>
                    <a:pt x="f12" y="f16"/>
                    <a:pt x="f12" y="f7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456">
              <a:extLst>
                <a:ext uri="{FF2B5EF4-FFF2-40B4-BE49-F238E27FC236}">
                  <a16:creationId xmlns:a16="http://schemas.microsoft.com/office/drawing/2014/main" id="{48E859DC-73C0-433C-95BA-B77C659D6CAD}"/>
                </a:ext>
              </a:extLst>
            </p:cNvPr>
            <p:cNvSpPr/>
            <p:nvPr/>
          </p:nvSpPr>
          <p:spPr>
            <a:xfrm>
              <a:off x="2846499" y="7783226"/>
              <a:ext cx="500624" cy="2342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18"/>
                <a:gd name="f8" fmla="val 1"/>
                <a:gd name="f9" fmla="val 5"/>
                <a:gd name="f10" fmla="val 12"/>
                <a:gd name="f11" fmla="val 16"/>
                <a:gd name="f12" fmla="val 4"/>
                <a:gd name="f13" fmla="val 39"/>
                <a:gd name="f14" fmla="val 40"/>
                <a:gd name="f15" fmla="val 3"/>
                <a:gd name="f16" fmla="val 2"/>
                <a:gd name="f17" fmla="val 17"/>
                <a:gd name="f18" fmla="val 6"/>
                <a:gd name="f19" fmla="val 7"/>
                <a:gd name="f20" fmla="val 14"/>
                <a:gd name="f21" fmla="val 15"/>
                <a:gd name="f22" fmla="+- 0 0 -90"/>
                <a:gd name="f23" fmla="*/ f3 1 41"/>
                <a:gd name="f24" fmla="*/ f4 1 18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41"/>
                <a:gd name="f33" fmla="*/ f29 1 18"/>
                <a:gd name="f34" fmla="*/ 1 f30 1"/>
                <a:gd name="f35" fmla="*/ 18 f29 1"/>
                <a:gd name="f36" fmla="*/ 39 f30 1"/>
                <a:gd name="f37" fmla="*/ 4 f29 1"/>
                <a:gd name="f38" fmla="*/ 41 f30 1"/>
                <a:gd name="f39" fmla="*/ 2 f29 1"/>
                <a:gd name="f40" fmla="*/ 0 f29 1"/>
                <a:gd name="f41" fmla="*/ 0 f30 1"/>
                <a:gd name="f42" fmla="*/ 14 f29 1"/>
                <a:gd name="f43" fmla="+- f31 0 f1"/>
                <a:gd name="f44" fmla="*/ f34 1 41"/>
                <a:gd name="f45" fmla="*/ f35 1 18"/>
                <a:gd name="f46" fmla="*/ f36 1 41"/>
                <a:gd name="f47" fmla="*/ f37 1 18"/>
                <a:gd name="f48" fmla="*/ f38 1 41"/>
                <a:gd name="f49" fmla="*/ f39 1 18"/>
                <a:gd name="f50" fmla="*/ f40 1 18"/>
                <a:gd name="f51" fmla="*/ f41 1 41"/>
                <a:gd name="f52" fmla="*/ f42 1 18"/>
                <a:gd name="f53" fmla="*/ 0 1 f32"/>
                <a:gd name="f54" fmla="*/ f26 1 f32"/>
                <a:gd name="f55" fmla="*/ 0 1 f33"/>
                <a:gd name="f56" fmla="*/ f27 1 f33"/>
                <a:gd name="f57" fmla="*/ f44 1 f32"/>
                <a:gd name="f58" fmla="*/ f45 1 f33"/>
                <a:gd name="f59" fmla="*/ f46 1 f32"/>
                <a:gd name="f60" fmla="*/ f47 1 f33"/>
                <a:gd name="f61" fmla="*/ f48 1 f32"/>
                <a:gd name="f62" fmla="*/ f49 1 f33"/>
                <a:gd name="f63" fmla="*/ f50 1 f33"/>
                <a:gd name="f64" fmla="*/ f51 1 f32"/>
                <a:gd name="f65" fmla="*/ f52 1 f33"/>
                <a:gd name="f66" fmla="*/ f53 f23 1"/>
                <a:gd name="f67" fmla="*/ f54 f23 1"/>
                <a:gd name="f68" fmla="*/ f56 f24 1"/>
                <a:gd name="f69" fmla="*/ f55 f24 1"/>
                <a:gd name="f70" fmla="*/ f57 f23 1"/>
                <a:gd name="f71" fmla="*/ f58 f24 1"/>
                <a:gd name="f72" fmla="*/ f59 f23 1"/>
                <a:gd name="f73" fmla="*/ f60 f24 1"/>
                <a:gd name="f74" fmla="*/ f61 f23 1"/>
                <a:gd name="f75" fmla="*/ f62 f24 1"/>
                <a:gd name="f76" fmla="*/ f63 f24 1"/>
                <a:gd name="f77" fmla="*/ f64 f23 1"/>
                <a:gd name="f78" fmla="*/ f6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72" y="f76"/>
                </a:cxn>
                <a:cxn ang="f43">
                  <a:pos x="f72" y="f76"/>
                </a:cxn>
                <a:cxn ang="f43">
                  <a:pos x="f77" y="f78"/>
                </a:cxn>
                <a:cxn ang="f43">
                  <a:pos x="f70" y="f71"/>
                </a:cxn>
              </a:cxnLst>
              <a:rect l="f66" t="f69" r="f67" b="f68"/>
              <a:pathLst>
                <a:path w="41" h="18">
                  <a:moveTo>
                    <a:pt x="f8" y="f7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6" y="f15"/>
                    <a:pt x="f6" y="f16"/>
                  </a:cubicBezTo>
                  <a:cubicBezTo>
                    <a:pt x="f6" y="f8"/>
                    <a:pt x="f14" y="f5"/>
                    <a:pt x="f13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17" y="f5"/>
                    <a:pt x="f18" y="f19"/>
                    <a:pt x="f5" y="f20"/>
                  </a:cubicBezTo>
                  <a:cubicBezTo>
                    <a:pt x="f5" y="f21"/>
                    <a:pt x="f8" y="f1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457">
              <a:extLst>
                <a:ext uri="{FF2B5EF4-FFF2-40B4-BE49-F238E27FC236}">
                  <a16:creationId xmlns:a16="http://schemas.microsoft.com/office/drawing/2014/main" id="{2F433383-9939-4F32-BE9E-2655C989EC2E}"/>
                </a:ext>
              </a:extLst>
            </p:cNvPr>
            <p:cNvSpPr/>
            <p:nvPr/>
          </p:nvSpPr>
          <p:spPr>
            <a:xfrm>
              <a:off x="2891332" y="7928597"/>
              <a:ext cx="493154" cy="2988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39"/>
                <a:gd name="f9" fmla="val 3"/>
                <a:gd name="f10" fmla="val 1"/>
                <a:gd name="f11" fmla="val 38"/>
                <a:gd name="f12" fmla="val 37"/>
                <a:gd name="f13" fmla="val 36"/>
                <a:gd name="f14" fmla="val 24"/>
                <a:gd name="f15" fmla="val 14"/>
                <a:gd name="f16" fmla="val 7"/>
                <a:gd name="f17" fmla="val 18"/>
                <a:gd name="f18" fmla="val 20"/>
                <a:gd name="f19" fmla="val 21"/>
                <a:gd name="f20" fmla="val 22"/>
                <a:gd name="f21" fmla="val 9"/>
                <a:gd name="f22" fmla="val 26"/>
                <a:gd name="f23" fmla="+- 0 0 -90"/>
                <a:gd name="f24" fmla="*/ f3 1 40"/>
                <a:gd name="f25" fmla="*/ f4 1 23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40"/>
                <a:gd name="f34" fmla="*/ f30 1 23"/>
                <a:gd name="f35" fmla="*/ 39 f31 1"/>
                <a:gd name="f36" fmla="*/ 3 f30 1"/>
                <a:gd name="f37" fmla="*/ 1 f30 1"/>
                <a:gd name="f38" fmla="*/ 36 f31 1"/>
                <a:gd name="f39" fmla="*/ 0 f31 1"/>
                <a:gd name="f40" fmla="*/ 20 f30 1"/>
                <a:gd name="f41" fmla="*/ 1 f31 1"/>
                <a:gd name="f42" fmla="*/ 23 f30 1"/>
                <a:gd name="f43" fmla="+- f32 0 f1"/>
                <a:gd name="f44" fmla="*/ f35 1 40"/>
                <a:gd name="f45" fmla="*/ f36 1 23"/>
                <a:gd name="f46" fmla="*/ f37 1 23"/>
                <a:gd name="f47" fmla="*/ f38 1 40"/>
                <a:gd name="f48" fmla="*/ f39 1 40"/>
                <a:gd name="f49" fmla="*/ f40 1 23"/>
                <a:gd name="f50" fmla="*/ f41 1 40"/>
                <a:gd name="f51" fmla="*/ f42 1 23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4"/>
                <a:gd name="f59" fmla="*/ f47 1 f33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5 1"/>
                <a:gd name="f71" fmla="*/ f59 f24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68" y="f70"/>
                </a:cxn>
                <a:cxn ang="f43">
                  <a:pos x="f71" y="f70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40" h="23">
                  <a:moveTo>
                    <a:pt x="f8" y="f9"/>
                  </a:moveTo>
                  <a:cubicBezTo>
                    <a:pt x="f6" y="f9"/>
                    <a:pt x="f6" y="f10"/>
                    <a:pt x="f8" y="f10"/>
                  </a:cubicBezTo>
                  <a:cubicBezTo>
                    <a:pt x="f11" y="f5"/>
                    <a:pt x="f12" y="f5"/>
                    <a:pt x="f13" y="f10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10" y="f7"/>
                  </a:cubicBezTo>
                  <a:cubicBezTo>
                    <a:pt x="f21" y="f20"/>
                    <a:pt x="f22" y="f17"/>
                    <a:pt x="f8" y="f9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Овал 14">
              <a:extLst>
                <a:ext uri="{FF2B5EF4-FFF2-40B4-BE49-F238E27FC236}">
                  <a16:creationId xmlns:a16="http://schemas.microsoft.com/office/drawing/2014/main" id="{AB8FB8BC-EA43-459E-8FE6-6179287A11DE}"/>
                </a:ext>
              </a:extLst>
            </p:cNvPr>
            <p:cNvSpPr/>
            <p:nvPr/>
          </p:nvSpPr>
          <p:spPr>
            <a:xfrm rot="20884724">
              <a:off x="3157452" y="3053574"/>
              <a:ext cx="558003" cy="7394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D60000"/>
                </a:gs>
                <a:gs pos="100000">
                  <a:srgbClr val="FF4747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55104 -0.01042 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>
            <a:extLst>
              <a:ext uri="{FF2B5EF4-FFF2-40B4-BE49-F238E27FC236}">
                <a16:creationId xmlns:a16="http://schemas.microsoft.com/office/drawing/2014/main" id="{D779001A-907E-4224-AF99-5B905EF5C6A5}"/>
              </a:ext>
            </a:extLst>
          </p:cNvPr>
          <p:cNvSpPr txBox="1"/>
          <p:nvPr/>
        </p:nvSpPr>
        <p:spPr>
          <a:xfrm>
            <a:off x="3894253" y="6227044"/>
            <a:ext cx="4403494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В телефона на учителката има ябълка.</a:t>
            </a:r>
          </a:p>
        </p:txBody>
      </p:sp>
      <p:pic>
        <p:nvPicPr>
          <p:cNvPr id="4" name="Рисунка 18">
            <a:extLst>
              <a:ext uri="{FF2B5EF4-FFF2-40B4-BE49-F238E27FC236}">
                <a16:creationId xmlns:a16="http://schemas.microsoft.com/office/drawing/2014/main" id="{794B8AC3-62CC-421C-A931-516E83618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7454" y="1225881"/>
            <a:ext cx="4000033" cy="4000033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5" name="Группа 2">
            <a:extLst>
              <a:ext uri="{FF2B5EF4-FFF2-40B4-BE49-F238E27FC236}">
                <a16:creationId xmlns:a16="http://schemas.microsoft.com/office/drawing/2014/main" id="{3FA8ACB4-E7FD-4577-AD31-AE3645C493ED}"/>
              </a:ext>
            </a:extLst>
          </p:cNvPr>
          <p:cNvGrpSpPr/>
          <p:nvPr/>
        </p:nvGrpSpPr>
        <p:grpSpPr>
          <a:xfrm>
            <a:off x="2144130" y="3053574"/>
            <a:ext cx="5477009" cy="8242813"/>
            <a:chOff x="2144130" y="3053574"/>
            <a:chExt cx="5477009" cy="8242813"/>
          </a:xfrm>
        </p:grpSpPr>
        <p:sp>
          <p:nvSpPr>
            <p:cNvPr id="6" name="Freeform 440">
              <a:extLst>
                <a:ext uri="{FF2B5EF4-FFF2-40B4-BE49-F238E27FC236}">
                  <a16:creationId xmlns:a16="http://schemas.microsoft.com/office/drawing/2014/main" id="{482966FF-F943-48C3-9B66-500130E6E032}"/>
                </a:ext>
              </a:extLst>
            </p:cNvPr>
            <p:cNvSpPr/>
            <p:nvPr/>
          </p:nvSpPr>
          <p:spPr>
            <a:xfrm>
              <a:off x="2144130" y="3123261"/>
              <a:ext cx="5477009" cy="81731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8"/>
                <a:gd name="f7" fmla="val 619"/>
                <a:gd name="f8" fmla="val 126"/>
                <a:gd name="f9" fmla="val 346"/>
                <a:gd name="f10" fmla="val 78"/>
                <a:gd name="f11" fmla="val 48"/>
                <a:gd name="f12" fmla="val 72"/>
                <a:gd name="f13" fmla="val 11"/>
                <a:gd name="f14" fmla="val 102"/>
                <a:gd name="f15" fmla="val 5"/>
                <a:gd name="f16" fmla="val 132"/>
                <a:gd name="f17" fmla="val 138"/>
                <a:gd name="f18" fmla="val 34"/>
                <a:gd name="f19" fmla="val 205"/>
                <a:gd name="f20" fmla="val 281"/>
                <a:gd name="f21" fmla="val 207"/>
                <a:gd name="f22" fmla="val 182"/>
                <a:gd name="f23" fmla="val 235"/>
                <a:gd name="f24" fmla="val 186"/>
                <a:gd name="f25" fmla="val 264"/>
                <a:gd name="f26" fmla="val 191"/>
                <a:gd name="f27" fmla="val 274"/>
                <a:gd name="f28" fmla="val 198"/>
                <a:gd name="f29" fmla="val 280"/>
                <a:gd name="f30" fmla="val 244"/>
                <a:gd name="f31" fmla="val 303"/>
                <a:gd name="f32" fmla="val 208"/>
                <a:gd name="f33" fmla="val 337"/>
                <a:gd name="f34" fmla="val 247"/>
                <a:gd name="f35" fmla="val 351"/>
                <a:gd name="f36" fmla="val 265"/>
                <a:gd name="f37" fmla="val 352"/>
                <a:gd name="f38" fmla="val 299"/>
                <a:gd name="f39" fmla="val 393"/>
                <a:gd name="f40" fmla="val 282"/>
                <a:gd name="f41" fmla="val 421"/>
                <a:gd name="f42" fmla="val 363"/>
                <a:gd name="f43" fmla="val 443"/>
                <a:gd name="f44" fmla="val 409"/>
                <a:gd name="f45" fmla="val 156"/>
                <a:gd name="f46" fmla="val 75"/>
                <a:gd name="f47" fmla="val 495"/>
                <a:gd name="f48" fmla="val 70"/>
                <a:gd name="f49" fmla="val 445"/>
                <a:gd name="f50" fmla="val 66"/>
                <a:gd name="f51" fmla="val 394"/>
                <a:gd name="f52" fmla="val 49"/>
                <a:gd name="f53" fmla="val 316"/>
                <a:gd name="f54" fmla="val 24"/>
                <a:gd name="f55" fmla="val 46"/>
                <a:gd name="f56" fmla="val 201"/>
                <a:gd name="f57" fmla="+- 0 0 -90"/>
                <a:gd name="f58" fmla="*/ f3 1 448"/>
                <a:gd name="f59" fmla="*/ f4 1 619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448"/>
                <a:gd name="f68" fmla="*/ f64 1 619"/>
                <a:gd name="f69" fmla="*/ 126 f65 1"/>
                <a:gd name="f70" fmla="*/ 346 f64 1"/>
                <a:gd name="f71" fmla="*/ 78 f65 1"/>
                <a:gd name="f72" fmla="*/ 48 f64 1"/>
                <a:gd name="f73" fmla="*/ 102 f65 1"/>
                <a:gd name="f74" fmla="*/ 5 f64 1"/>
                <a:gd name="f75" fmla="*/ 138 f65 1"/>
                <a:gd name="f76" fmla="*/ 34 f64 1"/>
                <a:gd name="f77" fmla="*/ 205 f65 1"/>
                <a:gd name="f78" fmla="*/ 281 f64 1"/>
                <a:gd name="f79" fmla="*/ 235 f65 1"/>
                <a:gd name="f80" fmla="*/ 186 f64 1"/>
                <a:gd name="f81" fmla="*/ 280 f65 1"/>
                <a:gd name="f82" fmla="*/ 244 f64 1"/>
                <a:gd name="f83" fmla="*/ 337 f65 1"/>
                <a:gd name="f84" fmla="*/ 247 f64 1"/>
                <a:gd name="f85" fmla="*/ 352 f65 1"/>
                <a:gd name="f86" fmla="*/ 299 f64 1"/>
                <a:gd name="f87" fmla="*/ 421 f65 1"/>
                <a:gd name="f88" fmla="*/ 363 f64 1"/>
                <a:gd name="f89" fmla="*/ 409 f65 1"/>
                <a:gd name="f90" fmla="*/ 619 f64 1"/>
                <a:gd name="f91" fmla="*/ 156 f65 1"/>
                <a:gd name="f92" fmla="*/ 70 f65 1"/>
                <a:gd name="f93" fmla="*/ 445 f64 1"/>
                <a:gd name="f94" fmla="*/ 24 f65 1"/>
                <a:gd name="f95" fmla="+- f66 0 f1"/>
                <a:gd name="f96" fmla="*/ f69 1 448"/>
                <a:gd name="f97" fmla="*/ f70 1 619"/>
                <a:gd name="f98" fmla="*/ f71 1 448"/>
                <a:gd name="f99" fmla="*/ f72 1 619"/>
                <a:gd name="f100" fmla="*/ f73 1 448"/>
                <a:gd name="f101" fmla="*/ f74 1 619"/>
                <a:gd name="f102" fmla="*/ f75 1 448"/>
                <a:gd name="f103" fmla="*/ f76 1 619"/>
                <a:gd name="f104" fmla="*/ f77 1 448"/>
                <a:gd name="f105" fmla="*/ f78 1 619"/>
                <a:gd name="f106" fmla="*/ f79 1 448"/>
                <a:gd name="f107" fmla="*/ f80 1 619"/>
                <a:gd name="f108" fmla="*/ f81 1 448"/>
                <a:gd name="f109" fmla="*/ f82 1 619"/>
                <a:gd name="f110" fmla="*/ f83 1 448"/>
                <a:gd name="f111" fmla="*/ f84 1 619"/>
                <a:gd name="f112" fmla="*/ f85 1 448"/>
                <a:gd name="f113" fmla="*/ f86 1 619"/>
                <a:gd name="f114" fmla="*/ f87 1 448"/>
                <a:gd name="f115" fmla="*/ f88 1 619"/>
                <a:gd name="f116" fmla="*/ f89 1 448"/>
                <a:gd name="f117" fmla="*/ f90 1 619"/>
                <a:gd name="f118" fmla="*/ f91 1 448"/>
                <a:gd name="f119" fmla="*/ f92 1 448"/>
                <a:gd name="f120" fmla="*/ f93 1 619"/>
                <a:gd name="f121" fmla="*/ f94 1 448"/>
                <a:gd name="f122" fmla="*/ 0 1 f67"/>
                <a:gd name="f123" fmla="*/ f61 1 f67"/>
                <a:gd name="f124" fmla="*/ 0 1 f68"/>
                <a:gd name="f125" fmla="*/ f62 1 f68"/>
                <a:gd name="f126" fmla="*/ f96 1 f67"/>
                <a:gd name="f127" fmla="*/ f97 1 f68"/>
                <a:gd name="f128" fmla="*/ f98 1 f67"/>
                <a:gd name="f129" fmla="*/ f99 1 f68"/>
                <a:gd name="f130" fmla="*/ f100 1 f67"/>
                <a:gd name="f131" fmla="*/ f101 1 f68"/>
                <a:gd name="f132" fmla="*/ f102 1 f67"/>
                <a:gd name="f133" fmla="*/ f103 1 f68"/>
                <a:gd name="f134" fmla="*/ f104 1 f67"/>
                <a:gd name="f135" fmla="*/ f105 1 f68"/>
                <a:gd name="f136" fmla="*/ f106 1 f67"/>
                <a:gd name="f137" fmla="*/ f107 1 f68"/>
                <a:gd name="f138" fmla="*/ f108 1 f67"/>
                <a:gd name="f139" fmla="*/ f109 1 f68"/>
                <a:gd name="f140" fmla="*/ f110 1 f67"/>
                <a:gd name="f141" fmla="*/ f111 1 f68"/>
                <a:gd name="f142" fmla="*/ f112 1 f67"/>
                <a:gd name="f143" fmla="*/ f113 1 f68"/>
                <a:gd name="f144" fmla="*/ f114 1 f67"/>
                <a:gd name="f145" fmla="*/ f115 1 f68"/>
                <a:gd name="f146" fmla="*/ f116 1 f67"/>
                <a:gd name="f147" fmla="*/ f117 1 f68"/>
                <a:gd name="f148" fmla="*/ f118 1 f67"/>
                <a:gd name="f149" fmla="*/ f119 1 f67"/>
                <a:gd name="f150" fmla="*/ f120 1 f68"/>
                <a:gd name="f151" fmla="*/ f121 1 f67"/>
                <a:gd name="f152" fmla="*/ f122 f58 1"/>
                <a:gd name="f153" fmla="*/ f123 f58 1"/>
                <a:gd name="f154" fmla="*/ f125 f59 1"/>
                <a:gd name="f155" fmla="*/ f124 f59 1"/>
                <a:gd name="f156" fmla="*/ f126 f58 1"/>
                <a:gd name="f157" fmla="*/ f127 f59 1"/>
                <a:gd name="f158" fmla="*/ f128 f58 1"/>
                <a:gd name="f159" fmla="*/ f129 f59 1"/>
                <a:gd name="f160" fmla="*/ f130 f58 1"/>
                <a:gd name="f161" fmla="*/ f131 f59 1"/>
                <a:gd name="f162" fmla="*/ f132 f58 1"/>
                <a:gd name="f163" fmla="*/ f133 f59 1"/>
                <a:gd name="f164" fmla="*/ f134 f58 1"/>
                <a:gd name="f165" fmla="*/ f135 f59 1"/>
                <a:gd name="f166" fmla="*/ f136 f58 1"/>
                <a:gd name="f167" fmla="*/ f137 f59 1"/>
                <a:gd name="f168" fmla="*/ f138 f58 1"/>
                <a:gd name="f169" fmla="*/ f139 f59 1"/>
                <a:gd name="f170" fmla="*/ f140 f58 1"/>
                <a:gd name="f171" fmla="*/ f141 f59 1"/>
                <a:gd name="f172" fmla="*/ f142 f58 1"/>
                <a:gd name="f173" fmla="*/ f143 f59 1"/>
                <a:gd name="f174" fmla="*/ f144 f58 1"/>
                <a:gd name="f175" fmla="*/ f145 f59 1"/>
                <a:gd name="f176" fmla="*/ f146 f58 1"/>
                <a:gd name="f177" fmla="*/ f147 f59 1"/>
                <a:gd name="f178" fmla="*/ f148 f58 1"/>
                <a:gd name="f179" fmla="*/ f149 f58 1"/>
                <a:gd name="f180" fmla="*/ f150 f59 1"/>
                <a:gd name="f181" fmla="*/ f151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5">
                  <a:pos x="f156" y="f157"/>
                </a:cxn>
                <a:cxn ang="f95">
                  <a:pos x="f158" y="f159"/>
                </a:cxn>
                <a:cxn ang="f95">
                  <a:pos x="f160" y="f161"/>
                </a:cxn>
                <a:cxn ang="f95">
                  <a:pos x="f162" y="f163"/>
                </a:cxn>
                <a:cxn ang="f95">
                  <a:pos x="f164" y="f165"/>
                </a:cxn>
                <a:cxn ang="f95">
                  <a:pos x="f166" y="f167"/>
                </a:cxn>
                <a:cxn ang="f95">
                  <a:pos x="f168" y="f169"/>
                </a:cxn>
                <a:cxn ang="f95">
                  <a:pos x="f170" y="f171"/>
                </a:cxn>
                <a:cxn ang="f95">
                  <a:pos x="f172" y="f173"/>
                </a:cxn>
                <a:cxn ang="f95">
                  <a:pos x="f174" y="f175"/>
                </a:cxn>
                <a:cxn ang="f95">
                  <a:pos x="f176" y="f177"/>
                </a:cxn>
                <a:cxn ang="f95">
                  <a:pos x="f178" y="f177"/>
                </a:cxn>
                <a:cxn ang="f95">
                  <a:pos x="f179" y="f180"/>
                </a:cxn>
                <a:cxn ang="f95">
                  <a:pos x="f181" y="f173"/>
                </a:cxn>
                <a:cxn ang="f95">
                  <a:pos x="f156" y="f157"/>
                </a:cxn>
              </a:cxnLst>
              <a:rect l="f152" t="f155" r="f153" b="f154"/>
              <a:pathLst>
                <a:path w="448" h="619">
                  <a:moveTo>
                    <a:pt x="f8" y="f9"/>
                  </a:moveTo>
                  <a:cubicBezTo>
                    <a:pt x="f10" y="f11"/>
                    <a:pt x="f10" y="f11"/>
                    <a:pt x="f10" y="f11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5"/>
                    <a:pt x="f17" y="f18"/>
                    <a:pt x="f17" y="f18"/>
                  </a:cubicBezTo>
                  <a:cubicBezTo>
                    <a:pt x="f19" y="f20"/>
                    <a:pt x="f19" y="f20"/>
                    <a:pt x="f19" y="f20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8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6" y="f43"/>
                    <a:pt x="f44" y="f7"/>
                    <a:pt x="f44" y="f7"/>
                  </a:cubicBezTo>
                  <a:cubicBezTo>
                    <a:pt x="f45" y="f7"/>
                    <a:pt x="f45" y="f7"/>
                    <a:pt x="f45" y="f7"/>
                  </a:cubicBezTo>
                  <a:cubicBezTo>
                    <a:pt x="f45" y="f7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38"/>
                  </a:cubicBezTo>
                  <a:cubicBezTo>
                    <a:pt x="f5" y="f40"/>
                    <a:pt x="f55" y="f56"/>
                    <a:pt x="f8" y="f9"/>
                  </a:cubicBezTo>
                  <a:close/>
                </a:path>
              </a:pathLst>
            </a:custGeom>
            <a:solidFill>
              <a:srgbClr val="E1B2A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443">
              <a:extLst>
                <a:ext uri="{FF2B5EF4-FFF2-40B4-BE49-F238E27FC236}">
                  <a16:creationId xmlns:a16="http://schemas.microsoft.com/office/drawing/2014/main" id="{633A7E18-3A4A-4C19-811B-A5FCA4B1A4BC}"/>
                </a:ext>
              </a:extLst>
            </p:cNvPr>
            <p:cNvSpPr/>
            <p:nvPr/>
          </p:nvSpPr>
          <p:spPr>
            <a:xfrm>
              <a:off x="6642302" y="7104823"/>
              <a:ext cx="971367" cy="41915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"/>
                <a:gd name="f7" fmla="val 317"/>
                <a:gd name="f8" fmla="val 18"/>
                <a:gd name="f9" fmla="val 217"/>
                <a:gd name="f10" fmla="val 41"/>
                <a:gd name="f11" fmla="val 43"/>
                <a:gd name="f12" fmla="val 309"/>
                <a:gd name="f13" fmla="val 139"/>
                <a:gd name="f14" fmla="val 53"/>
                <a:gd name="f15" fmla="val 61"/>
                <a:gd name="f16" fmla="val 40"/>
                <a:gd name="f17" fmla="val 23"/>
                <a:gd name="f18" fmla="val 24"/>
                <a:gd name="f19" fmla="val 6"/>
                <a:gd name="f20" fmla="val 10"/>
                <a:gd name="f21" fmla="val 45"/>
                <a:gd name="f22" fmla="val 51"/>
                <a:gd name="f23" fmla="+- 0 0 -90"/>
                <a:gd name="f24" fmla="*/ f3 1 79"/>
                <a:gd name="f25" fmla="*/ f4 1 317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79"/>
                <a:gd name="f34" fmla="*/ f30 1 317"/>
                <a:gd name="f35" fmla="*/ 18 f31 1"/>
                <a:gd name="f36" fmla="*/ 217 f30 1"/>
                <a:gd name="f37" fmla="*/ 0 f31 1"/>
                <a:gd name="f38" fmla="*/ 317 f30 1"/>
                <a:gd name="f39" fmla="*/ 41 f31 1"/>
                <a:gd name="f40" fmla="*/ 53 f31 1"/>
                <a:gd name="f41" fmla="*/ 61 f30 1"/>
                <a:gd name="f42" fmla="*/ 10 f31 1"/>
                <a:gd name="f43" fmla="*/ 0 f30 1"/>
                <a:gd name="f44" fmla="+- f32 0 f1"/>
                <a:gd name="f45" fmla="*/ f35 1 79"/>
                <a:gd name="f46" fmla="*/ f36 1 317"/>
                <a:gd name="f47" fmla="*/ f37 1 79"/>
                <a:gd name="f48" fmla="*/ f38 1 317"/>
                <a:gd name="f49" fmla="*/ f39 1 79"/>
                <a:gd name="f50" fmla="*/ f40 1 79"/>
                <a:gd name="f51" fmla="*/ f41 1 317"/>
                <a:gd name="f52" fmla="*/ f42 1 79"/>
                <a:gd name="f53" fmla="*/ f43 1 317"/>
                <a:gd name="f54" fmla="*/ 0 1 f33"/>
                <a:gd name="f55" fmla="*/ f27 1 f33"/>
                <a:gd name="f56" fmla="*/ 0 1 f34"/>
                <a:gd name="f57" fmla="*/ f28 1 f34"/>
                <a:gd name="f58" fmla="*/ f45 1 f33"/>
                <a:gd name="f59" fmla="*/ f46 1 f34"/>
                <a:gd name="f60" fmla="*/ f47 1 f33"/>
                <a:gd name="f61" fmla="*/ f48 1 f34"/>
                <a:gd name="f62" fmla="*/ f49 1 f33"/>
                <a:gd name="f63" fmla="*/ f50 1 f33"/>
                <a:gd name="f64" fmla="*/ f51 1 f34"/>
                <a:gd name="f65" fmla="*/ f52 1 f33"/>
                <a:gd name="f66" fmla="*/ f53 1 f34"/>
                <a:gd name="f67" fmla="*/ f54 f24 1"/>
                <a:gd name="f68" fmla="*/ f55 f24 1"/>
                <a:gd name="f69" fmla="*/ f57 f25 1"/>
                <a:gd name="f70" fmla="*/ f56 f25 1"/>
                <a:gd name="f71" fmla="*/ f58 f24 1"/>
                <a:gd name="f72" fmla="*/ f59 f25 1"/>
                <a:gd name="f73" fmla="*/ f60 f24 1"/>
                <a:gd name="f74" fmla="*/ f61 f25 1"/>
                <a:gd name="f75" fmla="*/ f62 f24 1"/>
                <a:gd name="f76" fmla="*/ f63 f24 1"/>
                <a:gd name="f77" fmla="*/ f64 f25 1"/>
                <a:gd name="f78" fmla="*/ f65 f24 1"/>
                <a:gd name="f79" fmla="*/ f66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4"/>
                </a:cxn>
                <a:cxn ang="f44">
                  <a:pos x="f76" y="f77"/>
                </a:cxn>
                <a:cxn ang="f44">
                  <a:pos x="f78" y="f79"/>
                </a:cxn>
                <a:cxn ang="f44">
                  <a:pos x="f71" y="f72"/>
                </a:cxn>
              </a:cxnLst>
              <a:rect l="f67" t="f70" r="f68" b="f69"/>
              <a:pathLst>
                <a:path w="79" h="317">
                  <a:moveTo>
                    <a:pt x="f8" y="f9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10" y="f7"/>
                    <a:pt x="f10" y="f7"/>
                    <a:pt x="f10" y="f7"/>
                  </a:cubicBezTo>
                  <a:cubicBezTo>
                    <a:pt x="f11" y="f12"/>
                    <a:pt x="f6" y="f13"/>
                    <a:pt x="f14" y="f15"/>
                  </a:cubicBezTo>
                  <a:cubicBezTo>
                    <a:pt x="f16" y="f17"/>
                    <a:pt x="f18" y="f19"/>
                    <a:pt x="f20" y="f5"/>
                  </a:cubicBezTo>
                  <a:cubicBezTo>
                    <a:pt x="f20" y="f5"/>
                    <a:pt x="f21" y="f22"/>
                    <a:pt x="f8" y="f9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444">
              <a:extLst>
                <a:ext uri="{FF2B5EF4-FFF2-40B4-BE49-F238E27FC236}">
                  <a16:creationId xmlns:a16="http://schemas.microsoft.com/office/drawing/2014/main" id="{8BC41A87-9C70-4C87-9C95-C05DA0D4AB6B}"/>
                </a:ext>
              </a:extLst>
            </p:cNvPr>
            <p:cNvSpPr/>
            <p:nvPr/>
          </p:nvSpPr>
          <p:spPr>
            <a:xfrm>
              <a:off x="2682118" y="6563727"/>
              <a:ext cx="1188052" cy="27136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7"/>
                <a:gd name="f7" fmla="val 205"/>
                <a:gd name="f8" fmla="val 82"/>
                <a:gd name="f9" fmla="val 85"/>
                <a:gd name="f10" fmla="val 48"/>
                <a:gd name="f11" fmla="val 22"/>
                <a:gd name="f12" fmla="val 19"/>
                <a:gd name="f13" fmla="val 2"/>
                <a:gd name="f14" fmla="val 40"/>
                <a:gd name="f15" fmla="val 28"/>
                <a:gd name="f16" fmla="val 58"/>
                <a:gd name="f17" fmla="val 72"/>
                <a:gd name="f18" fmla="val 77"/>
                <a:gd name="f19" fmla="val 120"/>
                <a:gd name="f20" fmla="+- 0 0 -90"/>
                <a:gd name="f21" fmla="*/ f3 1 97"/>
                <a:gd name="f22" fmla="*/ f4 1 205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97"/>
                <a:gd name="f31" fmla="*/ f27 1 205"/>
                <a:gd name="f32" fmla="*/ 82 f28 1"/>
                <a:gd name="f33" fmla="*/ 85 f27 1"/>
                <a:gd name="f34" fmla="*/ 0 f28 1"/>
                <a:gd name="f35" fmla="*/ 0 f27 1"/>
                <a:gd name="f36" fmla="*/ 58 f28 1"/>
                <a:gd name="f37" fmla="*/ 72 f27 1"/>
                <a:gd name="f38" fmla="+- f29 0 f1"/>
                <a:gd name="f39" fmla="*/ f32 1 97"/>
                <a:gd name="f40" fmla="*/ f33 1 205"/>
                <a:gd name="f41" fmla="*/ f34 1 97"/>
                <a:gd name="f42" fmla="*/ f35 1 205"/>
                <a:gd name="f43" fmla="*/ f36 1 97"/>
                <a:gd name="f44" fmla="*/ f37 1 205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97" h="205">
                  <a:moveTo>
                    <a:pt x="f8" y="f9"/>
                  </a:moveTo>
                  <a:cubicBezTo>
                    <a:pt x="f10" y="f11"/>
                    <a:pt x="f12" y="f13"/>
                    <a:pt x="f5" y="f5"/>
                  </a:cubicBezTo>
                  <a:cubicBezTo>
                    <a:pt x="f5" y="f5"/>
                    <a:pt x="f14" y="f15"/>
                    <a:pt x="f16" y="f17"/>
                  </a:cubicBezTo>
                  <a:cubicBezTo>
                    <a:pt x="f18" y="f19"/>
                    <a:pt x="f6" y="f7"/>
                    <a:pt x="f8" y="f9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446">
              <a:extLst>
                <a:ext uri="{FF2B5EF4-FFF2-40B4-BE49-F238E27FC236}">
                  <a16:creationId xmlns:a16="http://schemas.microsoft.com/office/drawing/2014/main" id="{26924ACC-580B-4353-B422-4BBC71FF53F1}"/>
                </a:ext>
              </a:extLst>
            </p:cNvPr>
            <p:cNvSpPr/>
            <p:nvPr/>
          </p:nvSpPr>
          <p:spPr>
            <a:xfrm>
              <a:off x="3429320" y="3147483"/>
              <a:ext cx="1225414" cy="43207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327"/>
                <a:gd name="f8" fmla="val 3"/>
                <a:gd name="f9" fmla="val 13"/>
                <a:gd name="f10" fmla="val 6"/>
                <a:gd name="f11" fmla="val 24"/>
                <a:gd name="f12" fmla="val 63"/>
                <a:gd name="f13" fmla="val 36"/>
                <a:gd name="f14" fmla="val 119"/>
                <a:gd name="f15" fmla="val 97"/>
                <a:gd name="f16" fmla="val 279"/>
                <a:gd name="f17" fmla="val 33"/>
                <a:gd name="f18" fmla="val 32"/>
                <a:gd name="f19" fmla="val 28"/>
                <a:gd name="f20" fmla="+- 0 0 -90"/>
                <a:gd name="f21" fmla="*/ f3 1 100"/>
                <a:gd name="f22" fmla="*/ f4 1 327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00"/>
                <a:gd name="f31" fmla="*/ f27 1 327"/>
                <a:gd name="f32" fmla="*/ 0 f28 1"/>
                <a:gd name="f33" fmla="*/ 3 f27 1"/>
                <a:gd name="f34" fmla="*/ 24 f28 1"/>
                <a:gd name="f35" fmla="*/ 63 f27 1"/>
                <a:gd name="f36" fmla="*/ 97 f28 1"/>
                <a:gd name="f37" fmla="*/ 327 f27 1"/>
                <a:gd name="f38" fmla="*/ 100 f28 1"/>
                <a:gd name="f39" fmla="*/ 279 f27 1"/>
                <a:gd name="f40" fmla="*/ 33 f28 1"/>
                <a:gd name="f41" fmla="*/ 32 f27 1"/>
                <a:gd name="f42" fmla="+- f29 0 f1"/>
                <a:gd name="f43" fmla="*/ f32 1 100"/>
                <a:gd name="f44" fmla="*/ f33 1 327"/>
                <a:gd name="f45" fmla="*/ f34 1 100"/>
                <a:gd name="f46" fmla="*/ f35 1 327"/>
                <a:gd name="f47" fmla="*/ f36 1 100"/>
                <a:gd name="f48" fmla="*/ f37 1 327"/>
                <a:gd name="f49" fmla="*/ f38 1 100"/>
                <a:gd name="f50" fmla="*/ f39 1 327"/>
                <a:gd name="f51" fmla="*/ f40 1 100"/>
                <a:gd name="f52" fmla="*/ f41 1 327"/>
                <a:gd name="f53" fmla="*/ 0 1 f30"/>
                <a:gd name="f54" fmla="*/ f24 1 f30"/>
                <a:gd name="f55" fmla="*/ 0 1 f31"/>
                <a:gd name="f56" fmla="*/ f25 1 f31"/>
                <a:gd name="f57" fmla="*/ f43 1 f30"/>
                <a:gd name="f58" fmla="*/ f44 1 f31"/>
                <a:gd name="f59" fmla="*/ f45 1 f30"/>
                <a:gd name="f60" fmla="*/ f46 1 f31"/>
                <a:gd name="f61" fmla="*/ f47 1 f30"/>
                <a:gd name="f62" fmla="*/ f48 1 f31"/>
                <a:gd name="f63" fmla="*/ f49 1 f30"/>
                <a:gd name="f64" fmla="*/ f50 1 f31"/>
                <a:gd name="f65" fmla="*/ f51 1 f30"/>
                <a:gd name="f66" fmla="*/ f52 1 f31"/>
                <a:gd name="f67" fmla="*/ f53 f21 1"/>
                <a:gd name="f68" fmla="*/ f54 f21 1"/>
                <a:gd name="f69" fmla="*/ f56 f22 1"/>
                <a:gd name="f70" fmla="*/ f55 f22 1"/>
                <a:gd name="f71" fmla="*/ f57 f21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  <a:gd name="f78" fmla="*/ f64 f22 1"/>
                <a:gd name="f79" fmla="*/ f65 f21 1"/>
                <a:gd name="f80" fmla="*/ f66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71" y="f72"/>
                </a:cxn>
              </a:cxnLst>
              <a:rect l="f67" t="f70" r="f68" b="f69"/>
              <a:pathLst>
                <a:path w="100" h="327">
                  <a:moveTo>
                    <a:pt x="f5" y="f8"/>
                  </a:moveTo>
                  <a:cubicBezTo>
                    <a:pt x="f5" y="f8"/>
                    <a:pt x="f9" y="f10"/>
                    <a:pt x="f11" y="f12"/>
                  </a:cubicBezTo>
                  <a:cubicBezTo>
                    <a:pt x="f13" y="f14"/>
                    <a:pt x="f15" y="f7"/>
                    <a:pt x="f15" y="f7"/>
                  </a:cubicBezTo>
                  <a:cubicBezTo>
                    <a:pt x="f6" y="f16"/>
                    <a:pt x="f6" y="f16"/>
                    <a:pt x="f6" y="f16"/>
                  </a:cubicBezTo>
                  <a:cubicBezTo>
                    <a:pt x="f17" y="f18"/>
                    <a:pt x="f17" y="f18"/>
                    <a:pt x="f17" y="f18"/>
                  </a:cubicBezTo>
                  <a:cubicBezTo>
                    <a:pt x="f17" y="f18"/>
                    <a:pt x="f19" y="f5"/>
                    <a:pt x="f5" y="f8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451">
              <a:extLst>
                <a:ext uri="{FF2B5EF4-FFF2-40B4-BE49-F238E27FC236}">
                  <a16:creationId xmlns:a16="http://schemas.microsoft.com/office/drawing/2014/main" id="{F93DBAB5-76B7-4C5E-946C-AAFE1504E478}"/>
                </a:ext>
              </a:extLst>
            </p:cNvPr>
            <p:cNvSpPr/>
            <p:nvPr/>
          </p:nvSpPr>
          <p:spPr>
            <a:xfrm>
              <a:off x="2390707" y="6676784"/>
              <a:ext cx="560408" cy="565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43"/>
                <a:gd name="f8" fmla="val 21"/>
                <a:gd name="f9" fmla="val 10"/>
                <a:gd name="f10" fmla="val 13"/>
                <a:gd name="f11" fmla="val 20"/>
                <a:gd name="f12" fmla="val 26"/>
                <a:gd name="f13" fmla="val 1"/>
                <a:gd name="f14" fmla="val 27"/>
                <a:gd name="f15" fmla="val 3"/>
                <a:gd name="f16" fmla="val 29"/>
                <a:gd name="f17" fmla="val 4"/>
                <a:gd name="f18" fmla="val 30"/>
                <a:gd name="f19" fmla="val 8"/>
                <a:gd name="f20" fmla="val 33"/>
                <a:gd name="f21" fmla="val 12"/>
                <a:gd name="f22" fmla="val 37"/>
                <a:gd name="f23" fmla="val 15"/>
                <a:gd name="f24" fmla="val 23"/>
                <a:gd name="f25" fmla="val 42"/>
                <a:gd name="f26" fmla="val 39"/>
                <a:gd name="f27" fmla="val 38"/>
                <a:gd name="f28" fmla="val 14"/>
                <a:gd name="f29" fmla="+- 0 0 -90"/>
                <a:gd name="f30" fmla="*/ f3 1 46"/>
                <a:gd name="f31" fmla="*/ f4 1 43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46"/>
                <a:gd name="f40" fmla="*/ f36 1 43"/>
                <a:gd name="f41" fmla="*/ 21 f37 1"/>
                <a:gd name="f42" fmla="*/ 10 f36 1"/>
                <a:gd name="f43" fmla="*/ 0 f37 1"/>
                <a:gd name="f44" fmla="*/ 26 f36 1"/>
                <a:gd name="f45" fmla="*/ 4 f37 1"/>
                <a:gd name="f46" fmla="*/ 30 f36 1"/>
                <a:gd name="f47" fmla="*/ 15 f37 1"/>
                <a:gd name="f48" fmla="*/ 43 f36 1"/>
                <a:gd name="f49" fmla="*/ 38 f37 1"/>
                <a:gd name="f50" fmla="+- f38 0 f1"/>
                <a:gd name="f51" fmla="*/ f41 1 46"/>
                <a:gd name="f52" fmla="*/ f42 1 43"/>
                <a:gd name="f53" fmla="*/ f43 1 46"/>
                <a:gd name="f54" fmla="*/ f44 1 43"/>
                <a:gd name="f55" fmla="*/ f45 1 46"/>
                <a:gd name="f56" fmla="*/ f46 1 43"/>
                <a:gd name="f57" fmla="*/ f47 1 46"/>
                <a:gd name="f58" fmla="*/ f48 1 43"/>
                <a:gd name="f59" fmla="*/ f49 1 46"/>
                <a:gd name="f60" fmla="*/ 0 1 f39"/>
                <a:gd name="f61" fmla="*/ f33 1 f39"/>
                <a:gd name="f62" fmla="*/ 0 1 f40"/>
                <a:gd name="f63" fmla="*/ f34 1 f40"/>
                <a:gd name="f64" fmla="*/ f51 1 f39"/>
                <a:gd name="f65" fmla="*/ f52 1 f40"/>
                <a:gd name="f66" fmla="*/ f53 1 f39"/>
                <a:gd name="f67" fmla="*/ f54 1 f40"/>
                <a:gd name="f68" fmla="*/ f55 1 f39"/>
                <a:gd name="f69" fmla="*/ f56 1 f40"/>
                <a:gd name="f70" fmla="*/ f57 1 f39"/>
                <a:gd name="f71" fmla="*/ f58 1 f40"/>
                <a:gd name="f72" fmla="*/ f59 1 f39"/>
                <a:gd name="f73" fmla="*/ f60 f30 1"/>
                <a:gd name="f74" fmla="*/ f61 f30 1"/>
                <a:gd name="f75" fmla="*/ f63 f31 1"/>
                <a:gd name="f76" fmla="*/ f62 f31 1"/>
                <a:gd name="f77" fmla="*/ f64 f30 1"/>
                <a:gd name="f78" fmla="*/ f65 f31 1"/>
                <a:gd name="f79" fmla="*/ f66 f30 1"/>
                <a:gd name="f80" fmla="*/ f67 f31 1"/>
                <a:gd name="f81" fmla="*/ f68 f30 1"/>
                <a:gd name="f82" fmla="*/ f69 f31 1"/>
                <a:gd name="f83" fmla="*/ f70 f30 1"/>
                <a:gd name="f84" fmla="*/ f71 f31 1"/>
                <a:gd name="f85" fmla="*/ f72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7" y="f78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4"/>
                </a:cxn>
                <a:cxn ang="f50">
                  <a:pos x="f85" y="f82"/>
                </a:cxn>
                <a:cxn ang="f50">
                  <a:pos x="f77" y="f78"/>
                </a:cxn>
              </a:cxnLst>
              <a:rect l="f73" t="f76" r="f74" b="f75"/>
              <a:pathLst>
                <a:path w="46" h="43">
                  <a:moveTo>
                    <a:pt x="f8" y="f9"/>
                  </a:moveTo>
                  <a:cubicBezTo>
                    <a:pt x="f10" y="f11"/>
                    <a:pt x="f5" y="f12"/>
                    <a:pt x="f5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7"/>
                  </a:cubicBezTo>
                  <a:cubicBezTo>
                    <a:pt x="f24" y="f25"/>
                    <a:pt x="f20" y="f26"/>
                    <a:pt x="f27" y="f18"/>
                  </a:cubicBezTo>
                  <a:cubicBezTo>
                    <a:pt x="f6" y="f28"/>
                    <a:pt x="f16" y="f5"/>
                    <a:pt x="f8" y="f9"/>
                  </a:cubicBezTo>
                  <a:close/>
                </a:path>
              </a:pathLst>
            </a:custGeom>
            <a:solidFill>
              <a:srgbClr val="D60000"/>
            </a:solidFill>
            <a:ln w="9528" cap="flat">
              <a:solidFill>
                <a:srgbClr val="D6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452">
              <a:extLst>
                <a:ext uri="{FF2B5EF4-FFF2-40B4-BE49-F238E27FC236}">
                  <a16:creationId xmlns:a16="http://schemas.microsoft.com/office/drawing/2014/main" id="{8AA755CB-5728-425F-923E-BE4FA2A920A3}"/>
                </a:ext>
              </a:extLst>
            </p:cNvPr>
            <p:cNvSpPr/>
            <p:nvPr/>
          </p:nvSpPr>
          <p:spPr>
            <a:xfrm>
              <a:off x="3481623" y="5061542"/>
              <a:ext cx="694907" cy="3311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5"/>
                <a:gd name="f8" fmla="val 2"/>
                <a:gd name="f9" fmla="val 1"/>
                <a:gd name="f10" fmla="val 24"/>
                <a:gd name="f11" fmla="val 23"/>
                <a:gd name="f12" fmla="val 22"/>
                <a:gd name="f13" fmla="val 21"/>
                <a:gd name="f14" fmla="val 56"/>
                <a:gd name="f15" fmla="val 11"/>
                <a:gd name="f16" fmla="val 12"/>
                <a:gd name="f17" fmla="val 13"/>
                <a:gd name="f18" fmla="val 14"/>
                <a:gd name="f19" fmla="val 55"/>
                <a:gd name="f20" fmla="val 54"/>
                <a:gd name="f21" fmla="val 4"/>
                <a:gd name="f22" fmla="val 3"/>
                <a:gd name="f23" fmla="+- 0 0 -90"/>
                <a:gd name="f24" fmla="*/ f3 1 57"/>
                <a:gd name="f25" fmla="*/ f4 1 25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57"/>
                <a:gd name="f34" fmla="*/ f30 1 25"/>
                <a:gd name="f35" fmla="*/ 2 f31 1"/>
                <a:gd name="f36" fmla="*/ 25 f30 1"/>
                <a:gd name="f37" fmla="*/ 0 f31 1"/>
                <a:gd name="f38" fmla="*/ 24 f30 1"/>
                <a:gd name="f39" fmla="*/ 22 f30 1"/>
                <a:gd name="f40" fmla="*/ 56 f31 1"/>
                <a:gd name="f41" fmla="*/ 11 f30 1"/>
                <a:gd name="f42" fmla="*/ 57 f31 1"/>
                <a:gd name="f43" fmla="*/ 13 f30 1"/>
                <a:gd name="f44" fmla="*/ 54 f31 1"/>
                <a:gd name="f45" fmla="*/ 14 f30 1"/>
                <a:gd name="f46" fmla="*/ 3 f31 1"/>
                <a:gd name="f47" fmla="+- f32 0 f1"/>
                <a:gd name="f48" fmla="*/ f35 1 57"/>
                <a:gd name="f49" fmla="*/ f36 1 25"/>
                <a:gd name="f50" fmla="*/ f37 1 57"/>
                <a:gd name="f51" fmla="*/ f38 1 25"/>
                <a:gd name="f52" fmla="*/ f39 1 25"/>
                <a:gd name="f53" fmla="*/ f40 1 57"/>
                <a:gd name="f54" fmla="*/ f41 1 25"/>
                <a:gd name="f55" fmla="*/ f42 1 57"/>
                <a:gd name="f56" fmla="*/ f43 1 25"/>
                <a:gd name="f57" fmla="*/ f44 1 57"/>
                <a:gd name="f58" fmla="*/ f45 1 25"/>
                <a:gd name="f59" fmla="*/ f46 1 57"/>
                <a:gd name="f60" fmla="*/ 0 1 f33"/>
                <a:gd name="f61" fmla="*/ f27 1 f33"/>
                <a:gd name="f62" fmla="*/ 0 1 f34"/>
                <a:gd name="f63" fmla="*/ f28 1 f34"/>
                <a:gd name="f64" fmla="*/ f48 1 f33"/>
                <a:gd name="f65" fmla="*/ f49 1 f34"/>
                <a:gd name="f66" fmla="*/ f50 1 f33"/>
                <a:gd name="f67" fmla="*/ f51 1 f34"/>
                <a:gd name="f68" fmla="*/ f52 1 f34"/>
                <a:gd name="f69" fmla="*/ f53 1 f33"/>
                <a:gd name="f70" fmla="*/ f54 1 f34"/>
                <a:gd name="f71" fmla="*/ f55 1 f33"/>
                <a:gd name="f72" fmla="*/ f56 1 f34"/>
                <a:gd name="f73" fmla="*/ f57 1 f33"/>
                <a:gd name="f74" fmla="*/ f58 1 f34"/>
                <a:gd name="f75" fmla="*/ f59 1 f33"/>
                <a:gd name="f76" fmla="*/ f60 f24 1"/>
                <a:gd name="f77" fmla="*/ f61 f24 1"/>
                <a:gd name="f78" fmla="*/ f63 f25 1"/>
                <a:gd name="f79" fmla="*/ f62 f25 1"/>
                <a:gd name="f80" fmla="*/ f64 f24 1"/>
                <a:gd name="f81" fmla="*/ f65 f25 1"/>
                <a:gd name="f82" fmla="*/ f66 f24 1"/>
                <a:gd name="f83" fmla="*/ f67 f25 1"/>
                <a:gd name="f84" fmla="*/ f68 f25 1"/>
                <a:gd name="f85" fmla="*/ f69 f24 1"/>
                <a:gd name="f86" fmla="*/ f70 f25 1"/>
                <a:gd name="f87" fmla="*/ f71 f24 1"/>
                <a:gd name="f88" fmla="*/ f72 f25 1"/>
                <a:gd name="f89" fmla="*/ f73 f24 1"/>
                <a:gd name="f90" fmla="*/ f74 f25 1"/>
                <a:gd name="f91" fmla="*/ f7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80" y="f81"/>
                </a:cxn>
                <a:cxn ang="f47">
                  <a:pos x="f82" y="f83"/>
                </a:cxn>
                <a:cxn ang="f47">
                  <a:pos x="f82" y="f84"/>
                </a:cxn>
                <a:cxn ang="f47">
                  <a:pos x="f85" y="f86"/>
                </a:cxn>
                <a:cxn ang="f47">
                  <a:pos x="f87" y="f88"/>
                </a:cxn>
                <a:cxn ang="f47">
                  <a:pos x="f89" y="f90"/>
                </a:cxn>
                <a:cxn ang="f47">
                  <a:pos x="f91" y="f83"/>
                </a:cxn>
                <a:cxn ang="f47">
                  <a:pos x="f80" y="f81"/>
                </a:cxn>
              </a:cxnLst>
              <a:rect l="f76" t="f79" r="f77" b="f78"/>
              <a:pathLst>
                <a:path w="57" h="25">
                  <a:moveTo>
                    <a:pt x="f8" y="f7"/>
                  </a:moveTo>
                  <a:cubicBezTo>
                    <a:pt x="f9" y="f7"/>
                    <a:pt x="f9" y="f10"/>
                    <a:pt x="f5" y="f10"/>
                  </a:cubicBezTo>
                  <a:cubicBezTo>
                    <a:pt x="f5" y="f11"/>
                    <a:pt x="f5" y="f12"/>
                    <a:pt x="f5" y="f12"/>
                  </a:cubicBezTo>
                  <a:cubicBezTo>
                    <a:pt x="f9" y="f13"/>
                    <a:pt x="f11" y="f5"/>
                    <a:pt x="f14" y="f15"/>
                  </a:cubicBezTo>
                  <a:cubicBezTo>
                    <a:pt x="f14" y="f15"/>
                    <a:pt x="f6" y="f16"/>
                    <a:pt x="f6" y="f17"/>
                  </a:cubicBezTo>
                  <a:cubicBezTo>
                    <a:pt x="f14" y="f18"/>
                    <a:pt x="f19" y="f18"/>
                    <a:pt x="f20" y="f18"/>
                  </a:cubicBezTo>
                  <a:cubicBezTo>
                    <a:pt x="f10" y="f21"/>
                    <a:pt x="f22" y="f10"/>
                    <a:pt x="f22" y="f10"/>
                  </a:cubicBezTo>
                  <a:cubicBezTo>
                    <a:pt x="f8" y="f10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453">
              <a:extLst>
                <a:ext uri="{FF2B5EF4-FFF2-40B4-BE49-F238E27FC236}">
                  <a16:creationId xmlns:a16="http://schemas.microsoft.com/office/drawing/2014/main" id="{AE7A2055-9E80-4A4C-B658-02802AE729FA}"/>
                </a:ext>
              </a:extLst>
            </p:cNvPr>
            <p:cNvSpPr/>
            <p:nvPr/>
          </p:nvSpPr>
          <p:spPr>
            <a:xfrm>
              <a:off x="3526456" y="5376516"/>
              <a:ext cx="702368" cy="2826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1"/>
                <a:gd name="f8" fmla="val 17"/>
                <a:gd name="f9" fmla="val 15"/>
                <a:gd name="f10" fmla="val 18"/>
                <a:gd name="f11" fmla="val 8"/>
                <a:gd name="f12" fmla="val 1"/>
                <a:gd name="f13" fmla="val 14"/>
                <a:gd name="f14" fmla="val 13"/>
                <a:gd name="f15" fmla="val 12"/>
                <a:gd name="f16" fmla="val 11"/>
                <a:gd name="f17" fmla="val 2"/>
                <a:gd name="f18" fmla="val 33"/>
                <a:gd name="f19" fmla="val 54"/>
                <a:gd name="f20" fmla="val 55"/>
                <a:gd name="f21" fmla="val 56"/>
                <a:gd name="f22" fmla="val 3"/>
                <a:gd name="f23" fmla="val 4"/>
                <a:gd name="f24" fmla="val 43"/>
                <a:gd name="f25" fmla="+- 0 0 -90"/>
                <a:gd name="f26" fmla="*/ f3 1 57"/>
                <a:gd name="f27" fmla="*/ f4 1 21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57"/>
                <a:gd name="f36" fmla="*/ f32 1 21"/>
                <a:gd name="f37" fmla="*/ 21 f33 1"/>
                <a:gd name="f38" fmla="*/ 17 f32 1"/>
                <a:gd name="f39" fmla="*/ 1 f33 1"/>
                <a:gd name="f40" fmla="*/ 14 f32 1"/>
                <a:gd name="f41" fmla="*/ 0 f33 1"/>
                <a:gd name="f42" fmla="*/ 12 f32 1"/>
                <a:gd name="f43" fmla="*/ 2 f33 1"/>
                <a:gd name="f44" fmla="*/ 11 f32 1"/>
                <a:gd name="f45" fmla="*/ 54 f33 1"/>
                <a:gd name="f46" fmla="*/ 1 f32 1"/>
                <a:gd name="f47" fmla="*/ 56 f33 1"/>
                <a:gd name="f48" fmla="*/ 4 f32 1"/>
                <a:gd name="f49" fmla="+- f34 0 f1"/>
                <a:gd name="f50" fmla="*/ f37 1 57"/>
                <a:gd name="f51" fmla="*/ f38 1 21"/>
                <a:gd name="f52" fmla="*/ f39 1 57"/>
                <a:gd name="f53" fmla="*/ f40 1 21"/>
                <a:gd name="f54" fmla="*/ f41 1 57"/>
                <a:gd name="f55" fmla="*/ f42 1 21"/>
                <a:gd name="f56" fmla="*/ f43 1 57"/>
                <a:gd name="f57" fmla="*/ f44 1 21"/>
                <a:gd name="f58" fmla="*/ f45 1 57"/>
                <a:gd name="f59" fmla="*/ f46 1 21"/>
                <a:gd name="f60" fmla="*/ f47 1 57"/>
                <a:gd name="f61" fmla="*/ f48 1 21"/>
                <a:gd name="f62" fmla="*/ 0 1 f35"/>
                <a:gd name="f63" fmla="*/ f29 1 f35"/>
                <a:gd name="f64" fmla="*/ 0 1 f36"/>
                <a:gd name="f65" fmla="*/ f30 1 f36"/>
                <a:gd name="f66" fmla="*/ f50 1 f35"/>
                <a:gd name="f67" fmla="*/ f51 1 f36"/>
                <a:gd name="f68" fmla="*/ f52 1 f35"/>
                <a:gd name="f69" fmla="*/ f53 1 f36"/>
                <a:gd name="f70" fmla="*/ f54 1 f35"/>
                <a:gd name="f71" fmla="*/ f55 1 f36"/>
                <a:gd name="f72" fmla="*/ f56 1 f35"/>
                <a:gd name="f73" fmla="*/ f57 1 f36"/>
                <a:gd name="f74" fmla="*/ f58 1 f35"/>
                <a:gd name="f75" fmla="*/ f59 1 f36"/>
                <a:gd name="f76" fmla="*/ f60 1 f35"/>
                <a:gd name="f77" fmla="*/ f61 1 f36"/>
                <a:gd name="f78" fmla="*/ f62 f26 1"/>
                <a:gd name="f79" fmla="*/ f63 f26 1"/>
                <a:gd name="f80" fmla="*/ f65 f27 1"/>
                <a:gd name="f81" fmla="*/ f64 f27 1"/>
                <a:gd name="f82" fmla="*/ f66 f26 1"/>
                <a:gd name="f83" fmla="*/ f67 f27 1"/>
                <a:gd name="f84" fmla="*/ f68 f26 1"/>
                <a:gd name="f85" fmla="*/ f69 f27 1"/>
                <a:gd name="f86" fmla="*/ f70 f26 1"/>
                <a:gd name="f87" fmla="*/ f71 f27 1"/>
                <a:gd name="f88" fmla="*/ f72 f26 1"/>
                <a:gd name="f89" fmla="*/ f73 f27 1"/>
                <a:gd name="f90" fmla="*/ f74 f26 1"/>
                <a:gd name="f91" fmla="*/ f75 f27 1"/>
                <a:gd name="f92" fmla="*/ f76 f26 1"/>
                <a:gd name="f93" fmla="*/ f7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91"/>
                </a:cxn>
                <a:cxn ang="f49">
                  <a:pos x="f92" y="f93"/>
                </a:cxn>
                <a:cxn ang="f49">
                  <a:pos x="f82" y="f83"/>
                </a:cxn>
              </a:cxnLst>
              <a:rect l="f78" t="f81" r="f79" b="f80"/>
              <a:pathLst>
                <a:path w="57" h="21">
                  <a:moveTo>
                    <a:pt x="f7" y="f8"/>
                  </a:moveTo>
                  <a:cubicBezTo>
                    <a:pt x="f9" y="f10"/>
                    <a:pt x="f11" y="f8"/>
                    <a:pt x="f12" y="f13"/>
                  </a:cubicBezTo>
                  <a:cubicBezTo>
                    <a:pt x="f5" y="f13"/>
                    <a:pt x="f5" y="f14"/>
                    <a:pt x="f5" y="f15"/>
                  </a:cubicBezTo>
                  <a:cubicBezTo>
                    <a:pt x="f5" y="f16"/>
                    <a:pt x="f12" y="f16"/>
                    <a:pt x="f17" y="f16"/>
                  </a:cubicBezTo>
                  <a:cubicBezTo>
                    <a:pt x="f18" y="f7"/>
                    <a:pt x="f19" y="f12"/>
                    <a:pt x="f19" y="f12"/>
                  </a:cubicBezTo>
                  <a:cubicBezTo>
                    <a:pt x="f20" y="f5"/>
                    <a:pt x="f21" y="f5"/>
                    <a:pt x="f21" y="f12"/>
                  </a:cubicBezTo>
                  <a:cubicBezTo>
                    <a:pt x="f6" y="f17"/>
                    <a:pt x="f6" y="f22"/>
                    <a:pt x="f21" y="f23"/>
                  </a:cubicBezTo>
                  <a:cubicBezTo>
                    <a:pt x="f21" y="f23"/>
                    <a:pt x="f24" y="f8"/>
                    <a:pt x="f7" y="f8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454">
              <a:extLst>
                <a:ext uri="{FF2B5EF4-FFF2-40B4-BE49-F238E27FC236}">
                  <a16:creationId xmlns:a16="http://schemas.microsoft.com/office/drawing/2014/main" id="{4DF2A075-8518-43F3-ADAF-7359EEE94B42}"/>
                </a:ext>
              </a:extLst>
            </p:cNvPr>
            <p:cNvSpPr/>
            <p:nvPr/>
          </p:nvSpPr>
          <p:spPr>
            <a:xfrm>
              <a:off x="3563819" y="5303830"/>
              <a:ext cx="552928" cy="1372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11"/>
                <a:gd name="f8" fmla="val 2"/>
                <a:gd name="f9" fmla="val 1"/>
                <a:gd name="f10" fmla="val 10"/>
                <a:gd name="f11" fmla="val 9"/>
                <a:gd name="f12" fmla="val 8"/>
                <a:gd name="f13" fmla="val 7"/>
                <a:gd name="f14" fmla="val 43"/>
                <a:gd name="f15" fmla="val 44"/>
                <a:gd name="f16" fmla="val 3"/>
                <a:gd name="f17" fmla="val 4"/>
                <a:gd name="f18" fmla="+- 0 0 -90"/>
                <a:gd name="f19" fmla="*/ f3 1 45"/>
                <a:gd name="f20" fmla="*/ f4 1 1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45"/>
                <a:gd name="f29" fmla="*/ f25 1 11"/>
                <a:gd name="f30" fmla="*/ 2 f26 1"/>
                <a:gd name="f31" fmla="*/ 11 f25 1"/>
                <a:gd name="f32" fmla="*/ 0 f26 1"/>
                <a:gd name="f33" fmla="*/ 9 f25 1"/>
                <a:gd name="f34" fmla="*/ 1 f26 1"/>
                <a:gd name="f35" fmla="*/ 7 f25 1"/>
                <a:gd name="f36" fmla="*/ 43 f26 1"/>
                <a:gd name="f37" fmla="*/ 0 f25 1"/>
                <a:gd name="f38" fmla="*/ 45 f26 1"/>
                <a:gd name="f39" fmla="*/ 2 f25 1"/>
                <a:gd name="f40" fmla="*/ 44 f26 1"/>
                <a:gd name="f41" fmla="*/ 4 f25 1"/>
                <a:gd name="f42" fmla="+- f27 0 f1"/>
                <a:gd name="f43" fmla="*/ f30 1 45"/>
                <a:gd name="f44" fmla="*/ f31 1 11"/>
                <a:gd name="f45" fmla="*/ f32 1 45"/>
                <a:gd name="f46" fmla="*/ f33 1 11"/>
                <a:gd name="f47" fmla="*/ f34 1 45"/>
                <a:gd name="f48" fmla="*/ f35 1 11"/>
                <a:gd name="f49" fmla="*/ f36 1 45"/>
                <a:gd name="f50" fmla="*/ f37 1 11"/>
                <a:gd name="f51" fmla="*/ f38 1 45"/>
                <a:gd name="f52" fmla="*/ f39 1 11"/>
                <a:gd name="f53" fmla="*/ f40 1 45"/>
                <a:gd name="f54" fmla="*/ f41 1 11"/>
                <a:gd name="f55" fmla="*/ 0 1 f28"/>
                <a:gd name="f56" fmla="*/ f22 1 f28"/>
                <a:gd name="f57" fmla="*/ 0 1 f29"/>
                <a:gd name="f58" fmla="*/ f23 1 f29"/>
                <a:gd name="f59" fmla="*/ f43 1 f28"/>
                <a:gd name="f60" fmla="*/ f44 1 f29"/>
                <a:gd name="f61" fmla="*/ f45 1 f28"/>
                <a:gd name="f62" fmla="*/ f46 1 f29"/>
                <a:gd name="f63" fmla="*/ f47 1 f28"/>
                <a:gd name="f64" fmla="*/ f48 1 f29"/>
                <a:gd name="f65" fmla="*/ f49 1 f28"/>
                <a:gd name="f66" fmla="*/ f50 1 f29"/>
                <a:gd name="f67" fmla="*/ f51 1 f28"/>
                <a:gd name="f68" fmla="*/ f52 1 f29"/>
                <a:gd name="f69" fmla="*/ f53 1 f28"/>
                <a:gd name="f70" fmla="*/ f54 1 f29"/>
                <a:gd name="f71" fmla="*/ f55 f19 1"/>
                <a:gd name="f72" fmla="*/ f56 f19 1"/>
                <a:gd name="f73" fmla="*/ f58 f20 1"/>
                <a:gd name="f74" fmla="*/ f57 f20 1"/>
                <a:gd name="f75" fmla="*/ f59 f19 1"/>
                <a:gd name="f76" fmla="*/ f60 f20 1"/>
                <a:gd name="f77" fmla="*/ f61 f19 1"/>
                <a:gd name="f78" fmla="*/ f62 f20 1"/>
                <a:gd name="f79" fmla="*/ f63 f19 1"/>
                <a:gd name="f80" fmla="*/ f64 f20 1"/>
                <a:gd name="f81" fmla="*/ f65 f19 1"/>
                <a:gd name="f82" fmla="*/ f66 f20 1"/>
                <a:gd name="f83" fmla="*/ f67 f19 1"/>
                <a:gd name="f84" fmla="*/ f68 f20 1"/>
                <a:gd name="f85" fmla="*/ f69 f19 1"/>
                <a:gd name="f86" fmla="*/ f7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81" y="f82"/>
                </a:cxn>
                <a:cxn ang="f42">
                  <a:pos x="f83" y="f84"/>
                </a:cxn>
                <a:cxn ang="f42">
                  <a:pos x="f85" y="f86"/>
                </a:cxn>
                <a:cxn ang="f42">
                  <a:pos x="f75" y="f76"/>
                </a:cxn>
              </a:cxnLst>
              <a:rect l="f71" t="f74" r="f72" b="f73"/>
              <a:pathLst>
                <a:path w="45" h="11">
                  <a:moveTo>
                    <a:pt x="f8" y="f7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12"/>
                    <a:pt x="f5" y="f13"/>
                    <a:pt x="f9" y="f13"/>
                  </a:cubicBezTo>
                  <a:cubicBezTo>
                    <a:pt x="f14" y="f5"/>
                    <a:pt x="f14" y="f5"/>
                    <a:pt x="f14" y="f5"/>
                  </a:cubicBezTo>
                  <a:cubicBezTo>
                    <a:pt x="f15" y="f5"/>
                    <a:pt x="f6" y="f9"/>
                    <a:pt x="f6" y="f8"/>
                  </a:cubicBezTo>
                  <a:cubicBezTo>
                    <a:pt x="f6" y="f16"/>
                    <a:pt x="f6" y="f17"/>
                    <a:pt x="f15" y="f17"/>
                  </a:cubicBezTo>
                  <a:cubicBezTo>
                    <a:pt x="f8" y="f7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455">
              <a:extLst>
                <a:ext uri="{FF2B5EF4-FFF2-40B4-BE49-F238E27FC236}">
                  <a16:creationId xmlns:a16="http://schemas.microsoft.com/office/drawing/2014/main" id="{7A98AB5F-C228-4799-AAA1-AE911BA4F15B}"/>
                </a:ext>
              </a:extLst>
            </p:cNvPr>
            <p:cNvSpPr/>
            <p:nvPr/>
          </p:nvSpPr>
          <p:spPr>
            <a:xfrm>
              <a:off x="2868920" y="7928597"/>
              <a:ext cx="321301" cy="2261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17"/>
                <a:gd name="f8" fmla="val 25"/>
                <a:gd name="f9" fmla="val 4"/>
                <a:gd name="f10" fmla="val 3"/>
                <a:gd name="f11" fmla="val 2"/>
                <a:gd name="f12" fmla="val 1"/>
                <a:gd name="f13" fmla="val 23"/>
                <a:gd name="f14" fmla="val 13"/>
                <a:gd name="f15" fmla="val 14"/>
                <a:gd name="f16" fmla="val 16"/>
                <a:gd name="f17" fmla="+- 0 0 -90"/>
                <a:gd name="f18" fmla="*/ f3 1 26"/>
                <a:gd name="f19" fmla="*/ f4 1 1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6"/>
                <a:gd name="f28" fmla="*/ f24 1 17"/>
                <a:gd name="f29" fmla="*/ 25 f25 1"/>
                <a:gd name="f30" fmla="*/ 4 f24 1"/>
                <a:gd name="f31" fmla="*/ 1 f24 1"/>
                <a:gd name="f32" fmla="*/ 23 f25 1"/>
                <a:gd name="f33" fmla="*/ 0 f24 1"/>
                <a:gd name="f34" fmla="*/ 0 f25 1"/>
                <a:gd name="f35" fmla="*/ 13 f24 1"/>
                <a:gd name="f36" fmla="*/ 1 f25 1"/>
                <a:gd name="f37" fmla="*/ 17 f24 1"/>
                <a:gd name="f38" fmla="+- f26 0 f1"/>
                <a:gd name="f39" fmla="*/ f29 1 26"/>
                <a:gd name="f40" fmla="*/ f30 1 17"/>
                <a:gd name="f41" fmla="*/ f31 1 17"/>
                <a:gd name="f42" fmla="*/ f32 1 26"/>
                <a:gd name="f43" fmla="*/ f33 1 17"/>
                <a:gd name="f44" fmla="*/ f34 1 26"/>
                <a:gd name="f45" fmla="*/ f35 1 17"/>
                <a:gd name="f46" fmla="*/ f36 1 26"/>
                <a:gd name="f47" fmla="*/ f37 1 17"/>
                <a:gd name="f48" fmla="*/ 0 1 f27"/>
                <a:gd name="f49" fmla="*/ f21 1 f27"/>
                <a:gd name="f50" fmla="*/ 0 1 f28"/>
                <a:gd name="f51" fmla="*/ f22 1 f28"/>
                <a:gd name="f52" fmla="*/ f39 1 f27"/>
                <a:gd name="f53" fmla="*/ f40 1 f28"/>
                <a:gd name="f54" fmla="*/ f41 1 f28"/>
                <a:gd name="f55" fmla="*/ f42 1 f27"/>
                <a:gd name="f56" fmla="*/ f43 1 f28"/>
                <a:gd name="f57" fmla="*/ f44 1 f27"/>
                <a:gd name="f58" fmla="*/ f45 1 f28"/>
                <a:gd name="f59" fmla="*/ f46 1 f27"/>
                <a:gd name="f60" fmla="*/ f47 1 f28"/>
                <a:gd name="f61" fmla="*/ f48 f18 1"/>
                <a:gd name="f62" fmla="*/ f49 f18 1"/>
                <a:gd name="f63" fmla="*/ f51 f19 1"/>
                <a:gd name="f64" fmla="*/ f50 f19 1"/>
                <a:gd name="f65" fmla="*/ f52 f18 1"/>
                <a:gd name="f66" fmla="*/ f53 f19 1"/>
                <a:gd name="f67" fmla="*/ f54 f19 1"/>
                <a:gd name="f68" fmla="*/ f55 f18 1"/>
                <a:gd name="f69" fmla="*/ f56 f19 1"/>
                <a:gd name="f70" fmla="*/ f57 f18 1"/>
                <a:gd name="f71" fmla="*/ f58 f19 1"/>
                <a:gd name="f72" fmla="*/ f59 f18 1"/>
                <a:gd name="f73" fmla="*/ f60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5" y="f66"/>
                </a:cxn>
                <a:cxn ang="f38">
                  <a:pos x="f65" y="f67"/>
                </a:cxn>
                <a:cxn ang="f38">
                  <a:pos x="f68" y="f69"/>
                </a:cxn>
                <a:cxn ang="f38">
                  <a:pos x="f70" y="f71"/>
                </a:cxn>
                <a:cxn ang="f38">
                  <a:pos x="f72" y="f73"/>
                </a:cxn>
                <a:cxn ang="f38">
                  <a:pos x="f65" y="f66"/>
                </a:cxn>
              </a:cxnLst>
              <a:rect l="f61" t="f64" r="f62" b="f63"/>
              <a:pathLst>
                <a:path w="26" h="17">
                  <a:moveTo>
                    <a:pt x="f8" y="f9"/>
                  </a:moveTo>
                  <a:cubicBezTo>
                    <a:pt x="f8" y="f10"/>
                    <a:pt x="f6" y="f11"/>
                    <a:pt x="f8" y="f12"/>
                  </a:cubicBezTo>
                  <a:cubicBezTo>
                    <a:pt x="f8" y="f5"/>
                    <a:pt x="f13" y="f5"/>
                    <a:pt x="f13" y="f5"/>
                  </a:cubicBezTo>
                  <a:cubicBezTo>
                    <a:pt x="f5" y="f14"/>
                    <a:pt x="f5" y="f14"/>
                    <a:pt x="f5" y="f14"/>
                  </a:cubicBezTo>
                  <a:cubicBezTo>
                    <a:pt x="f12" y="f15"/>
                    <a:pt x="f12" y="f16"/>
                    <a:pt x="f12" y="f7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456">
              <a:extLst>
                <a:ext uri="{FF2B5EF4-FFF2-40B4-BE49-F238E27FC236}">
                  <a16:creationId xmlns:a16="http://schemas.microsoft.com/office/drawing/2014/main" id="{FCE1FE2B-F023-48D5-BC75-D9B693770D23}"/>
                </a:ext>
              </a:extLst>
            </p:cNvPr>
            <p:cNvSpPr/>
            <p:nvPr/>
          </p:nvSpPr>
          <p:spPr>
            <a:xfrm>
              <a:off x="2846499" y="7783226"/>
              <a:ext cx="500624" cy="2342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18"/>
                <a:gd name="f8" fmla="val 1"/>
                <a:gd name="f9" fmla="val 5"/>
                <a:gd name="f10" fmla="val 12"/>
                <a:gd name="f11" fmla="val 16"/>
                <a:gd name="f12" fmla="val 4"/>
                <a:gd name="f13" fmla="val 39"/>
                <a:gd name="f14" fmla="val 40"/>
                <a:gd name="f15" fmla="val 3"/>
                <a:gd name="f16" fmla="val 2"/>
                <a:gd name="f17" fmla="val 17"/>
                <a:gd name="f18" fmla="val 6"/>
                <a:gd name="f19" fmla="val 7"/>
                <a:gd name="f20" fmla="val 14"/>
                <a:gd name="f21" fmla="val 15"/>
                <a:gd name="f22" fmla="+- 0 0 -90"/>
                <a:gd name="f23" fmla="*/ f3 1 41"/>
                <a:gd name="f24" fmla="*/ f4 1 18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41"/>
                <a:gd name="f33" fmla="*/ f29 1 18"/>
                <a:gd name="f34" fmla="*/ 1 f30 1"/>
                <a:gd name="f35" fmla="*/ 18 f29 1"/>
                <a:gd name="f36" fmla="*/ 39 f30 1"/>
                <a:gd name="f37" fmla="*/ 4 f29 1"/>
                <a:gd name="f38" fmla="*/ 41 f30 1"/>
                <a:gd name="f39" fmla="*/ 2 f29 1"/>
                <a:gd name="f40" fmla="*/ 0 f29 1"/>
                <a:gd name="f41" fmla="*/ 0 f30 1"/>
                <a:gd name="f42" fmla="*/ 14 f29 1"/>
                <a:gd name="f43" fmla="+- f31 0 f1"/>
                <a:gd name="f44" fmla="*/ f34 1 41"/>
                <a:gd name="f45" fmla="*/ f35 1 18"/>
                <a:gd name="f46" fmla="*/ f36 1 41"/>
                <a:gd name="f47" fmla="*/ f37 1 18"/>
                <a:gd name="f48" fmla="*/ f38 1 41"/>
                <a:gd name="f49" fmla="*/ f39 1 18"/>
                <a:gd name="f50" fmla="*/ f40 1 18"/>
                <a:gd name="f51" fmla="*/ f41 1 41"/>
                <a:gd name="f52" fmla="*/ f42 1 18"/>
                <a:gd name="f53" fmla="*/ 0 1 f32"/>
                <a:gd name="f54" fmla="*/ f26 1 f32"/>
                <a:gd name="f55" fmla="*/ 0 1 f33"/>
                <a:gd name="f56" fmla="*/ f27 1 f33"/>
                <a:gd name="f57" fmla="*/ f44 1 f32"/>
                <a:gd name="f58" fmla="*/ f45 1 f33"/>
                <a:gd name="f59" fmla="*/ f46 1 f32"/>
                <a:gd name="f60" fmla="*/ f47 1 f33"/>
                <a:gd name="f61" fmla="*/ f48 1 f32"/>
                <a:gd name="f62" fmla="*/ f49 1 f33"/>
                <a:gd name="f63" fmla="*/ f50 1 f33"/>
                <a:gd name="f64" fmla="*/ f51 1 f32"/>
                <a:gd name="f65" fmla="*/ f52 1 f33"/>
                <a:gd name="f66" fmla="*/ f53 f23 1"/>
                <a:gd name="f67" fmla="*/ f54 f23 1"/>
                <a:gd name="f68" fmla="*/ f56 f24 1"/>
                <a:gd name="f69" fmla="*/ f55 f24 1"/>
                <a:gd name="f70" fmla="*/ f57 f23 1"/>
                <a:gd name="f71" fmla="*/ f58 f24 1"/>
                <a:gd name="f72" fmla="*/ f59 f23 1"/>
                <a:gd name="f73" fmla="*/ f60 f24 1"/>
                <a:gd name="f74" fmla="*/ f61 f23 1"/>
                <a:gd name="f75" fmla="*/ f62 f24 1"/>
                <a:gd name="f76" fmla="*/ f63 f24 1"/>
                <a:gd name="f77" fmla="*/ f64 f23 1"/>
                <a:gd name="f78" fmla="*/ f6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72" y="f76"/>
                </a:cxn>
                <a:cxn ang="f43">
                  <a:pos x="f72" y="f76"/>
                </a:cxn>
                <a:cxn ang="f43">
                  <a:pos x="f77" y="f78"/>
                </a:cxn>
                <a:cxn ang="f43">
                  <a:pos x="f70" y="f71"/>
                </a:cxn>
              </a:cxnLst>
              <a:rect l="f66" t="f69" r="f67" b="f68"/>
              <a:pathLst>
                <a:path w="41" h="18">
                  <a:moveTo>
                    <a:pt x="f8" y="f7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6" y="f15"/>
                    <a:pt x="f6" y="f16"/>
                  </a:cubicBezTo>
                  <a:cubicBezTo>
                    <a:pt x="f6" y="f8"/>
                    <a:pt x="f14" y="f5"/>
                    <a:pt x="f13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17" y="f5"/>
                    <a:pt x="f18" y="f19"/>
                    <a:pt x="f5" y="f20"/>
                  </a:cubicBezTo>
                  <a:cubicBezTo>
                    <a:pt x="f5" y="f21"/>
                    <a:pt x="f8" y="f1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457">
              <a:extLst>
                <a:ext uri="{FF2B5EF4-FFF2-40B4-BE49-F238E27FC236}">
                  <a16:creationId xmlns:a16="http://schemas.microsoft.com/office/drawing/2014/main" id="{16C1E8FC-ADA7-4360-8F04-B1193B242C92}"/>
                </a:ext>
              </a:extLst>
            </p:cNvPr>
            <p:cNvSpPr/>
            <p:nvPr/>
          </p:nvSpPr>
          <p:spPr>
            <a:xfrm>
              <a:off x="2891332" y="7928597"/>
              <a:ext cx="493154" cy="2988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39"/>
                <a:gd name="f9" fmla="val 3"/>
                <a:gd name="f10" fmla="val 1"/>
                <a:gd name="f11" fmla="val 38"/>
                <a:gd name="f12" fmla="val 37"/>
                <a:gd name="f13" fmla="val 36"/>
                <a:gd name="f14" fmla="val 24"/>
                <a:gd name="f15" fmla="val 14"/>
                <a:gd name="f16" fmla="val 7"/>
                <a:gd name="f17" fmla="val 18"/>
                <a:gd name="f18" fmla="val 20"/>
                <a:gd name="f19" fmla="val 21"/>
                <a:gd name="f20" fmla="val 22"/>
                <a:gd name="f21" fmla="val 9"/>
                <a:gd name="f22" fmla="val 26"/>
                <a:gd name="f23" fmla="+- 0 0 -90"/>
                <a:gd name="f24" fmla="*/ f3 1 40"/>
                <a:gd name="f25" fmla="*/ f4 1 23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40"/>
                <a:gd name="f34" fmla="*/ f30 1 23"/>
                <a:gd name="f35" fmla="*/ 39 f31 1"/>
                <a:gd name="f36" fmla="*/ 3 f30 1"/>
                <a:gd name="f37" fmla="*/ 1 f30 1"/>
                <a:gd name="f38" fmla="*/ 36 f31 1"/>
                <a:gd name="f39" fmla="*/ 0 f31 1"/>
                <a:gd name="f40" fmla="*/ 20 f30 1"/>
                <a:gd name="f41" fmla="*/ 1 f31 1"/>
                <a:gd name="f42" fmla="*/ 23 f30 1"/>
                <a:gd name="f43" fmla="+- f32 0 f1"/>
                <a:gd name="f44" fmla="*/ f35 1 40"/>
                <a:gd name="f45" fmla="*/ f36 1 23"/>
                <a:gd name="f46" fmla="*/ f37 1 23"/>
                <a:gd name="f47" fmla="*/ f38 1 40"/>
                <a:gd name="f48" fmla="*/ f39 1 40"/>
                <a:gd name="f49" fmla="*/ f40 1 23"/>
                <a:gd name="f50" fmla="*/ f41 1 40"/>
                <a:gd name="f51" fmla="*/ f42 1 23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4"/>
                <a:gd name="f59" fmla="*/ f47 1 f33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5 1"/>
                <a:gd name="f71" fmla="*/ f59 f24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68" y="f70"/>
                </a:cxn>
                <a:cxn ang="f43">
                  <a:pos x="f71" y="f70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40" h="23">
                  <a:moveTo>
                    <a:pt x="f8" y="f9"/>
                  </a:moveTo>
                  <a:cubicBezTo>
                    <a:pt x="f6" y="f9"/>
                    <a:pt x="f6" y="f10"/>
                    <a:pt x="f8" y="f10"/>
                  </a:cubicBezTo>
                  <a:cubicBezTo>
                    <a:pt x="f11" y="f5"/>
                    <a:pt x="f12" y="f5"/>
                    <a:pt x="f13" y="f10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10" y="f7"/>
                  </a:cubicBezTo>
                  <a:cubicBezTo>
                    <a:pt x="f21" y="f20"/>
                    <a:pt x="f22" y="f17"/>
                    <a:pt x="f8" y="f9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Овал 14">
              <a:extLst>
                <a:ext uri="{FF2B5EF4-FFF2-40B4-BE49-F238E27FC236}">
                  <a16:creationId xmlns:a16="http://schemas.microsoft.com/office/drawing/2014/main" id="{075524D2-7F60-4495-BF83-24783972803D}"/>
                </a:ext>
              </a:extLst>
            </p:cNvPr>
            <p:cNvSpPr/>
            <p:nvPr/>
          </p:nvSpPr>
          <p:spPr>
            <a:xfrm rot="20884724">
              <a:off x="3157452" y="3053574"/>
              <a:ext cx="558003" cy="7394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D60000"/>
                </a:gs>
                <a:gs pos="100000">
                  <a:srgbClr val="FF4747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55104 -0.01042 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ка 18">
            <a:extLst>
              <a:ext uri="{FF2B5EF4-FFF2-40B4-BE49-F238E27FC236}">
                <a16:creationId xmlns:a16="http://schemas.microsoft.com/office/drawing/2014/main" id="{24EC3109-8463-437C-8B7D-08FA4B62F0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34" b="347"/>
          <a:stretch/>
        </p:blipFill>
        <p:spPr>
          <a:xfrm>
            <a:off x="3719888" y="961104"/>
            <a:ext cx="4706936" cy="456115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8" name="Текстово поле 17">
            <a:extLst>
              <a:ext uri="{FF2B5EF4-FFF2-40B4-BE49-F238E27FC236}">
                <a16:creationId xmlns:a16="http://schemas.microsoft.com/office/drawing/2014/main" id="{D105DA95-DF69-466B-AE4E-CF88697EBFAD}"/>
              </a:ext>
            </a:extLst>
          </p:cNvPr>
          <p:cNvSpPr txBox="1"/>
          <p:nvPr/>
        </p:nvSpPr>
        <p:spPr>
          <a:xfrm>
            <a:off x="3046476" y="6252710"/>
            <a:ext cx="609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В телефона на учителката </a:t>
            </a:r>
            <a:r>
              <a:rPr lang="ru-RU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има</a:t>
            </a:r>
            <a:r>
              <a:rPr lang="ru-RU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фейсбук </a:t>
            </a:r>
            <a:r>
              <a:rPr lang="ru-RU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група</a:t>
            </a:r>
            <a:r>
              <a:rPr lang="ru-RU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.</a:t>
            </a:r>
          </a:p>
        </p:txBody>
      </p:sp>
      <p:grpSp>
        <p:nvGrpSpPr>
          <p:cNvPr id="5" name="Группа 2">
            <a:extLst>
              <a:ext uri="{FF2B5EF4-FFF2-40B4-BE49-F238E27FC236}">
                <a16:creationId xmlns:a16="http://schemas.microsoft.com/office/drawing/2014/main" id="{F67FBABB-095E-485E-BFD4-D437DF821800}"/>
              </a:ext>
            </a:extLst>
          </p:cNvPr>
          <p:cNvGrpSpPr/>
          <p:nvPr/>
        </p:nvGrpSpPr>
        <p:grpSpPr>
          <a:xfrm>
            <a:off x="2144130" y="3053574"/>
            <a:ext cx="5477009" cy="8242813"/>
            <a:chOff x="2144130" y="3053574"/>
            <a:chExt cx="5477009" cy="8242813"/>
          </a:xfrm>
        </p:grpSpPr>
        <p:sp>
          <p:nvSpPr>
            <p:cNvPr id="6" name="Freeform 440">
              <a:extLst>
                <a:ext uri="{FF2B5EF4-FFF2-40B4-BE49-F238E27FC236}">
                  <a16:creationId xmlns:a16="http://schemas.microsoft.com/office/drawing/2014/main" id="{3884EAEE-2F17-49BF-9B4D-242A5EA22228}"/>
                </a:ext>
              </a:extLst>
            </p:cNvPr>
            <p:cNvSpPr/>
            <p:nvPr/>
          </p:nvSpPr>
          <p:spPr>
            <a:xfrm>
              <a:off x="2144130" y="3123261"/>
              <a:ext cx="5477009" cy="81731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8"/>
                <a:gd name="f7" fmla="val 619"/>
                <a:gd name="f8" fmla="val 126"/>
                <a:gd name="f9" fmla="val 346"/>
                <a:gd name="f10" fmla="val 78"/>
                <a:gd name="f11" fmla="val 48"/>
                <a:gd name="f12" fmla="val 72"/>
                <a:gd name="f13" fmla="val 11"/>
                <a:gd name="f14" fmla="val 102"/>
                <a:gd name="f15" fmla="val 5"/>
                <a:gd name="f16" fmla="val 132"/>
                <a:gd name="f17" fmla="val 138"/>
                <a:gd name="f18" fmla="val 34"/>
                <a:gd name="f19" fmla="val 205"/>
                <a:gd name="f20" fmla="val 281"/>
                <a:gd name="f21" fmla="val 207"/>
                <a:gd name="f22" fmla="val 182"/>
                <a:gd name="f23" fmla="val 235"/>
                <a:gd name="f24" fmla="val 186"/>
                <a:gd name="f25" fmla="val 264"/>
                <a:gd name="f26" fmla="val 191"/>
                <a:gd name="f27" fmla="val 274"/>
                <a:gd name="f28" fmla="val 198"/>
                <a:gd name="f29" fmla="val 280"/>
                <a:gd name="f30" fmla="val 244"/>
                <a:gd name="f31" fmla="val 303"/>
                <a:gd name="f32" fmla="val 208"/>
                <a:gd name="f33" fmla="val 337"/>
                <a:gd name="f34" fmla="val 247"/>
                <a:gd name="f35" fmla="val 351"/>
                <a:gd name="f36" fmla="val 265"/>
                <a:gd name="f37" fmla="val 352"/>
                <a:gd name="f38" fmla="val 299"/>
                <a:gd name="f39" fmla="val 393"/>
                <a:gd name="f40" fmla="val 282"/>
                <a:gd name="f41" fmla="val 421"/>
                <a:gd name="f42" fmla="val 363"/>
                <a:gd name="f43" fmla="val 443"/>
                <a:gd name="f44" fmla="val 409"/>
                <a:gd name="f45" fmla="val 156"/>
                <a:gd name="f46" fmla="val 75"/>
                <a:gd name="f47" fmla="val 495"/>
                <a:gd name="f48" fmla="val 70"/>
                <a:gd name="f49" fmla="val 445"/>
                <a:gd name="f50" fmla="val 66"/>
                <a:gd name="f51" fmla="val 394"/>
                <a:gd name="f52" fmla="val 49"/>
                <a:gd name="f53" fmla="val 316"/>
                <a:gd name="f54" fmla="val 24"/>
                <a:gd name="f55" fmla="val 46"/>
                <a:gd name="f56" fmla="val 201"/>
                <a:gd name="f57" fmla="+- 0 0 -90"/>
                <a:gd name="f58" fmla="*/ f3 1 448"/>
                <a:gd name="f59" fmla="*/ f4 1 619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448"/>
                <a:gd name="f68" fmla="*/ f64 1 619"/>
                <a:gd name="f69" fmla="*/ 126 f65 1"/>
                <a:gd name="f70" fmla="*/ 346 f64 1"/>
                <a:gd name="f71" fmla="*/ 78 f65 1"/>
                <a:gd name="f72" fmla="*/ 48 f64 1"/>
                <a:gd name="f73" fmla="*/ 102 f65 1"/>
                <a:gd name="f74" fmla="*/ 5 f64 1"/>
                <a:gd name="f75" fmla="*/ 138 f65 1"/>
                <a:gd name="f76" fmla="*/ 34 f64 1"/>
                <a:gd name="f77" fmla="*/ 205 f65 1"/>
                <a:gd name="f78" fmla="*/ 281 f64 1"/>
                <a:gd name="f79" fmla="*/ 235 f65 1"/>
                <a:gd name="f80" fmla="*/ 186 f64 1"/>
                <a:gd name="f81" fmla="*/ 280 f65 1"/>
                <a:gd name="f82" fmla="*/ 244 f64 1"/>
                <a:gd name="f83" fmla="*/ 337 f65 1"/>
                <a:gd name="f84" fmla="*/ 247 f64 1"/>
                <a:gd name="f85" fmla="*/ 352 f65 1"/>
                <a:gd name="f86" fmla="*/ 299 f64 1"/>
                <a:gd name="f87" fmla="*/ 421 f65 1"/>
                <a:gd name="f88" fmla="*/ 363 f64 1"/>
                <a:gd name="f89" fmla="*/ 409 f65 1"/>
                <a:gd name="f90" fmla="*/ 619 f64 1"/>
                <a:gd name="f91" fmla="*/ 156 f65 1"/>
                <a:gd name="f92" fmla="*/ 70 f65 1"/>
                <a:gd name="f93" fmla="*/ 445 f64 1"/>
                <a:gd name="f94" fmla="*/ 24 f65 1"/>
                <a:gd name="f95" fmla="+- f66 0 f1"/>
                <a:gd name="f96" fmla="*/ f69 1 448"/>
                <a:gd name="f97" fmla="*/ f70 1 619"/>
                <a:gd name="f98" fmla="*/ f71 1 448"/>
                <a:gd name="f99" fmla="*/ f72 1 619"/>
                <a:gd name="f100" fmla="*/ f73 1 448"/>
                <a:gd name="f101" fmla="*/ f74 1 619"/>
                <a:gd name="f102" fmla="*/ f75 1 448"/>
                <a:gd name="f103" fmla="*/ f76 1 619"/>
                <a:gd name="f104" fmla="*/ f77 1 448"/>
                <a:gd name="f105" fmla="*/ f78 1 619"/>
                <a:gd name="f106" fmla="*/ f79 1 448"/>
                <a:gd name="f107" fmla="*/ f80 1 619"/>
                <a:gd name="f108" fmla="*/ f81 1 448"/>
                <a:gd name="f109" fmla="*/ f82 1 619"/>
                <a:gd name="f110" fmla="*/ f83 1 448"/>
                <a:gd name="f111" fmla="*/ f84 1 619"/>
                <a:gd name="f112" fmla="*/ f85 1 448"/>
                <a:gd name="f113" fmla="*/ f86 1 619"/>
                <a:gd name="f114" fmla="*/ f87 1 448"/>
                <a:gd name="f115" fmla="*/ f88 1 619"/>
                <a:gd name="f116" fmla="*/ f89 1 448"/>
                <a:gd name="f117" fmla="*/ f90 1 619"/>
                <a:gd name="f118" fmla="*/ f91 1 448"/>
                <a:gd name="f119" fmla="*/ f92 1 448"/>
                <a:gd name="f120" fmla="*/ f93 1 619"/>
                <a:gd name="f121" fmla="*/ f94 1 448"/>
                <a:gd name="f122" fmla="*/ 0 1 f67"/>
                <a:gd name="f123" fmla="*/ f61 1 f67"/>
                <a:gd name="f124" fmla="*/ 0 1 f68"/>
                <a:gd name="f125" fmla="*/ f62 1 f68"/>
                <a:gd name="f126" fmla="*/ f96 1 f67"/>
                <a:gd name="f127" fmla="*/ f97 1 f68"/>
                <a:gd name="f128" fmla="*/ f98 1 f67"/>
                <a:gd name="f129" fmla="*/ f99 1 f68"/>
                <a:gd name="f130" fmla="*/ f100 1 f67"/>
                <a:gd name="f131" fmla="*/ f101 1 f68"/>
                <a:gd name="f132" fmla="*/ f102 1 f67"/>
                <a:gd name="f133" fmla="*/ f103 1 f68"/>
                <a:gd name="f134" fmla="*/ f104 1 f67"/>
                <a:gd name="f135" fmla="*/ f105 1 f68"/>
                <a:gd name="f136" fmla="*/ f106 1 f67"/>
                <a:gd name="f137" fmla="*/ f107 1 f68"/>
                <a:gd name="f138" fmla="*/ f108 1 f67"/>
                <a:gd name="f139" fmla="*/ f109 1 f68"/>
                <a:gd name="f140" fmla="*/ f110 1 f67"/>
                <a:gd name="f141" fmla="*/ f111 1 f68"/>
                <a:gd name="f142" fmla="*/ f112 1 f67"/>
                <a:gd name="f143" fmla="*/ f113 1 f68"/>
                <a:gd name="f144" fmla="*/ f114 1 f67"/>
                <a:gd name="f145" fmla="*/ f115 1 f68"/>
                <a:gd name="f146" fmla="*/ f116 1 f67"/>
                <a:gd name="f147" fmla="*/ f117 1 f68"/>
                <a:gd name="f148" fmla="*/ f118 1 f67"/>
                <a:gd name="f149" fmla="*/ f119 1 f67"/>
                <a:gd name="f150" fmla="*/ f120 1 f68"/>
                <a:gd name="f151" fmla="*/ f121 1 f67"/>
                <a:gd name="f152" fmla="*/ f122 f58 1"/>
                <a:gd name="f153" fmla="*/ f123 f58 1"/>
                <a:gd name="f154" fmla="*/ f125 f59 1"/>
                <a:gd name="f155" fmla="*/ f124 f59 1"/>
                <a:gd name="f156" fmla="*/ f126 f58 1"/>
                <a:gd name="f157" fmla="*/ f127 f59 1"/>
                <a:gd name="f158" fmla="*/ f128 f58 1"/>
                <a:gd name="f159" fmla="*/ f129 f59 1"/>
                <a:gd name="f160" fmla="*/ f130 f58 1"/>
                <a:gd name="f161" fmla="*/ f131 f59 1"/>
                <a:gd name="f162" fmla="*/ f132 f58 1"/>
                <a:gd name="f163" fmla="*/ f133 f59 1"/>
                <a:gd name="f164" fmla="*/ f134 f58 1"/>
                <a:gd name="f165" fmla="*/ f135 f59 1"/>
                <a:gd name="f166" fmla="*/ f136 f58 1"/>
                <a:gd name="f167" fmla="*/ f137 f59 1"/>
                <a:gd name="f168" fmla="*/ f138 f58 1"/>
                <a:gd name="f169" fmla="*/ f139 f59 1"/>
                <a:gd name="f170" fmla="*/ f140 f58 1"/>
                <a:gd name="f171" fmla="*/ f141 f59 1"/>
                <a:gd name="f172" fmla="*/ f142 f58 1"/>
                <a:gd name="f173" fmla="*/ f143 f59 1"/>
                <a:gd name="f174" fmla="*/ f144 f58 1"/>
                <a:gd name="f175" fmla="*/ f145 f59 1"/>
                <a:gd name="f176" fmla="*/ f146 f58 1"/>
                <a:gd name="f177" fmla="*/ f147 f59 1"/>
                <a:gd name="f178" fmla="*/ f148 f58 1"/>
                <a:gd name="f179" fmla="*/ f149 f58 1"/>
                <a:gd name="f180" fmla="*/ f150 f59 1"/>
                <a:gd name="f181" fmla="*/ f151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5">
                  <a:pos x="f156" y="f157"/>
                </a:cxn>
                <a:cxn ang="f95">
                  <a:pos x="f158" y="f159"/>
                </a:cxn>
                <a:cxn ang="f95">
                  <a:pos x="f160" y="f161"/>
                </a:cxn>
                <a:cxn ang="f95">
                  <a:pos x="f162" y="f163"/>
                </a:cxn>
                <a:cxn ang="f95">
                  <a:pos x="f164" y="f165"/>
                </a:cxn>
                <a:cxn ang="f95">
                  <a:pos x="f166" y="f167"/>
                </a:cxn>
                <a:cxn ang="f95">
                  <a:pos x="f168" y="f169"/>
                </a:cxn>
                <a:cxn ang="f95">
                  <a:pos x="f170" y="f171"/>
                </a:cxn>
                <a:cxn ang="f95">
                  <a:pos x="f172" y="f173"/>
                </a:cxn>
                <a:cxn ang="f95">
                  <a:pos x="f174" y="f175"/>
                </a:cxn>
                <a:cxn ang="f95">
                  <a:pos x="f176" y="f177"/>
                </a:cxn>
                <a:cxn ang="f95">
                  <a:pos x="f178" y="f177"/>
                </a:cxn>
                <a:cxn ang="f95">
                  <a:pos x="f179" y="f180"/>
                </a:cxn>
                <a:cxn ang="f95">
                  <a:pos x="f181" y="f173"/>
                </a:cxn>
                <a:cxn ang="f95">
                  <a:pos x="f156" y="f157"/>
                </a:cxn>
              </a:cxnLst>
              <a:rect l="f152" t="f155" r="f153" b="f154"/>
              <a:pathLst>
                <a:path w="448" h="619">
                  <a:moveTo>
                    <a:pt x="f8" y="f9"/>
                  </a:moveTo>
                  <a:cubicBezTo>
                    <a:pt x="f10" y="f11"/>
                    <a:pt x="f10" y="f11"/>
                    <a:pt x="f10" y="f11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5"/>
                    <a:pt x="f17" y="f18"/>
                    <a:pt x="f17" y="f18"/>
                  </a:cubicBezTo>
                  <a:cubicBezTo>
                    <a:pt x="f19" y="f20"/>
                    <a:pt x="f19" y="f20"/>
                    <a:pt x="f19" y="f20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8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6" y="f43"/>
                    <a:pt x="f44" y="f7"/>
                    <a:pt x="f44" y="f7"/>
                  </a:cubicBezTo>
                  <a:cubicBezTo>
                    <a:pt x="f45" y="f7"/>
                    <a:pt x="f45" y="f7"/>
                    <a:pt x="f45" y="f7"/>
                  </a:cubicBezTo>
                  <a:cubicBezTo>
                    <a:pt x="f45" y="f7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38"/>
                  </a:cubicBezTo>
                  <a:cubicBezTo>
                    <a:pt x="f5" y="f40"/>
                    <a:pt x="f55" y="f56"/>
                    <a:pt x="f8" y="f9"/>
                  </a:cubicBezTo>
                  <a:close/>
                </a:path>
              </a:pathLst>
            </a:custGeom>
            <a:solidFill>
              <a:srgbClr val="E1B2A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443">
              <a:extLst>
                <a:ext uri="{FF2B5EF4-FFF2-40B4-BE49-F238E27FC236}">
                  <a16:creationId xmlns:a16="http://schemas.microsoft.com/office/drawing/2014/main" id="{BC1D22E5-3CDF-4851-AC5F-E4CB79C07D29}"/>
                </a:ext>
              </a:extLst>
            </p:cNvPr>
            <p:cNvSpPr/>
            <p:nvPr/>
          </p:nvSpPr>
          <p:spPr>
            <a:xfrm>
              <a:off x="6642302" y="7104823"/>
              <a:ext cx="971367" cy="41915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"/>
                <a:gd name="f7" fmla="val 317"/>
                <a:gd name="f8" fmla="val 18"/>
                <a:gd name="f9" fmla="val 217"/>
                <a:gd name="f10" fmla="val 41"/>
                <a:gd name="f11" fmla="val 43"/>
                <a:gd name="f12" fmla="val 309"/>
                <a:gd name="f13" fmla="val 139"/>
                <a:gd name="f14" fmla="val 53"/>
                <a:gd name="f15" fmla="val 61"/>
                <a:gd name="f16" fmla="val 40"/>
                <a:gd name="f17" fmla="val 23"/>
                <a:gd name="f18" fmla="val 24"/>
                <a:gd name="f19" fmla="val 6"/>
                <a:gd name="f20" fmla="val 10"/>
                <a:gd name="f21" fmla="val 45"/>
                <a:gd name="f22" fmla="val 51"/>
                <a:gd name="f23" fmla="+- 0 0 -90"/>
                <a:gd name="f24" fmla="*/ f3 1 79"/>
                <a:gd name="f25" fmla="*/ f4 1 317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79"/>
                <a:gd name="f34" fmla="*/ f30 1 317"/>
                <a:gd name="f35" fmla="*/ 18 f31 1"/>
                <a:gd name="f36" fmla="*/ 217 f30 1"/>
                <a:gd name="f37" fmla="*/ 0 f31 1"/>
                <a:gd name="f38" fmla="*/ 317 f30 1"/>
                <a:gd name="f39" fmla="*/ 41 f31 1"/>
                <a:gd name="f40" fmla="*/ 53 f31 1"/>
                <a:gd name="f41" fmla="*/ 61 f30 1"/>
                <a:gd name="f42" fmla="*/ 10 f31 1"/>
                <a:gd name="f43" fmla="*/ 0 f30 1"/>
                <a:gd name="f44" fmla="+- f32 0 f1"/>
                <a:gd name="f45" fmla="*/ f35 1 79"/>
                <a:gd name="f46" fmla="*/ f36 1 317"/>
                <a:gd name="f47" fmla="*/ f37 1 79"/>
                <a:gd name="f48" fmla="*/ f38 1 317"/>
                <a:gd name="f49" fmla="*/ f39 1 79"/>
                <a:gd name="f50" fmla="*/ f40 1 79"/>
                <a:gd name="f51" fmla="*/ f41 1 317"/>
                <a:gd name="f52" fmla="*/ f42 1 79"/>
                <a:gd name="f53" fmla="*/ f43 1 317"/>
                <a:gd name="f54" fmla="*/ 0 1 f33"/>
                <a:gd name="f55" fmla="*/ f27 1 f33"/>
                <a:gd name="f56" fmla="*/ 0 1 f34"/>
                <a:gd name="f57" fmla="*/ f28 1 f34"/>
                <a:gd name="f58" fmla="*/ f45 1 f33"/>
                <a:gd name="f59" fmla="*/ f46 1 f34"/>
                <a:gd name="f60" fmla="*/ f47 1 f33"/>
                <a:gd name="f61" fmla="*/ f48 1 f34"/>
                <a:gd name="f62" fmla="*/ f49 1 f33"/>
                <a:gd name="f63" fmla="*/ f50 1 f33"/>
                <a:gd name="f64" fmla="*/ f51 1 f34"/>
                <a:gd name="f65" fmla="*/ f52 1 f33"/>
                <a:gd name="f66" fmla="*/ f53 1 f34"/>
                <a:gd name="f67" fmla="*/ f54 f24 1"/>
                <a:gd name="f68" fmla="*/ f55 f24 1"/>
                <a:gd name="f69" fmla="*/ f57 f25 1"/>
                <a:gd name="f70" fmla="*/ f56 f25 1"/>
                <a:gd name="f71" fmla="*/ f58 f24 1"/>
                <a:gd name="f72" fmla="*/ f59 f25 1"/>
                <a:gd name="f73" fmla="*/ f60 f24 1"/>
                <a:gd name="f74" fmla="*/ f61 f25 1"/>
                <a:gd name="f75" fmla="*/ f62 f24 1"/>
                <a:gd name="f76" fmla="*/ f63 f24 1"/>
                <a:gd name="f77" fmla="*/ f64 f25 1"/>
                <a:gd name="f78" fmla="*/ f65 f24 1"/>
                <a:gd name="f79" fmla="*/ f66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4"/>
                </a:cxn>
                <a:cxn ang="f44">
                  <a:pos x="f76" y="f77"/>
                </a:cxn>
                <a:cxn ang="f44">
                  <a:pos x="f78" y="f79"/>
                </a:cxn>
                <a:cxn ang="f44">
                  <a:pos x="f71" y="f72"/>
                </a:cxn>
              </a:cxnLst>
              <a:rect l="f67" t="f70" r="f68" b="f69"/>
              <a:pathLst>
                <a:path w="79" h="317">
                  <a:moveTo>
                    <a:pt x="f8" y="f9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10" y="f7"/>
                    <a:pt x="f10" y="f7"/>
                    <a:pt x="f10" y="f7"/>
                  </a:cubicBezTo>
                  <a:cubicBezTo>
                    <a:pt x="f11" y="f12"/>
                    <a:pt x="f6" y="f13"/>
                    <a:pt x="f14" y="f15"/>
                  </a:cubicBezTo>
                  <a:cubicBezTo>
                    <a:pt x="f16" y="f17"/>
                    <a:pt x="f18" y="f19"/>
                    <a:pt x="f20" y="f5"/>
                  </a:cubicBezTo>
                  <a:cubicBezTo>
                    <a:pt x="f20" y="f5"/>
                    <a:pt x="f21" y="f22"/>
                    <a:pt x="f8" y="f9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444">
              <a:extLst>
                <a:ext uri="{FF2B5EF4-FFF2-40B4-BE49-F238E27FC236}">
                  <a16:creationId xmlns:a16="http://schemas.microsoft.com/office/drawing/2014/main" id="{6A836143-68B1-4BB1-81D0-D71092990A9A}"/>
                </a:ext>
              </a:extLst>
            </p:cNvPr>
            <p:cNvSpPr/>
            <p:nvPr/>
          </p:nvSpPr>
          <p:spPr>
            <a:xfrm>
              <a:off x="2682118" y="6563727"/>
              <a:ext cx="1188052" cy="27136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7"/>
                <a:gd name="f7" fmla="val 205"/>
                <a:gd name="f8" fmla="val 82"/>
                <a:gd name="f9" fmla="val 85"/>
                <a:gd name="f10" fmla="val 48"/>
                <a:gd name="f11" fmla="val 22"/>
                <a:gd name="f12" fmla="val 19"/>
                <a:gd name="f13" fmla="val 2"/>
                <a:gd name="f14" fmla="val 40"/>
                <a:gd name="f15" fmla="val 28"/>
                <a:gd name="f16" fmla="val 58"/>
                <a:gd name="f17" fmla="val 72"/>
                <a:gd name="f18" fmla="val 77"/>
                <a:gd name="f19" fmla="val 120"/>
                <a:gd name="f20" fmla="+- 0 0 -90"/>
                <a:gd name="f21" fmla="*/ f3 1 97"/>
                <a:gd name="f22" fmla="*/ f4 1 205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97"/>
                <a:gd name="f31" fmla="*/ f27 1 205"/>
                <a:gd name="f32" fmla="*/ 82 f28 1"/>
                <a:gd name="f33" fmla="*/ 85 f27 1"/>
                <a:gd name="f34" fmla="*/ 0 f28 1"/>
                <a:gd name="f35" fmla="*/ 0 f27 1"/>
                <a:gd name="f36" fmla="*/ 58 f28 1"/>
                <a:gd name="f37" fmla="*/ 72 f27 1"/>
                <a:gd name="f38" fmla="+- f29 0 f1"/>
                <a:gd name="f39" fmla="*/ f32 1 97"/>
                <a:gd name="f40" fmla="*/ f33 1 205"/>
                <a:gd name="f41" fmla="*/ f34 1 97"/>
                <a:gd name="f42" fmla="*/ f35 1 205"/>
                <a:gd name="f43" fmla="*/ f36 1 97"/>
                <a:gd name="f44" fmla="*/ f37 1 205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97" h="205">
                  <a:moveTo>
                    <a:pt x="f8" y="f9"/>
                  </a:moveTo>
                  <a:cubicBezTo>
                    <a:pt x="f10" y="f11"/>
                    <a:pt x="f12" y="f13"/>
                    <a:pt x="f5" y="f5"/>
                  </a:cubicBezTo>
                  <a:cubicBezTo>
                    <a:pt x="f5" y="f5"/>
                    <a:pt x="f14" y="f15"/>
                    <a:pt x="f16" y="f17"/>
                  </a:cubicBezTo>
                  <a:cubicBezTo>
                    <a:pt x="f18" y="f19"/>
                    <a:pt x="f6" y="f7"/>
                    <a:pt x="f8" y="f9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446">
              <a:extLst>
                <a:ext uri="{FF2B5EF4-FFF2-40B4-BE49-F238E27FC236}">
                  <a16:creationId xmlns:a16="http://schemas.microsoft.com/office/drawing/2014/main" id="{1C1A6FB4-8328-437A-AB28-63F429395359}"/>
                </a:ext>
              </a:extLst>
            </p:cNvPr>
            <p:cNvSpPr/>
            <p:nvPr/>
          </p:nvSpPr>
          <p:spPr>
            <a:xfrm>
              <a:off x="3429320" y="3147483"/>
              <a:ext cx="1225414" cy="43207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327"/>
                <a:gd name="f8" fmla="val 3"/>
                <a:gd name="f9" fmla="val 13"/>
                <a:gd name="f10" fmla="val 6"/>
                <a:gd name="f11" fmla="val 24"/>
                <a:gd name="f12" fmla="val 63"/>
                <a:gd name="f13" fmla="val 36"/>
                <a:gd name="f14" fmla="val 119"/>
                <a:gd name="f15" fmla="val 97"/>
                <a:gd name="f16" fmla="val 279"/>
                <a:gd name="f17" fmla="val 33"/>
                <a:gd name="f18" fmla="val 32"/>
                <a:gd name="f19" fmla="val 28"/>
                <a:gd name="f20" fmla="+- 0 0 -90"/>
                <a:gd name="f21" fmla="*/ f3 1 100"/>
                <a:gd name="f22" fmla="*/ f4 1 327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00"/>
                <a:gd name="f31" fmla="*/ f27 1 327"/>
                <a:gd name="f32" fmla="*/ 0 f28 1"/>
                <a:gd name="f33" fmla="*/ 3 f27 1"/>
                <a:gd name="f34" fmla="*/ 24 f28 1"/>
                <a:gd name="f35" fmla="*/ 63 f27 1"/>
                <a:gd name="f36" fmla="*/ 97 f28 1"/>
                <a:gd name="f37" fmla="*/ 327 f27 1"/>
                <a:gd name="f38" fmla="*/ 100 f28 1"/>
                <a:gd name="f39" fmla="*/ 279 f27 1"/>
                <a:gd name="f40" fmla="*/ 33 f28 1"/>
                <a:gd name="f41" fmla="*/ 32 f27 1"/>
                <a:gd name="f42" fmla="+- f29 0 f1"/>
                <a:gd name="f43" fmla="*/ f32 1 100"/>
                <a:gd name="f44" fmla="*/ f33 1 327"/>
                <a:gd name="f45" fmla="*/ f34 1 100"/>
                <a:gd name="f46" fmla="*/ f35 1 327"/>
                <a:gd name="f47" fmla="*/ f36 1 100"/>
                <a:gd name="f48" fmla="*/ f37 1 327"/>
                <a:gd name="f49" fmla="*/ f38 1 100"/>
                <a:gd name="f50" fmla="*/ f39 1 327"/>
                <a:gd name="f51" fmla="*/ f40 1 100"/>
                <a:gd name="f52" fmla="*/ f41 1 327"/>
                <a:gd name="f53" fmla="*/ 0 1 f30"/>
                <a:gd name="f54" fmla="*/ f24 1 f30"/>
                <a:gd name="f55" fmla="*/ 0 1 f31"/>
                <a:gd name="f56" fmla="*/ f25 1 f31"/>
                <a:gd name="f57" fmla="*/ f43 1 f30"/>
                <a:gd name="f58" fmla="*/ f44 1 f31"/>
                <a:gd name="f59" fmla="*/ f45 1 f30"/>
                <a:gd name="f60" fmla="*/ f46 1 f31"/>
                <a:gd name="f61" fmla="*/ f47 1 f30"/>
                <a:gd name="f62" fmla="*/ f48 1 f31"/>
                <a:gd name="f63" fmla="*/ f49 1 f30"/>
                <a:gd name="f64" fmla="*/ f50 1 f31"/>
                <a:gd name="f65" fmla="*/ f51 1 f30"/>
                <a:gd name="f66" fmla="*/ f52 1 f31"/>
                <a:gd name="f67" fmla="*/ f53 f21 1"/>
                <a:gd name="f68" fmla="*/ f54 f21 1"/>
                <a:gd name="f69" fmla="*/ f56 f22 1"/>
                <a:gd name="f70" fmla="*/ f55 f22 1"/>
                <a:gd name="f71" fmla="*/ f57 f21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  <a:gd name="f78" fmla="*/ f64 f22 1"/>
                <a:gd name="f79" fmla="*/ f65 f21 1"/>
                <a:gd name="f80" fmla="*/ f66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71" y="f72"/>
                </a:cxn>
              </a:cxnLst>
              <a:rect l="f67" t="f70" r="f68" b="f69"/>
              <a:pathLst>
                <a:path w="100" h="327">
                  <a:moveTo>
                    <a:pt x="f5" y="f8"/>
                  </a:moveTo>
                  <a:cubicBezTo>
                    <a:pt x="f5" y="f8"/>
                    <a:pt x="f9" y="f10"/>
                    <a:pt x="f11" y="f12"/>
                  </a:cubicBezTo>
                  <a:cubicBezTo>
                    <a:pt x="f13" y="f14"/>
                    <a:pt x="f15" y="f7"/>
                    <a:pt x="f15" y="f7"/>
                  </a:cubicBezTo>
                  <a:cubicBezTo>
                    <a:pt x="f6" y="f16"/>
                    <a:pt x="f6" y="f16"/>
                    <a:pt x="f6" y="f16"/>
                  </a:cubicBezTo>
                  <a:cubicBezTo>
                    <a:pt x="f17" y="f18"/>
                    <a:pt x="f17" y="f18"/>
                    <a:pt x="f17" y="f18"/>
                  </a:cubicBezTo>
                  <a:cubicBezTo>
                    <a:pt x="f17" y="f18"/>
                    <a:pt x="f19" y="f5"/>
                    <a:pt x="f5" y="f8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451">
              <a:extLst>
                <a:ext uri="{FF2B5EF4-FFF2-40B4-BE49-F238E27FC236}">
                  <a16:creationId xmlns:a16="http://schemas.microsoft.com/office/drawing/2014/main" id="{E33056E4-AD85-41D9-84B6-FFF91A8A2E70}"/>
                </a:ext>
              </a:extLst>
            </p:cNvPr>
            <p:cNvSpPr/>
            <p:nvPr/>
          </p:nvSpPr>
          <p:spPr>
            <a:xfrm>
              <a:off x="2390707" y="6676784"/>
              <a:ext cx="560408" cy="565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43"/>
                <a:gd name="f8" fmla="val 21"/>
                <a:gd name="f9" fmla="val 10"/>
                <a:gd name="f10" fmla="val 13"/>
                <a:gd name="f11" fmla="val 20"/>
                <a:gd name="f12" fmla="val 26"/>
                <a:gd name="f13" fmla="val 1"/>
                <a:gd name="f14" fmla="val 27"/>
                <a:gd name="f15" fmla="val 3"/>
                <a:gd name="f16" fmla="val 29"/>
                <a:gd name="f17" fmla="val 4"/>
                <a:gd name="f18" fmla="val 30"/>
                <a:gd name="f19" fmla="val 8"/>
                <a:gd name="f20" fmla="val 33"/>
                <a:gd name="f21" fmla="val 12"/>
                <a:gd name="f22" fmla="val 37"/>
                <a:gd name="f23" fmla="val 15"/>
                <a:gd name="f24" fmla="val 23"/>
                <a:gd name="f25" fmla="val 42"/>
                <a:gd name="f26" fmla="val 39"/>
                <a:gd name="f27" fmla="val 38"/>
                <a:gd name="f28" fmla="val 14"/>
                <a:gd name="f29" fmla="+- 0 0 -90"/>
                <a:gd name="f30" fmla="*/ f3 1 46"/>
                <a:gd name="f31" fmla="*/ f4 1 43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46"/>
                <a:gd name="f40" fmla="*/ f36 1 43"/>
                <a:gd name="f41" fmla="*/ 21 f37 1"/>
                <a:gd name="f42" fmla="*/ 10 f36 1"/>
                <a:gd name="f43" fmla="*/ 0 f37 1"/>
                <a:gd name="f44" fmla="*/ 26 f36 1"/>
                <a:gd name="f45" fmla="*/ 4 f37 1"/>
                <a:gd name="f46" fmla="*/ 30 f36 1"/>
                <a:gd name="f47" fmla="*/ 15 f37 1"/>
                <a:gd name="f48" fmla="*/ 43 f36 1"/>
                <a:gd name="f49" fmla="*/ 38 f37 1"/>
                <a:gd name="f50" fmla="+- f38 0 f1"/>
                <a:gd name="f51" fmla="*/ f41 1 46"/>
                <a:gd name="f52" fmla="*/ f42 1 43"/>
                <a:gd name="f53" fmla="*/ f43 1 46"/>
                <a:gd name="f54" fmla="*/ f44 1 43"/>
                <a:gd name="f55" fmla="*/ f45 1 46"/>
                <a:gd name="f56" fmla="*/ f46 1 43"/>
                <a:gd name="f57" fmla="*/ f47 1 46"/>
                <a:gd name="f58" fmla="*/ f48 1 43"/>
                <a:gd name="f59" fmla="*/ f49 1 46"/>
                <a:gd name="f60" fmla="*/ 0 1 f39"/>
                <a:gd name="f61" fmla="*/ f33 1 f39"/>
                <a:gd name="f62" fmla="*/ 0 1 f40"/>
                <a:gd name="f63" fmla="*/ f34 1 f40"/>
                <a:gd name="f64" fmla="*/ f51 1 f39"/>
                <a:gd name="f65" fmla="*/ f52 1 f40"/>
                <a:gd name="f66" fmla="*/ f53 1 f39"/>
                <a:gd name="f67" fmla="*/ f54 1 f40"/>
                <a:gd name="f68" fmla="*/ f55 1 f39"/>
                <a:gd name="f69" fmla="*/ f56 1 f40"/>
                <a:gd name="f70" fmla="*/ f57 1 f39"/>
                <a:gd name="f71" fmla="*/ f58 1 f40"/>
                <a:gd name="f72" fmla="*/ f59 1 f39"/>
                <a:gd name="f73" fmla="*/ f60 f30 1"/>
                <a:gd name="f74" fmla="*/ f61 f30 1"/>
                <a:gd name="f75" fmla="*/ f63 f31 1"/>
                <a:gd name="f76" fmla="*/ f62 f31 1"/>
                <a:gd name="f77" fmla="*/ f64 f30 1"/>
                <a:gd name="f78" fmla="*/ f65 f31 1"/>
                <a:gd name="f79" fmla="*/ f66 f30 1"/>
                <a:gd name="f80" fmla="*/ f67 f31 1"/>
                <a:gd name="f81" fmla="*/ f68 f30 1"/>
                <a:gd name="f82" fmla="*/ f69 f31 1"/>
                <a:gd name="f83" fmla="*/ f70 f30 1"/>
                <a:gd name="f84" fmla="*/ f71 f31 1"/>
                <a:gd name="f85" fmla="*/ f72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7" y="f78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4"/>
                </a:cxn>
                <a:cxn ang="f50">
                  <a:pos x="f85" y="f82"/>
                </a:cxn>
                <a:cxn ang="f50">
                  <a:pos x="f77" y="f78"/>
                </a:cxn>
              </a:cxnLst>
              <a:rect l="f73" t="f76" r="f74" b="f75"/>
              <a:pathLst>
                <a:path w="46" h="43">
                  <a:moveTo>
                    <a:pt x="f8" y="f9"/>
                  </a:moveTo>
                  <a:cubicBezTo>
                    <a:pt x="f10" y="f11"/>
                    <a:pt x="f5" y="f12"/>
                    <a:pt x="f5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7"/>
                  </a:cubicBezTo>
                  <a:cubicBezTo>
                    <a:pt x="f24" y="f25"/>
                    <a:pt x="f20" y="f26"/>
                    <a:pt x="f27" y="f18"/>
                  </a:cubicBezTo>
                  <a:cubicBezTo>
                    <a:pt x="f6" y="f28"/>
                    <a:pt x="f16" y="f5"/>
                    <a:pt x="f8" y="f9"/>
                  </a:cubicBezTo>
                  <a:close/>
                </a:path>
              </a:pathLst>
            </a:custGeom>
            <a:solidFill>
              <a:srgbClr val="D60000"/>
            </a:solidFill>
            <a:ln w="9528" cap="flat">
              <a:solidFill>
                <a:srgbClr val="D6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452">
              <a:extLst>
                <a:ext uri="{FF2B5EF4-FFF2-40B4-BE49-F238E27FC236}">
                  <a16:creationId xmlns:a16="http://schemas.microsoft.com/office/drawing/2014/main" id="{223E78B2-E85D-4511-95AA-3EE335A9FA78}"/>
                </a:ext>
              </a:extLst>
            </p:cNvPr>
            <p:cNvSpPr/>
            <p:nvPr/>
          </p:nvSpPr>
          <p:spPr>
            <a:xfrm>
              <a:off x="3481623" y="5061542"/>
              <a:ext cx="694907" cy="3311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5"/>
                <a:gd name="f8" fmla="val 2"/>
                <a:gd name="f9" fmla="val 1"/>
                <a:gd name="f10" fmla="val 24"/>
                <a:gd name="f11" fmla="val 23"/>
                <a:gd name="f12" fmla="val 22"/>
                <a:gd name="f13" fmla="val 21"/>
                <a:gd name="f14" fmla="val 56"/>
                <a:gd name="f15" fmla="val 11"/>
                <a:gd name="f16" fmla="val 12"/>
                <a:gd name="f17" fmla="val 13"/>
                <a:gd name="f18" fmla="val 14"/>
                <a:gd name="f19" fmla="val 55"/>
                <a:gd name="f20" fmla="val 54"/>
                <a:gd name="f21" fmla="val 4"/>
                <a:gd name="f22" fmla="val 3"/>
                <a:gd name="f23" fmla="+- 0 0 -90"/>
                <a:gd name="f24" fmla="*/ f3 1 57"/>
                <a:gd name="f25" fmla="*/ f4 1 25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57"/>
                <a:gd name="f34" fmla="*/ f30 1 25"/>
                <a:gd name="f35" fmla="*/ 2 f31 1"/>
                <a:gd name="f36" fmla="*/ 25 f30 1"/>
                <a:gd name="f37" fmla="*/ 0 f31 1"/>
                <a:gd name="f38" fmla="*/ 24 f30 1"/>
                <a:gd name="f39" fmla="*/ 22 f30 1"/>
                <a:gd name="f40" fmla="*/ 56 f31 1"/>
                <a:gd name="f41" fmla="*/ 11 f30 1"/>
                <a:gd name="f42" fmla="*/ 57 f31 1"/>
                <a:gd name="f43" fmla="*/ 13 f30 1"/>
                <a:gd name="f44" fmla="*/ 54 f31 1"/>
                <a:gd name="f45" fmla="*/ 14 f30 1"/>
                <a:gd name="f46" fmla="*/ 3 f31 1"/>
                <a:gd name="f47" fmla="+- f32 0 f1"/>
                <a:gd name="f48" fmla="*/ f35 1 57"/>
                <a:gd name="f49" fmla="*/ f36 1 25"/>
                <a:gd name="f50" fmla="*/ f37 1 57"/>
                <a:gd name="f51" fmla="*/ f38 1 25"/>
                <a:gd name="f52" fmla="*/ f39 1 25"/>
                <a:gd name="f53" fmla="*/ f40 1 57"/>
                <a:gd name="f54" fmla="*/ f41 1 25"/>
                <a:gd name="f55" fmla="*/ f42 1 57"/>
                <a:gd name="f56" fmla="*/ f43 1 25"/>
                <a:gd name="f57" fmla="*/ f44 1 57"/>
                <a:gd name="f58" fmla="*/ f45 1 25"/>
                <a:gd name="f59" fmla="*/ f46 1 57"/>
                <a:gd name="f60" fmla="*/ 0 1 f33"/>
                <a:gd name="f61" fmla="*/ f27 1 f33"/>
                <a:gd name="f62" fmla="*/ 0 1 f34"/>
                <a:gd name="f63" fmla="*/ f28 1 f34"/>
                <a:gd name="f64" fmla="*/ f48 1 f33"/>
                <a:gd name="f65" fmla="*/ f49 1 f34"/>
                <a:gd name="f66" fmla="*/ f50 1 f33"/>
                <a:gd name="f67" fmla="*/ f51 1 f34"/>
                <a:gd name="f68" fmla="*/ f52 1 f34"/>
                <a:gd name="f69" fmla="*/ f53 1 f33"/>
                <a:gd name="f70" fmla="*/ f54 1 f34"/>
                <a:gd name="f71" fmla="*/ f55 1 f33"/>
                <a:gd name="f72" fmla="*/ f56 1 f34"/>
                <a:gd name="f73" fmla="*/ f57 1 f33"/>
                <a:gd name="f74" fmla="*/ f58 1 f34"/>
                <a:gd name="f75" fmla="*/ f59 1 f33"/>
                <a:gd name="f76" fmla="*/ f60 f24 1"/>
                <a:gd name="f77" fmla="*/ f61 f24 1"/>
                <a:gd name="f78" fmla="*/ f63 f25 1"/>
                <a:gd name="f79" fmla="*/ f62 f25 1"/>
                <a:gd name="f80" fmla="*/ f64 f24 1"/>
                <a:gd name="f81" fmla="*/ f65 f25 1"/>
                <a:gd name="f82" fmla="*/ f66 f24 1"/>
                <a:gd name="f83" fmla="*/ f67 f25 1"/>
                <a:gd name="f84" fmla="*/ f68 f25 1"/>
                <a:gd name="f85" fmla="*/ f69 f24 1"/>
                <a:gd name="f86" fmla="*/ f70 f25 1"/>
                <a:gd name="f87" fmla="*/ f71 f24 1"/>
                <a:gd name="f88" fmla="*/ f72 f25 1"/>
                <a:gd name="f89" fmla="*/ f73 f24 1"/>
                <a:gd name="f90" fmla="*/ f74 f25 1"/>
                <a:gd name="f91" fmla="*/ f7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80" y="f81"/>
                </a:cxn>
                <a:cxn ang="f47">
                  <a:pos x="f82" y="f83"/>
                </a:cxn>
                <a:cxn ang="f47">
                  <a:pos x="f82" y="f84"/>
                </a:cxn>
                <a:cxn ang="f47">
                  <a:pos x="f85" y="f86"/>
                </a:cxn>
                <a:cxn ang="f47">
                  <a:pos x="f87" y="f88"/>
                </a:cxn>
                <a:cxn ang="f47">
                  <a:pos x="f89" y="f90"/>
                </a:cxn>
                <a:cxn ang="f47">
                  <a:pos x="f91" y="f83"/>
                </a:cxn>
                <a:cxn ang="f47">
                  <a:pos x="f80" y="f81"/>
                </a:cxn>
              </a:cxnLst>
              <a:rect l="f76" t="f79" r="f77" b="f78"/>
              <a:pathLst>
                <a:path w="57" h="25">
                  <a:moveTo>
                    <a:pt x="f8" y="f7"/>
                  </a:moveTo>
                  <a:cubicBezTo>
                    <a:pt x="f9" y="f7"/>
                    <a:pt x="f9" y="f10"/>
                    <a:pt x="f5" y="f10"/>
                  </a:cubicBezTo>
                  <a:cubicBezTo>
                    <a:pt x="f5" y="f11"/>
                    <a:pt x="f5" y="f12"/>
                    <a:pt x="f5" y="f12"/>
                  </a:cubicBezTo>
                  <a:cubicBezTo>
                    <a:pt x="f9" y="f13"/>
                    <a:pt x="f11" y="f5"/>
                    <a:pt x="f14" y="f15"/>
                  </a:cubicBezTo>
                  <a:cubicBezTo>
                    <a:pt x="f14" y="f15"/>
                    <a:pt x="f6" y="f16"/>
                    <a:pt x="f6" y="f17"/>
                  </a:cubicBezTo>
                  <a:cubicBezTo>
                    <a:pt x="f14" y="f18"/>
                    <a:pt x="f19" y="f18"/>
                    <a:pt x="f20" y="f18"/>
                  </a:cubicBezTo>
                  <a:cubicBezTo>
                    <a:pt x="f10" y="f21"/>
                    <a:pt x="f22" y="f10"/>
                    <a:pt x="f22" y="f10"/>
                  </a:cubicBezTo>
                  <a:cubicBezTo>
                    <a:pt x="f8" y="f10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453">
              <a:extLst>
                <a:ext uri="{FF2B5EF4-FFF2-40B4-BE49-F238E27FC236}">
                  <a16:creationId xmlns:a16="http://schemas.microsoft.com/office/drawing/2014/main" id="{351580E0-5AF5-4529-A09F-6C91775CD839}"/>
                </a:ext>
              </a:extLst>
            </p:cNvPr>
            <p:cNvSpPr/>
            <p:nvPr/>
          </p:nvSpPr>
          <p:spPr>
            <a:xfrm>
              <a:off x="3526456" y="5376516"/>
              <a:ext cx="702368" cy="2826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1"/>
                <a:gd name="f8" fmla="val 17"/>
                <a:gd name="f9" fmla="val 15"/>
                <a:gd name="f10" fmla="val 18"/>
                <a:gd name="f11" fmla="val 8"/>
                <a:gd name="f12" fmla="val 1"/>
                <a:gd name="f13" fmla="val 14"/>
                <a:gd name="f14" fmla="val 13"/>
                <a:gd name="f15" fmla="val 12"/>
                <a:gd name="f16" fmla="val 11"/>
                <a:gd name="f17" fmla="val 2"/>
                <a:gd name="f18" fmla="val 33"/>
                <a:gd name="f19" fmla="val 54"/>
                <a:gd name="f20" fmla="val 55"/>
                <a:gd name="f21" fmla="val 56"/>
                <a:gd name="f22" fmla="val 3"/>
                <a:gd name="f23" fmla="val 4"/>
                <a:gd name="f24" fmla="val 43"/>
                <a:gd name="f25" fmla="+- 0 0 -90"/>
                <a:gd name="f26" fmla="*/ f3 1 57"/>
                <a:gd name="f27" fmla="*/ f4 1 21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57"/>
                <a:gd name="f36" fmla="*/ f32 1 21"/>
                <a:gd name="f37" fmla="*/ 21 f33 1"/>
                <a:gd name="f38" fmla="*/ 17 f32 1"/>
                <a:gd name="f39" fmla="*/ 1 f33 1"/>
                <a:gd name="f40" fmla="*/ 14 f32 1"/>
                <a:gd name="f41" fmla="*/ 0 f33 1"/>
                <a:gd name="f42" fmla="*/ 12 f32 1"/>
                <a:gd name="f43" fmla="*/ 2 f33 1"/>
                <a:gd name="f44" fmla="*/ 11 f32 1"/>
                <a:gd name="f45" fmla="*/ 54 f33 1"/>
                <a:gd name="f46" fmla="*/ 1 f32 1"/>
                <a:gd name="f47" fmla="*/ 56 f33 1"/>
                <a:gd name="f48" fmla="*/ 4 f32 1"/>
                <a:gd name="f49" fmla="+- f34 0 f1"/>
                <a:gd name="f50" fmla="*/ f37 1 57"/>
                <a:gd name="f51" fmla="*/ f38 1 21"/>
                <a:gd name="f52" fmla="*/ f39 1 57"/>
                <a:gd name="f53" fmla="*/ f40 1 21"/>
                <a:gd name="f54" fmla="*/ f41 1 57"/>
                <a:gd name="f55" fmla="*/ f42 1 21"/>
                <a:gd name="f56" fmla="*/ f43 1 57"/>
                <a:gd name="f57" fmla="*/ f44 1 21"/>
                <a:gd name="f58" fmla="*/ f45 1 57"/>
                <a:gd name="f59" fmla="*/ f46 1 21"/>
                <a:gd name="f60" fmla="*/ f47 1 57"/>
                <a:gd name="f61" fmla="*/ f48 1 21"/>
                <a:gd name="f62" fmla="*/ 0 1 f35"/>
                <a:gd name="f63" fmla="*/ f29 1 f35"/>
                <a:gd name="f64" fmla="*/ 0 1 f36"/>
                <a:gd name="f65" fmla="*/ f30 1 f36"/>
                <a:gd name="f66" fmla="*/ f50 1 f35"/>
                <a:gd name="f67" fmla="*/ f51 1 f36"/>
                <a:gd name="f68" fmla="*/ f52 1 f35"/>
                <a:gd name="f69" fmla="*/ f53 1 f36"/>
                <a:gd name="f70" fmla="*/ f54 1 f35"/>
                <a:gd name="f71" fmla="*/ f55 1 f36"/>
                <a:gd name="f72" fmla="*/ f56 1 f35"/>
                <a:gd name="f73" fmla="*/ f57 1 f36"/>
                <a:gd name="f74" fmla="*/ f58 1 f35"/>
                <a:gd name="f75" fmla="*/ f59 1 f36"/>
                <a:gd name="f76" fmla="*/ f60 1 f35"/>
                <a:gd name="f77" fmla="*/ f61 1 f36"/>
                <a:gd name="f78" fmla="*/ f62 f26 1"/>
                <a:gd name="f79" fmla="*/ f63 f26 1"/>
                <a:gd name="f80" fmla="*/ f65 f27 1"/>
                <a:gd name="f81" fmla="*/ f64 f27 1"/>
                <a:gd name="f82" fmla="*/ f66 f26 1"/>
                <a:gd name="f83" fmla="*/ f67 f27 1"/>
                <a:gd name="f84" fmla="*/ f68 f26 1"/>
                <a:gd name="f85" fmla="*/ f69 f27 1"/>
                <a:gd name="f86" fmla="*/ f70 f26 1"/>
                <a:gd name="f87" fmla="*/ f71 f27 1"/>
                <a:gd name="f88" fmla="*/ f72 f26 1"/>
                <a:gd name="f89" fmla="*/ f73 f27 1"/>
                <a:gd name="f90" fmla="*/ f74 f26 1"/>
                <a:gd name="f91" fmla="*/ f75 f27 1"/>
                <a:gd name="f92" fmla="*/ f76 f26 1"/>
                <a:gd name="f93" fmla="*/ f7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91"/>
                </a:cxn>
                <a:cxn ang="f49">
                  <a:pos x="f92" y="f93"/>
                </a:cxn>
                <a:cxn ang="f49">
                  <a:pos x="f82" y="f83"/>
                </a:cxn>
              </a:cxnLst>
              <a:rect l="f78" t="f81" r="f79" b="f80"/>
              <a:pathLst>
                <a:path w="57" h="21">
                  <a:moveTo>
                    <a:pt x="f7" y="f8"/>
                  </a:moveTo>
                  <a:cubicBezTo>
                    <a:pt x="f9" y="f10"/>
                    <a:pt x="f11" y="f8"/>
                    <a:pt x="f12" y="f13"/>
                  </a:cubicBezTo>
                  <a:cubicBezTo>
                    <a:pt x="f5" y="f13"/>
                    <a:pt x="f5" y="f14"/>
                    <a:pt x="f5" y="f15"/>
                  </a:cubicBezTo>
                  <a:cubicBezTo>
                    <a:pt x="f5" y="f16"/>
                    <a:pt x="f12" y="f16"/>
                    <a:pt x="f17" y="f16"/>
                  </a:cubicBezTo>
                  <a:cubicBezTo>
                    <a:pt x="f18" y="f7"/>
                    <a:pt x="f19" y="f12"/>
                    <a:pt x="f19" y="f12"/>
                  </a:cubicBezTo>
                  <a:cubicBezTo>
                    <a:pt x="f20" y="f5"/>
                    <a:pt x="f21" y="f5"/>
                    <a:pt x="f21" y="f12"/>
                  </a:cubicBezTo>
                  <a:cubicBezTo>
                    <a:pt x="f6" y="f17"/>
                    <a:pt x="f6" y="f22"/>
                    <a:pt x="f21" y="f23"/>
                  </a:cubicBezTo>
                  <a:cubicBezTo>
                    <a:pt x="f21" y="f23"/>
                    <a:pt x="f24" y="f8"/>
                    <a:pt x="f7" y="f8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454">
              <a:extLst>
                <a:ext uri="{FF2B5EF4-FFF2-40B4-BE49-F238E27FC236}">
                  <a16:creationId xmlns:a16="http://schemas.microsoft.com/office/drawing/2014/main" id="{1851DD78-BB06-4DD8-B32B-E7FD17D4058A}"/>
                </a:ext>
              </a:extLst>
            </p:cNvPr>
            <p:cNvSpPr/>
            <p:nvPr/>
          </p:nvSpPr>
          <p:spPr>
            <a:xfrm>
              <a:off x="3563819" y="5303830"/>
              <a:ext cx="552928" cy="1372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11"/>
                <a:gd name="f8" fmla="val 2"/>
                <a:gd name="f9" fmla="val 1"/>
                <a:gd name="f10" fmla="val 10"/>
                <a:gd name="f11" fmla="val 9"/>
                <a:gd name="f12" fmla="val 8"/>
                <a:gd name="f13" fmla="val 7"/>
                <a:gd name="f14" fmla="val 43"/>
                <a:gd name="f15" fmla="val 44"/>
                <a:gd name="f16" fmla="val 3"/>
                <a:gd name="f17" fmla="val 4"/>
                <a:gd name="f18" fmla="+- 0 0 -90"/>
                <a:gd name="f19" fmla="*/ f3 1 45"/>
                <a:gd name="f20" fmla="*/ f4 1 1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45"/>
                <a:gd name="f29" fmla="*/ f25 1 11"/>
                <a:gd name="f30" fmla="*/ 2 f26 1"/>
                <a:gd name="f31" fmla="*/ 11 f25 1"/>
                <a:gd name="f32" fmla="*/ 0 f26 1"/>
                <a:gd name="f33" fmla="*/ 9 f25 1"/>
                <a:gd name="f34" fmla="*/ 1 f26 1"/>
                <a:gd name="f35" fmla="*/ 7 f25 1"/>
                <a:gd name="f36" fmla="*/ 43 f26 1"/>
                <a:gd name="f37" fmla="*/ 0 f25 1"/>
                <a:gd name="f38" fmla="*/ 45 f26 1"/>
                <a:gd name="f39" fmla="*/ 2 f25 1"/>
                <a:gd name="f40" fmla="*/ 44 f26 1"/>
                <a:gd name="f41" fmla="*/ 4 f25 1"/>
                <a:gd name="f42" fmla="+- f27 0 f1"/>
                <a:gd name="f43" fmla="*/ f30 1 45"/>
                <a:gd name="f44" fmla="*/ f31 1 11"/>
                <a:gd name="f45" fmla="*/ f32 1 45"/>
                <a:gd name="f46" fmla="*/ f33 1 11"/>
                <a:gd name="f47" fmla="*/ f34 1 45"/>
                <a:gd name="f48" fmla="*/ f35 1 11"/>
                <a:gd name="f49" fmla="*/ f36 1 45"/>
                <a:gd name="f50" fmla="*/ f37 1 11"/>
                <a:gd name="f51" fmla="*/ f38 1 45"/>
                <a:gd name="f52" fmla="*/ f39 1 11"/>
                <a:gd name="f53" fmla="*/ f40 1 45"/>
                <a:gd name="f54" fmla="*/ f41 1 11"/>
                <a:gd name="f55" fmla="*/ 0 1 f28"/>
                <a:gd name="f56" fmla="*/ f22 1 f28"/>
                <a:gd name="f57" fmla="*/ 0 1 f29"/>
                <a:gd name="f58" fmla="*/ f23 1 f29"/>
                <a:gd name="f59" fmla="*/ f43 1 f28"/>
                <a:gd name="f60" fmla="*/ f44 1 f29"/>
                <a:gd name="f61" fmla="*/ f45 1 f28"/>
                <a:gd name="f62" fmla="*/ f46 1 f29"/>
                <a:gd name="f63" fmla="*/ f47 1 f28"/>
                <a:gd name="f64" fmla="*/ f48 1 f29"/>
                <a:gd name="f65" fmla="*/ f49 1 f28"/>
                <a:gd name="f66" fmla="*/ f50 1 f29"/>
                <a:gd name="f67" fmla="*/ f51 1 f28"/>
                <a:gd name="f68" fmla="*/ f52 1 f29"/>
                <a:gd name="f69" fmla="*/ f53 1 f28"/>
                <a:gd name="f70" fmla="*/ f54 1 f29"/>
                <a:gd name="f71" fmla="*/ f55 f19 1"/>
                <a:gd name="f72" fmla="*/ f56 f19 1"/>
                <a:gd name="f73" fmla="*/ f58 f20 1"/>
                <a:gd name="f74" fmla="*/ f57 f20 1"/>
                <a:gd name="f75" fmla="*/ f59 f19 1"/>
                <a:gd name="f76" fmla="*/ f60 f20 1"/>
                <a:gd name="f77" fmla="*/ f61 f19 1"/>
                <a:gd name="f78" fmla="*/ f62 f20 1"/>
                <a:gd name="f79" fmla="*/ f63 f19 1"/>
                <a:gd name="f80" fmla="*/ f64 f20 1"/>
                <a:gd name="f81" fmla="*/ f65 f19 1"/>
                <a:gd name="f82" fmla="*/ f66 f20 1"/>
                <a:gd name="f83" fmla="*/ f67 f19 1"/>
                <a:gd name="f84" fmla="*/ f68 f20 1"/>
                <a:gd name="f85" fmla="*/ f69 f19 1"/>
                <a:gd name="f86" fmla="*/ f7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81" y="f82"/>
                </a:cxn>
                <a:cxn ang="f42">
                  <a:pos x="f83" y="f84"/>
                </a:cxn>
                <a:cxn ang="f42">
                  <a:pos x="f85" y="f86"/>
                </a:cxn>
                <a:cxn ang="f42">
                  <a:pos x="f75" y="f76"/>
                </a:cxn>
              </a:cxnLst>
              <a:rect l="f71" t="f74" r="f72" b="f73"/>
              <a:pathLst>
                <a:path w="45" h="11">
                  <a:moveTo>
                    <a:pt x="f8" y="f7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12"/>
                    <a:pt x="f5" y="f13"/>
                    <a:pt x="f9" y="f13"/>
                  </a:cubicBezTo>
                  <a:cubicBezTo>
                    <a:pt x="f14" y="f5"/>
                    <a:pt x="f14" y="f5"/>
                    <a:pt x="f14" y="f5"/>
                  </a:cubicBezTo>
                  <a:cubicBezTo>
                    <a:pt x="f15" y="f5"/>
                    <a:pt x="f6" y="f9"/>
                    <a:pt x="f6" y="f8"/>
                  </a:cubicBezTo>
                  <a:cubicBezTo>
                    <a:pt x="f6" y="f16"/>
                    <a:pt x="f6" y="f17"/>
                    <a:pt x="f15" y="f17"/>
                  </a:cubicBezTo>
                  <a:cubicBezTo>
                    <a:pt x="f8" y="f7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455">
              <a:extLst>
                <a:ext uri="{FF2B5EF4-FFF2-40B4-BE49-F238E27FC236}">
                  <a16:creationId xmlns:a16="http://schemas.microsoft.com/office/drawing/2014/main" id="{51C34406-73DA-489B-AE39-95A9DEAD8265}"/>
                </a:ext>
              </a:extLst>
            </p:cNvPr>
            <p:cNvSpPr/>
            <p:nvPr/>
          </p:nvSpPr>
          <p:spPr>
            <a:xfrm>
              <a:off x="2868920" y="7928597"/>
              <a:ext cx="321301" cy="2261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17"/>
                <a:gd name="f8" fmla="val 25"/>
                <a:gd name="f9" fmla="val 4"/>
                <a:gd name="f10" fmla="val 3"/>
                <a:gd name="f11" fmla="val 2"/>
                <a:gd name="f12" fmla="val 1"/>
                <a:gd name="f13" fmla="val 23"/>
                <a:gd name="f14" fmla="val 13"/>
                <a:gd name="f15" fmla="val 14"/>
                <a:gd name="f16" fmla="val 16"/>
                <a:gd name="f17" fmla="+- 0 0 -90"/>
                <a:gd name="f18" fmla="*/ f3 1 26"/>
                <a:gd name="f19" fmla="*/ f4 1 1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6"/>
                <a:gd name="f28" fmla="*/ f24 1 17"/>
                <a:gd name="f29" fmla="*/ 25 f25 1"/>
                <a:gd name="f30" fmla="*/ 4 f24 1"/>
                <a:gd name="f31" fmla="*/ 1 f24 1"/>
                <a:gd name="f32" fmla="*/ 23 f25 1"/>
                <a:gd name="f33" fmla="*/ 0 f24 1"/>
                <a:gd name="f34" fmla="*/ 0 f25 1"/>
                <a:gd name="f35" fmla="*/ 13 f24 1"/>
                <a:gd name="f36" fmla="*/ 1 f25 1"/>
                <a:gd name="f37" fmla="*/ 17 f24 1"/>
                <a:gd name="f38" fmla="+- f26 0 f1"/>
                <a:gd name="f39" fmla="*/ f29 1 26"/>
                <a:gd name="f40" fmla="*/ f30 1 17"/>
                <a:gd name="f41" fmla="*/ f31 1 17"/>
                <a:gd name="f42" fmla="*/ f32 1 26"/>
                <a:gd name="f43" fmla="*/ f33 1 17"/>
                <a:gd name="f44" fmla="*/ f34 1 26"/>
                <a:gd name="f45" fmla="*/ f35 1 17"/>
                <a:gd name="f46" fmla="*/ f36 1 26"/>
                <a:gd name="f47" fmla="*/ f37 1 17"/>
                <a:gd name="f48" fmla="*/ 0 1 f27"/>
                <a:gd name="f49" fmla="*/ f21 1 f27"/>
                <a:gd name="f50" fmla="*/ 0 1 f28"/>
                <a:gd name="f51" fmla="*/ f22 1 f28"/>
                <a:gd name="f52" fmla="*/ f39 1 f27"/>
                <a:gd name="f53" fmla="*/ f40 1 f28"/>
                <a:gd name="f54" fmla="*/ f41 1 f28"/>
                <a:gd name="f55" fmla="*/ f42 1 f27"/>
                <a:gd name="f56" fmla="*/ f43 1 f28"/>
                <a:gd name="f57" fmla="*/ f44 1 f27"/>
                <a:gd name="f58" fmla="*/ f45 1 f28"/>
                <a:gd name="f59" fmla="*/ f46 1 f27"/>
                <a:gd name="f60" fmla="*/ f47 1 f28"/>
                <a:gd name="f61" fmla="*/ f48 f18 1"/>
                <a:gd name="f62" fmla="*/ f49 f18 1"/>
                <a:gd name="f63" fmla="*/ f51 f19 1"/>
                <a:gd name="f64" fmla="*/ f50 f19 1"/>
                <a:gd name="f65" fmla="*/ f52 f18 1"/>
                <a:gd name="f66" fmla="*/ f53 f19 1"/>
                <a:gd name="f67" fmla="*/ f54 f19 1"/>
                <a:gd name="f68" fmla="*/ f55 f18 1"/>
                <a:gd name="f69" fmla="*/ f56 f19 1"/>
                <a:gd name="f70" fmla="*/ f57 f18 1"/>
                <a:gd name="f71" fmla="*/ f58 f19 1"/>
                <a:gd name="f72" fmla="*/ f59 f18 1"/>
                <a:gd name="f73" fmla="*/ f60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5" y="f66"/>
                </a:cxn>
                <a:cxn ang="f38">
                  <a:pos x="f65" y="f67"/>
                </a:cxn>
                <a:cxn ang="f38">
                  <a:pos x="f68" y="f69"/>
                </a:cxn>
                <a:cxn ang="f38">
                  <a:pos x="f70" y="f71"/>
                </a:cxn>
                <a:cxn ang="f38">
                  <a:pos x="f72" y="f73"/>
                </a:cxn>
                <a:cxn ang="f38">
                  <a:pos x="f65" y="f66"/>
                </a:cxn>
              </a:cxnLst>
              <a:rect l="f61" t="f64" r="f62" b="f63"/>
              <a:pathLst>
                <a:path w="26" h="17">
                  <a:moveTo>
                    <a:pt x="f8" y="f9"/>
                  </a:moveTo>
                  <a:cubicBezTo>
                    <a:pt x="f8" y="f10"/>
                    <a:pt x="f6" y="f11"/>
                    <a:pt x="f8" y="f12"/>
                  </a:cubicBezTo>
                  <a:cubicBezTo>
                    <a:pt x="f8" y="f5"/>
                    <a:pt x="f13" y="f5"/>
                    <a:pt x="f13" y="f5"/>
                  </a:cubicBezTo>
                  <a:cubicBezTo>
                    <a:pt x="f5" y="f14"/>
                    <a:pt x="f5" y="f14"/>
                    <a:pt x="f5" y="f14"/>
                  </a:cubicBezTo>
                  <a:cubicBezTo>
                    <a:pt x="f12" y="f15"/>
                    <a:pt x="f12" y="f16"/>
                    <a:pt x="f12" y="f7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456">
              <a:extLst>
                <a:ext uri="{FF2B5EF4-FFF2-40B4-BE49-F238E27FC236}">
                  <a16:creationId xmlns:a16="http://schemas.microsoft.com/office/drawing/2014/main" id="{6E4FD65B-FF59-4A6B-8F47-EEE61D19D781}"/>
                </a:ext>
              </a:extLst>
            </p:cNvPr>
            <p:cNvSpPr/>
            <p:nvPr/>
          </p:nvSpPr>
          <p:spPr>
            <a:xfrm>
              <a:off x="2846499" y="7783226"/>
              <a:ext cx="500624" cy="2342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18"/>
                <a:gd name="f8" fmla="val 1"/>
                <a:gd name="f9" fmla="val 5"/>
                <a:gd name="f10" fmla="val 12"/>
                <a:gd name="f11" fmla="val 16"/>
                <a:gd name="f12" fmla="val 4"/>
                <a:gd name="f13" fmla="val 39"/>
                <a:gd name="f14" fmla="val 40"/>
                <a:gd name="f15" fmla="val 3"/>
                <a:gd name="f16" fmla="val 2"/>
                <a:gd name="f17" fmla="val 17"/>
                <a:gd name="f18" fmla="val 6"/>
                <a:gd name="f19" fmla="val 7"/>
                <a:gd name="f20" fmla="val 14"/>
                <a:gd name="f21" fmla="val 15"/>
                <a:gd name="f22" fmla="+- 0 0 -90"/>
                <a:gd name="f23" fmla="*/ f3 1 41"/>
                <a:gd name="f24" fmla="*/ f4 1 18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41"/>
                <a:gd name="f33" fmla="*/ f29 1 18"/>
                <a:gd name="f34" fmla="*/ 1 f30 1"/>
                <a:gd name="f35" fmla="*/ 18 f29 1"/>
                <a:gd name="f36" fmla="*/ 39 f30 1"/>
                <a:gd name="f37" fmla="*/ 4 f29 1"/>
                <a:gd name="f38" fmla="*/ 41 f30 1"/>
                <a:gd name="f39" fmla="*/ 2 f29 1"/>
                <a:gd name="f40" fmla="*/ 0 f29 1"/>
                <a:gd name="f41" fmla="*/ 0 f30 1"/>
                <a:gd name="f42" fmla="*/ 14 f29 1"/>
                <a:gd name="f43" fmla="+- f31 0 f1"/>
                <a:gd name="f44" fmla="*/ f34 1 41"/>
                <a:gd name="f45" fmla="*/ f35 1 18"/>
                <a:gd name="f46" fmla="*/ f36 1 41"/>
                <a:gd name="f47" fmla="*/ f37 1 18"/>
                <a:gd name="f48" fmla="*/ f38 1 41"/>
                <a:gd name="f49" fmla="*/ f39 1 18"/>
                <a:gd name="f50" fmla="*/ f40 1 18"/>
                <a:gd name="f51" fmla="*/ f41 1 41"/>
                <a:gd name="f52" fmla="*/ f42 1 18"/>
                <a:gd name="f53" fmla="*/ 0 1 f32"/>
                <a:gd name="f54" fmla="*/ f26 1 f32"/>
                <a:gd name="f55" fmla="*/ 0 1 f33"/>
                <a:gd name="f56" fmla="*/ f27 1 f33"/>
                <a:gd name="f57" fmla="*/ f44 1 f32"/>
                <a:gd name="f58" fmla="*/ f45 1 f33"/>
                <a:gd name="f59" fmla="*/ f46 1 f32"/>
                <a:gd name="f60" fmla="*/ f47 1 f33"/>
                <a:gd name="f61" fmla="*/ f48 1 f32"/>
                <a:gd name="f62" fmla="*/ f49 1 f33"/>
                <a:gd name="f63" fmla="*/ f50 1 f33"/>
                <a:gd name="f64" fmla="*/ f51 1 f32"/>
                <a:gd name="f65" fmla="*/ f52 1 f33"/>
                <a:gd name="f66" fmla="*/ f53 f23 1"/>
                <a:gd name="f67" fmla="*/ f54 f23 1"/>
                <a:gd name="f68" fmla="*/ f56 f24 1"/>
                <a:gd name="f69" fmla="*/ f55 f24 1"/>
                <a:gd name="f70" fmla="*/ f57 f23 1"/>
                <a:gd name="f71" fmla="*/ f58 f24 1"/>
                <a:gd name="f72" fmla="*/ f59 f23 1"/>
                <a:gd name="f73" fmla="*/ f60 f24 1"/>
                <a:gd name="f74" fmla="*/ f61 f23 1"/>
                <a:gd name="f75" fmla="*/ f62 f24 1"/>
                <a:gd name="f76" fmla="*/ f63 f24 1"/>
                <a:gd name="f77" fmla="*/ f64 f23 1"/>
                <a:gd name="f78" fmla="*/ f6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72" y="f76"/>
                </a:cxn>
                <a:cxn ang="f43">
                  <a:pos x="f72" y="f76"/>
                </a:cxn>
                <a:cxn ang="f43">
                  <a:pos x="f77" y="f78"/>
                </a:cxn>
                <a:cxn ang="f43">
                  <a:pos x="f70" y="f71"/>
                </a:cxn>
              </a:cxnLst>
              <a:rect l="f66" t="f69" r="f67" b="f68"/>
              <a:pathLst>
                <a:path w="41" h="18">
                  <a:moveTo>
                    <a:pt x="f8" y="f7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6" y="f15"/>
                    <a:pt x="f6" y="f16"/>
                  </a:cubicBezTo>
                  <a:cubicBezTo>
                    <a:pt x="f6" y="f8"/>
                    <a:pt x="f14" y="f5"/>
                    <a:pt x="f13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17" y="f5"/>
                    <a:pt x="f18" y="f19"/>
                    <a:pt x="f5" y="f20"/>
                  </a:cubicBezTo>
                  <a:cubicBezTo>
                    <a:pt x="f5" y="f21"/>
                    <a:pt x="f8" y="f1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457">
              <a:extLst>
                <a:ext uri="{FF2B5EF4-FFF2-40B4-BE49-F238E27FC236}">
                  <a16:creationId xmlns:a16="http://schemas.microsoft.com/office/drawing/2014/main" id="{962AA0A6-4044-4B3C-9EF8-56714D1DB07C}"/>
                </a:ext>
              </a:extLst>
            </p:cNvPr>
            <p:cNvSpPr/>
            <p:nvPr/>
          </p:nvSpPr>
          <p:spPr>
            <a:xfrm>
              <a:off x="2891332" y="7928597"/>
              <a:ext cx="493154" cy="2988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39"/>
                <a:gd name="f9" fmla="val 3"/>
                <a:gd name="f10" fmla="val 1"/>
                <a:gd name="f11" fmla="val 38"/>
                <a:gd name="f12" fmla="val 37"/>
                <a:gd name="f13" fmla="val 36"/>
                <a:gd name="f14" fmla="val 24"/>
                <a:gd name="f15" fmla="val 14"/>
                <a:gd name="f16" fmla="val 7"/>
                <a:gd name="f17" fmla="val 18"/>
                <a:gd name="f18" fmla="val 20"/>
                <a:gd name="f19" fmla="val 21"/>
                <a:gd name="f20" fmla="val 22"/>
                <a:gd name="f21" fmla="val 9"/>
                <a:gd name="f22" fmla="val 26"/>
                <a:gd name="f23" fmla="+- 0 0 -90"/>
                <a:gd name="f24" fmla="*/ f3 1 40"/>
                <a:gd name="f25" fmla="*/ f4 1 23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40"/>
                <a:gd name="f34" fmla="*/ f30 1 23"/>
                <a:gd name="f35" fmla="*/ 39 f31 1"/>
                <a:gd name="f36" fmla="*/ 3 f30 1"/>
                <a:gd name="f37" fmla="*/ 1 f30 1"/>
                <a:gd name="f38" fmla="*/ 36 f31 1"/>
                <a:gd name="f39" fmla="*/ 0 f31 1"/>
                <a:gd name="f40" fmla="*/ 20 f30 1"/>
                <a:gd name="f41" fmla="*/ 1 f31 1"/>
                <a:gd name="f42" fmla="*/ 23 f30 1"/>
                <a:gd name="f43" fmla="+- f32 0 f1"/>
                <a:gd name="f44" fmla="*/ f35 1 40"/>
                <a:gd name="f45" fmla="*/ f36 1 23"/>
                <a:gd name="f46" fmla="*/ f37 1 23"/>
                <a:gd name="f47" fmla="*/ f38 1 40"/>
                <a:gd name="f48" fmla="*/ f39 1 40"/>
                <a:gd name="f49" fmla="*/ f40 1 23"/>
                <a:gd name="f50" fmla="*/ f41 1 40"/>
                <a:gd name="f51" fmla="*/ f42 1 23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4"/>
                <a:gd name="f59" fmla="*/ f47 1 f33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5 1"/>
                <a:gd name="f71" fmla="*/ f59 f24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68" y="f70"/>
                </a:cxn>
                <a:cxn ang="f43">
                  <a:pos x="f71" y="f70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40" h="23">
                  <a:moveTo>
                    <a:pt x="f8" y="f9"/>
                  </a:moveTo>
                  <a:cubicBezTo>
                    <a:pt x="f6" y="f9"/>
                    <a:pt x="f6" y="f10"/>
                    <a:pt x="f8" y="f10"/>
                  </a:cubicBezTo>
                  <a:cubicBezTo>
                    <a:pt x="f11" y="f5"/>
                    <a:pt x="f12" y="f5"/>
                    <a:pt x="f13" y="f10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10" y="f7"/>
                  </a:cubicBezTo>
                  <a:cubicBezTo>
                    <a:pt x="f21" y="f20"/>
                    <a:pt x="f22" y="f17"/>
                    <a:pt x="f8" y="f9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Овал 14">
              <a:extLst>
                <a:ext uri="{FF2B5EF4-FFF2-40B4-BE49-F238E27FC236}">
                  <a16:creationId xmlns:a16="http://schemas.microsoft.com/office/drawing/2014/main" id="{04E9CCDF-9A49-43EE-AD93-7EBE6ECEAA4B}"/>
                </a:ext>
              </a:extLst>
            </p:cNvPr>
            <p:cNvSpPr/>
            <p:nvPr/>
          </p:nvSpPr>
          <p:spPr>
            <a:xfrm rot="20884724">
              <a:off x="3157452" y="3053574"/>
              <a:ext cx="558003" cy="7394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D60000"/>
                </a:gs>
                <a:gs pos="100000">
                  <a:srgbClr val="FF4747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132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55104 -0.01042 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ка 18">
            <a:extLst>
              <a:ext uri="{FF2B5EF4-FFF2-40B4-BE49-F238E27FC236}">
                <a16:creationId xmlns:a16="http://schemas.microsoft.com/office/drawing/2014/main" id="{24EC3109-8463-437C-8B7D-08FA4B62F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5384" y="1170190"/>
            <a:ext cx="6001232" cy="4243058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5" name="Группа 2">
            <a:extLst>
              <a:ext uri="{FF2B5EF4-FFF2-40B4-BE49-F238E27FC236}">
                <a16:creationId xmlns:a16="http://schemas.microsoft.com/office/drawing/2014/main" id="{F67FBABB-095E-485E-BFD4-D437DF821800}"/>
              </a:ext>
            </a:extLst>
          </p:cNvPr>
          <p:cNvGrpSpPr/>
          <p:nvPr/>
        </p:nvGrpSpPr>
        <p:grpSpPr>
          <a:xfrm>
            <a:off x="2144130" y="3053574"/>
            <a:ext cx="5477009" cy="8242813"/>
            <a:chOff x="2144130" y="3053574"/>
            <a:chExt cx="5477009" cy="8242813"/>
          </a:xfrm>
        </p:grpSpPr>
        <p:sp>
          <p:nvSpPr>
            <p:cNvPr id="6" name="Freeform 440">
              <a:extLst>
                <a:ext uri="{FF2B5EF4-FFF2-40B4-BE49-F238E27FC236}">
                  <a16:creationId xmlns:a16="http://schemas.microsoft.com/office/drawing/2014/main" id="{3884EAEE-2F17-49BF-9B4D-242A5EA22228}"/>
                </a:ext>
              </a:extLst>
            </p:cNvPr>
            <p:cNvSpPr/>
            <p:nvPr/>
          </p:nvSpPr>
          <p:spPr>
            <a:xfrm>
              <a:off x="2144130" y="3123261"/>
              <a:ext cx="5477009" cy="81731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8"/>
                <a:gd name="f7" fmla="val 619"/>
                <a:gd name="f8" fmla="val 126"/>
                <a:gd name="f9" fmla="val 346"/>
                <a:gd name="f10" fmla="val 78"/>
                <a:gd name="f11" fmla="val 48"/>
                <a:gd name="f12" fmla="val 72"/>
                <a:gd name="f13" fmla="val 11"/>
                <a:gd name="f14" fmla="val 102"/>
                <a:gd name="f15" fmla="val 5"/>
                <a:gd name="f16" fmla="val 132"/>
                <a:gd name="f17" fmla="val 138"/>
                <a:gd name="f18" fmla="val 34"/>
                <a:gd name="f19" fmla="val 205"/>
                <a:gd name="f20" fmla="val 281"/>
                <a:gd name="f21" fmla="val 207"/>
                <a:gd name="f22" fmla="val 182"/>
                <a:gd name="f23" fmla="val 235"/>
                <a:gd name="f24" fmla="val 186"/>
                <a:gd name="f25" fmla="val 264"/>
                <a:gd name="f26" fmla="val 191"/>
                <a:gd name="f27" fmla="val 274"/>
                <a:gd name="f28" fmla="val 198"/>
                <a:gd name="f29" fmla="val 280"/>
                <a:gd name="f30" fmla="val 244"/>
                <a:gd name="f31" fmla="val 303"/>
                <a:gd name="f32" fmla="val 208"/>
                <a:gd name="f33" fmla="val 337"/>
                <a:gd name="f34" fmla="val 247"/>
                <a:gd name="f35" fmla="val 351"/>
                <a:gd name="f36" fmla="val 265"/>
                <a:gd name="f37" fmla="val 352"/>
                <a:gd name="f38" fmla="val 299"/>
                <a:gd name="f39" fmla="val 393"/>
                <a:gd name="f40" fmla="val 282"/>
                <a:gd name="f41" fmla="val 421"/>
                <a:gd name="f42" fmla="val 363"/>
                <a:gd name="f43" fmla="val 443"/>
                <a:gd name="f44" fmla="val 409"/>
                <a:gd name="f45" fmla="val 156"/>
                <a:gd name="f46" fmla="val 75"/>
                <a:gd name="f47" fmla="val 495"/>
                <a:gd name="f48" fmla="val 70"/>
                <a:gd name="f49" fmla="val 445"/>
                <a:gd name="f50" fmla="val 66"/>
                <a:gd name="f51" fmla="val 394"/>
                <a:gd name="f52" fmla="val 49"/>
                <a:gd name="f53" fmla="val 316"/>
                <a:gd name="f54" fmla="val 24"/>
                <a:gd name="f55" fmla="val 46"/>
                <a:gd name="f56" fmla="val 201"/>
                <a:gd name="f57" fmla="+- 0 0 -90"/>
                <a:gd name="f58" fmla="*/ f3 1 448"/>
                <a:gd name="f59" fmla="*/ f4 1 619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448"/>
                <a:gd name="f68" fmla="*/ f64 1 619"/>
                <a:gd name="f69" fmla="*/ 126 f65 1"/>
                <a:gd name="f70" fmla="*/ 346 f64 1"/>
                <a:gd name="f71" fmla="*/ 78 f65 1"/>
                <a:gd name="f72" fmla="*/ 48 f64 1"/>
                <a:gd name="f73" fmla="*/ 102 f65 1"/>
                <a:gd name="f74" fmla="*/ 5 f64 1"/>
                <a:gd name="f75" fmla="*/ 138 f65 1"/>
                <a:gd name="f76" fmla="*/ 34 f64 1"/>
                <a:gd name="f77" fmla="*/ 205 f65 1"/>
                <a:gd name="f78" fmla="*/ 281 f64 1"/>
                <a:gd name="f79" fmla="*/ 235 f65 1"/>
                <a:gd name="f80" fmla="*/ 186 f64 1"/>
                <a:gd name="f81" fmla="*/ 280 f65 1"/>
                <a:gd name="f82" fmla="*/ 244 f64 1"/>
                <a:gd name="f83" fmla="*/ 337 f65 1"/>
                <a:gd name="f84" fmla="*/ 247 f64 1"/>
                <a:gd name="f85" fmla="*/ 352 f65 1"/>
                <a:gd name="f86" fmla="*/ 299 f64 1"/>
                <a:gd name="f87" fmla="*/ 421 f65 1"/>
                <a:gd name="f88" fmla="*/ 363 f64 1"/>
                <a:gd name="f89" fmla="*/ 409 f65 1"/>
                <a:gd name="f90" fmla="*/ 619 f64 1"/>
                <a:gd name="f91" fmla="*/ 156 f65 1"/>
                <a:gd name="f92" fmla="*/ 70 f65 1"/>
                <a:gd name="f93" fmla="*/ 445 f64 1"/>
                <a:gd name="f94" fmla="*/ 24 f65 1"/>
                <a:gd name="f95" fmla="+- f66 0 f1"/>
                <a:gd name="f96" fmla="*/ f69 1 448"/>
                <a:gd name="f97" fmla="*/ f70 1 619"/>
                <a:gd name="f98" fmla="*/ f71 1 448"/>
                <a:gd name="f99" fmla="*/ f72 1 619"/>
                <a:gd name="f100" fmla="*/ f73 1 448"/>
                <a:gd name="f101" fmla="*/ f74 1 619"/>
                <a:gd name="f102" fmla="*/ f75 1 448"/>
                <a:gd name="f103" fmla="*/ f76 1 619"/>
                <a:gd name="f104" fmla="*/ f77 1 448"/>
                <a:gd name="f105" fmla="*/ f78 1 619"/>
                <a:gd name="f106" fmla="*/ f79 1 448"/>
                <a:gd name="f107" fmla="*/ f80 1 619"/>
                <a:gd name="f108" fmla="*/ f81 1 448"/>
                <a:gd name="f109" fmla="*/ f82 1 619"/>
                <a:gd name="f110" fmla="*/ f83 1 448"/>
                <a:gd name="f111" fmla="*/ f84 1 619"/>
                <a:gd name="f112" fmla="*/ f85 1 448"/>
                <a:gd name="f113" fmla="*/ f86 1 619"/>
                <a:gd name="f114" fmla="*/ f87 1 448"/>
                <a:gd name="f115" fmla="*/ f88 1 619"/>
                <a:gd name="f116" fmla="*/ f89 1 448"/>
                <a:gd name="f117" fmla="*/ f90 1 619"/>
                <a:gd name="f118" fmla="*/ f91 1 448"/>
                <a:gd name="f119" fmla="*/ f92 1 448"/>
                <a:gd name="f120" fmla="*/ f93 1 619"/>
                <a:gd name="f121" fmla="*/ f94 1 448"/>
                <a:gd name="f122" fmla="*/ 0 1 f67"/>
                <a:gd name="f123" fmla="*/ f61 1 f67"/>
                <a:gd name="f124" fmla="*/ 0 1 f68"/>
                <a:gd name="f125" fmla="*/ f62 1 f68"/>
                <a:gd name="f126" fmla="*/ f96 1 f67"/>
                <a:gd name="f127" fmla="*/ f97 1 f68"/>
                <a:gd name="f128" fmla="*/ f98 1 f67"/>
                <a:gd name="f129" fmla="*/ f99 1 f68"/>
                <a:gd name="f130" fmla="*/ f100 1 f67"/>
                <a:gd name="f131" fmla="*/ f101 1 f68"/>
                <a:gd name="f132" fmla="*/ f102 1 f67"/>
                <a:gd name="f133" fmla="*/ f103 1 f68"/>
                <a:gd name="f134" fmla="*/ f104 1 f67"/>
                <a:gd name="f135" fmla="*/ f105 1 f68"/>
                <a:gd name="f136" fmla="*/ f106 1 f67"/>
                <a:gd name="f137" fmla="*/ f107 1 f68"/>
                <a:gd name="f138" fmla="*/ f108 1 f67"/>
                <a:gd name="f139" fmla="*/ f109 1 f68"/>
                <a:gd name="f140" fmla="*/ f110 1 f67"/>
                <a:gd name="f141" fmla="*/ f111 1 f68"/>
                <a:gd name="f142" fmla="*/ f112 1 f67"/>
                <a:gd name="f143" fmla="*/ f113 1 f68"/>
                <a:gd name="f144" fmla="*/ f114 1 f67"/>
                <a:gd name="f145" fmla="*/ f115 1 f68"/>
                <a:gd name="f146" fmla="*/ f116 1 f67"/>
                <a:gd name="f147" fmla="*/ f117 1 f68"/>
                <a:gd name="f148" fmla="*/ f118 1 f67"/>
                <a:gd name="f149" fmla="*/ f119 1 f67"/>
                <a:gd name="f150" fmla="*/ f120 1 f68"/>
                <a:gd name="f151" fmla="*/ f121 1 f67"/>
                <a:gd name="f152" fmla="*/ f122 f58 1"/>
                <a:gd name="f153" fmla="*/ f123 f58 1"/>
                <a:gd name="f154" fmla="*/ f125 f59 1"/>
                <a:gd name="f155" fmla="*/ f124 f59 1"/>
                <a:gd name="f156" fmla="*/ f126 f58 1"/>
                <a:gd name="f157" fmla="*/ f127 f59 1"/>
                <a:gd name="f158" fmla="*/ f128 f58 1"/>
                <a:gd name="f159" fmla="*/ f129 f59 1"/>
                <a:gd name="f160" fmla="*/ f130 f58 1"/>
                <a:gd name="f161" fmla="*/ f131 f59 1"/>
                <a:gd name="f162" fmla="*/ f132 f58 1"/>
                <a:gd name="f163" fmla="*/ f133 f59 1"/>
                <a:gd name="f164" fmla="*/ f134 f58 1"/>
                <a:gd name="f165" fmla="*/ f135 f59 1"/>
                <a:gd name="f166" fmla="*/ f136 f58 1"/>
                <a:gd name="f167" fmla="*/ f137 f59 1"/>
                <a:gd name="f168" fmla="*/ f138 f58 1"/>
                <a:gd name="f169" fmla="*/ f139 f59 1"/>
                <a:gd name="f170" fmla="*/ f140 f58 1"/>
                <a:gd name="f171" fmla="*/ f141 f59 1"/>
                <a:gd name="f172" fmla="*/ f142 f58 1"/>
                <a:gd name="f173" fmla="*/ f143 f59 1"/>
                <a:gd name="f174" fmla="*/ f144 f58 1"/>
                <a:gd name="f175" fmla="*/ f145 f59 1"/>
                <a:gd name="f176" fmla="*/ f146 f58 1"/>
                <a:gd name="f177" fmla="*/ f147 f59 1"/>
                <a:gd name="f178" fmla="*/ f148 f58 1"/>
                <a:gd name="f179" fmla="*/ f149 f58 1"/>
                <a:gd name="f180" fmla="*/ f150 f59 1"/>
                <a:gd name="f181" fmla="*/ f151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5">
                  <a:pos x="f156" y="f157"/>
                </a:cxn>
                <a:cxn ang="f95">
                  <a:pos x="f158" y="f159"/>
                </a:cxn>
                <a:cxn ang="f95">
                  <a:pos x="f160" y="f161"/>
                </a:cxn>
                <a:cxn ang="f95">
                  <a:pos x="f162" y="f163"/>
                </a:cxn>
                <a:cxn ang="f95">
                  <a:pos x="f164" y="f165"/>
                </a:cxn>
                <a:cxn ang="f95">
                  <a:pos x="f166" y="f167"/>
                </a:cxn>
                <a:cxn ang="f95">
                  <a:pos x="f168" y="f169"/>
                </a:cxn>
                <a:cxn ang="f95">
                  <a:pos x="f170" y="f171"/>
                </a:cxn>
                <a:cxn ang="f95">
                  <a:pos x="f172" y="f173"/>
                </a:cxn>
                <a:cxn ang="f95">
                  <a:pos x="f174" y="f175"/>
                </a:cxn>
                <a:cxn ang="f95">
                  <a:pos x="f176" y="f177"/>
                </a:cxn>
                <a:cxn ang="f95">
                  <a:pos x="f178" y="f177"/>
                </a:cxn>
                <a:cxn ang="f95">
                  <a:pos x="f179" y="f180"/>
                </a:cxn>
                <a:cxn ang="f95">
                  <a:pos x="f181" y="f173"/>
                </a:cxn>
                <a:cxn ang="f95">
                  <a:pos x="f156" y="f157"/>
                </a:cxn>
              </a:cxnLst>
              <a:rect l="f152" t="f155" r="f153" b="f154"/>
              <a:pathLst>
                <a:path w="448" h="619">
                  <a:moveTo>
                    <a:pt x="f8" y="f9"/>
                  </a:moveTo>
                  <a:cubicBezTo>
                    <a:pt x="f10" y="f11"/>
                    <a:pt x="f10" y="f11"/>
                    <a:pt x="f10" y="f11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5"/>
                    <a:pt x="f17" y="f18"/>
                    <a:pt x="f17" y="f18"/>
                  </a:cubicBezTo>
                  <a:cubicBezTo>
                    <a:pt x="f19" y="f20"/>
                    <a:pt x="f19" y="f20"/>
                    <a:pt x="f19" y="f20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8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6" y="f43"/>
                    <a:pt x="f44" y="f7"/>
                    <a:pt x="f44" y="f7"/>
                  </a:cubicBezTo>
                  <a:cubicBezTo>
                    <a:pt x="f45" y="f7"/>
                    <a:pt x="f45" y="f7"/>
                    <a:pt x="f45" y="f7"/>
                  </a:cubicBezTo>
                  <a:cubicBezTo>
                    <a:pt x="f45" y="f7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38"/>
                  </a:cubicBezTo>
                  <a:cubicBezTo>
                    <a:pt x="f5" y="f40"/>
                    <a:pt x="f55" y="f56"/>
                    <a:pt x="f8" y="f9"/>
                  </a:cubicBezTo>
                  <a:close/>
                </a:path>
              </a:pathLst>
            </a:custGeom>
            <a:solidFill>
              <a:srgbClr val="E1B2A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443">
              <a:extLst>
                <a:ext uri="{FF2B5EF4-FFF2-40B4-BE49-F238E27FC236}">
                  <a16:creationId xmlns:a16="http://schemas.microsoft.com/office/drawing/2014/main" id="{BC1D22E5-3CDF-4851-AC5F-E4CB79C07D29}"/>
                </a:ext>
              </a:extLst>
            </p:cNvPr>
            <p:cNvSpPr/>
            <p:nvPr/>
          </p:nvSpPr>
          <p:spPr>
            <a:xfrm>
              <a:off x="6642302" y="7104823"/>
              <a:ext cx="971367" cy="41915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"/>
                <a:gd name="f7" fmla="val 317"/>
                <a:gd name="f8" fmla="val 18"/>
                <a:gd name="f9" fmla="val 217"/>
                <a:gd name="f10" fmla="val 41"/>
                <a:gd name="f11" fmla="val 43"/>
                <a:gd name="f12" fmla="val 309"/>
                <a:gd name="f13" fmla="val 139"/>
                <a:gd name="f14" fmla="val 53"/>
                <a:gd name="f15" fmla="val 61"/>
                <a:gd name="f16" fmla="val 40"/>
                <a:gd name="f17" fmla="val 23"/>
                <a:gd name="f18" fmla="val 24"/>
                <a:gd name="f19" fmla="val 6"/>
                <a:gd name="f20" fmla="val 10"/>
                <a:gd name="f21" fmla="val 45"/>
                <a:gd name="f22" fmla="val 51"/>
                <a:gd name="f23" fmla="+- 0 0 -90"/>
                <a:gd name="f24" fmla="*/ f3 1 79"/>
                <a:gd name="f25" fmla="*/ f4 1 317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79"/>
                <a:gd name="f34" fmla="*/ f30 1 317"/>
                <a:gd name="f35" fmla="*/ 18 f31 1"/>
                <a:gd name="f36" fmla="*/ 217 f30 1"/>
                <a:gd name="f37" fmla="*/ 0 f31 1"/>
                <a:gd name="f38" fmla="*/ 317 f30 1"/>
                <a:gd name="f39" fmla="*/ 41 f31 1"/>
                <a:gd name="f40" fmla="*/ 53 f31 1"/>
                <a:gd name="f41" fmla="*/ 61 f30 1"/>
                <a:gd name="f42" fmla="*/ 10 f31 1"/>
                <a:gd name="f43" fmla="*/ 0 f30 1"/>
                <a:gd name="f44" fmla="+- f32 0 f1"/>
                <a:gd name="f45" fmla="*/ f35 1 79"/>
                <a:gd name="f46" fmla="*/ f36 1 317"/>
                <a:gd name="f47" fmla="*/ f37 1 79"/>
                <a:gd name="f48" fmla="*/ f38 1 317"/>
                <a:gd name="f49" fmla="*/ f39 1 79"/>
                <a:gd name="f50" fmla="*/ f40 1 79"/>
                <a:gd name="f51" fmla="*/ f41 1 317"/>
                <a:gd name="f52" fmla="*/ f42 1 79"/>
                <a:gd name="f53" fmla="*/ f43 1 317"/>
                <a:gd name="f54" fmla="*/ 0 1 f33"/>
                <a:gd name="f55" fmla="*/ f27 1 f33"/>
                <a:gd name="f56" fmla="*/ 0 1 f34"/>
                <a:gd name="f57" fmla="*/ f28 1 f34"/>
                <a:gd name="f58" fmla="*/ f45 1 f33"/>
                <a:gd name="f59" fmla="*/ f46 1 f34"/>
                <a:gd name="f60" fmla="*/ f47 1 f33"/>
                <a:gd name="f61" fmla="*/ f48 1 f34"/>
                <a:gd name="f62" fmla="*/ f49 1 f33"/>
                <a:gd name="f63" fmla="*/ f50 1 f33"/>
                <a:gd name="f64" fmla="*/ f51 1 f34"/>
                <a:gd name="f65" fmla="*/ f52 1 f33"/>
                <a:gd name="f66" fmla="*/ f53 1 f34"/>
                <a:gd name="f67" fmla="*/ f54 f24 1"/>
                <a:gd name="f68" fmla="*/ f55 f24 1"/>
                <a:gd name="f69" fmla="*/ f57 f25 1"/>
                <a:gd name="f70" fmla="*/ f56 f25 1"/>
                <a:gd name="f71" fmla="*/ f58 f24 1"/>
                <a:gd name="f72" fmla="*/ f59 f25 1"/>
                <a:gd name="f73" fmla="*/ f60 f24 1"/>
                <a:gd name="f74" fmla="*/ f61 f25 1"/>
                <a:gd name="f75" fmla="*/ f62 f24 1"/>
                <a:gd name="f76" fmla="*/ f63 f24 1"/>
                <a:gd name="f77" fmla="*/ f64 f25 1"/>
                <a:gd name="f78" fmla="*/ f65 f24 1"/>
                <a:gd name="f79" fmla="*/ f66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4"/>
                </a:cxn>
                <a:cxn ang="f44">
                  <a:pos x="f76" y="f77"/>
                </a:cxn>
                <a:cxn ang="f44">
                  <a:pos x="f78" y="f79"/>
                </a:cxn>
                <a:cxn ang="f44">
                  <a:pos x="f71" y="f72"/>
                </a:cxn>
              </a:cxnLst>
              <a:rect l="f67" t="f70" r="f68" b="f69"/>
              <a:pathLst>
                <a:path w="79" h="317">
                  <a:moveTo>
                    <a:pt x="f8" y="f9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10" y="f7"/>
                    <a:pt x="f10" y="f7"/>
                    <a:pt x="f10" y="f7"/>
                  </a:cubicBezTo>
                  <a:cubicBezTo>
                    <a:pt x="f11" y="f12"/>
                    <a:pt x="f6" y="f13"/>
                    <a:pt x="f14" y="f15"/>
                  </a:cubicBezTo>
                  <a:cubicBezTo>
                    <a:pt x="f16" y="f17"/>
                    <a:pt x="f18" y="f19"/>
                    <a:pt x="f20" y="f5"/>
                  </a:cubicBezTo>
                  <a:cubicBezTo>
                    <a:pt x="f20" y="f5"/>
                    <a:pt x="f21" y="f22"/>
                    <a:pt x="f8" y="f9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444">
              <a:extLst>
                <a:ext uri="{FF2B5EF4-FFF2-40B4-BE49-F238E27FC236}">
                  <a16:creationId xmlns:a16="http://schemas.microsoft.com/office/drawing/2014/main" id="{6A836143-68B1-4BB1-81D0-D71092990A9A}"/>
                </a:ext>
              </a:extLst>
            </p:cNvPr>
            <p:cNvSpPr/>
            <p:nvPr/>
          </p:nvSpPr>
          <p:spPr>
            <a:xfrm>
              <a:off x="2682118" y="6563727"/>
              <a:ext cx="1188052" cy="27136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7"/>
                <a:gd name="f7" fmla="val 205"/>
                <a:gd name="f8" fmla="val 82"/>
                <a:gd name="f9" fmla="val 85"/>
                <a:gd name="f10" fmla="val 48"/>
                <a:gd name="f11" fmla="val 22"/>
                <a:gd name="f12" fmla="val 19"/>
                <a:gd name="f13" fmla="val 2"/>
                <a:gd name="f14" fmla="val 40"/>
                <a:gd name="f15" fmla="val 28"/>
                <a:gd name="f16" fmla="val 58"/>
                <a:gd name="f17" fmla="val 72"/>
                <a:gd name="f18" fmla="val 77"/>
                <a:gd name="f19" fmla="val 120"/>
                <a:gd name="f20" fmla="+- 0 0 -90"/>
                <a:gd name="f21" fmla="*/ f3 1 97"/>
                <a:gd name="f22" fmla="*/ f4 1 205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97"/>
                <a:gd name="f31" fmla="*/ f27 1 205"/>
                <a:gd name="f32" fmla="*/ 82 f28 1"/>
                <a:gd name="f33" fmla="*/ 85 f27 1"/>
                <a:gd name="f34" fmla="*/ 0 f28 1"/>
                <a:gd name="f35" fmla="*/ 0 f27 1"/>
                <a:gd name="f36" fmla="*/ 58 f28 1"/>
                <a:gd name="f37" fmla="*/ 72 f27 1"/>
                <a:gd name="f38" fmla="+- f29 0 f1"/>
                <a:gd name="f39" fmla="*/ f32 1 97"/>
                <a:gd name="f40" fmla="*/ f33 1 205"/>
                <a:gd name="f41" fmla="*/ f34 1 97"/>
                <a:gd name="f42" fmla="*/ f35 1 205"/>
                <a:gd name="f43" fmla="*/ f36 1 97"/>
                <a:gd name="f44" fmla="*/ f37 1 205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97" h="205">
                  <a:moveTo>
                    <a:pt x="f8" y="f9"/>
                  </a:moveTo>
                  <a:cubicBezTo>
                    <a:pt x="f10" y="f11"/>
                    <a:pt x="f12" y="f13"/>
                    <a:pt x="f5" y="f5"/>
                  </a:cubicBezTo>
                  <a:cubicBezTo>
                    <a:pt x="f5" y="f5"/>
                    <a:pt x="f14" y="f15"/>
                    <a:pt x="f16" y="f17"/>
                  </a:cubicBezTo>
                  <a:cubicBezTo>
                    <a:pt x="f18" y="f19"/>
                    <a:pt x="f6" y="f7"/>
                    <a:pt x="f8" y="f9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446">
              <a:extLst>
                <a:ext uri="{FF2B5EF4-FFF2-40B4-BE49-F238E27FC236}">
                  <a16:creationId xmlns:a16="http://schemas.microsoft.com/office/drawing/2014/main" id="{1C1A6FB4-8328-437A-AB28-63F429395359}"/>
                </a:ext>
              </a:extLst>
            </p:cNvPr>
            <p:cNvSpPr/>
            <p:nvPr/>
          </p:nvSpPr>
          <p:spPr>
            <a:xfrm>
              <a:off x="3429320" y="3147483"/>
              <a:ext cx="1225414" cy="43207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327"/>
                <a:gd name="f8" fmla="val 3"/>
                <a:gd name="f9" fmla="val 13"/>
                <a:gd name="f10" fmla="val 6"/>
                <a:gd name="f11" fmla="val 24"/>
                <a:gd name="f12" fmla="val 63"/>
                <a:gd name="f13" fmla="val 36"/>
                <a:gd name="f14" fmla="val 119"/>
                <a:gd name="f15" fmla="val 97"/>
                <a:gd name="f16" fmla="val 279"/>
                <a:gd name="f17" fmla="val 33"/>
                <a:gd name="f18" fmla="val 32"/>
                <a:gd name="f19" fmla="val 28"/>
                <a:gd name="f20" fmla="+- 0 0 -90"/>
                <a:gd name="f21" fmla="*/ f3 1 100"/>
                <a:gd name="f22" fmla="*/ f4 1 327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00"/>
                <a:gd name="f31" fmla="*/ f27 1 327"/>
                <a:gd name="f32" fmla="*/ 0 f28 1"/>
                <a:gd name="f33" fmla="*/ 3 f27 1"/>
                <a:gd name="f34" fmla="*/ 24 f28 1"/>
                <a:gd name="f35" fmla="*/ 63 f27 1"/>
                <a:gd name="f36" fmla="*/ 97 f28 1"/>
                <a:gd name="f37" fmla="*/ 327 f27 1"/>
                <a:gd name="f38" fmla="*/ 100 f28 1"/>
                <a:gd name="f39" fmla="*/ 279 f27 1"/>
                <a:gd name="f40" fmla="*/ 33 f28 1"/>
                <a:gd name="f41" fmla="*/ 32 f27 1"/>
                <a:gd name="f42" fmla="+- f29 0 f1"/>
                <a:gd name="f43" fmla="*/ f32 1 100"/>
                <a:gd name="f44" fmla="*/ f33 1 327"/>
                <a:gd name="f45" fmla="*/ f34 1 100"/>
                <a:gd name="f46" fmla="*/ f35 1 327"/>
                <a:gd name="f47" fmla="*/ f36 1 100"/>
                <a:gd name="f48" fmla="*/ f37 1 327"/>
                <a:gd name="f49" fmla="*/ f38 1 100"/>
                <a:gd name="f50" fmla="*/ f39 1 327"/>
                <a:gd name="f51" fmla="*/ f40 1 100"/>
                <a:gd name="f52" fmla="*/ f41 1 327"/>
                <a:gd name="f53" fmla="*/ 0 1 f30"/>
                <a:gd name="f54" fmla="*/ f24 1 f30"/>
                <a:gd name="f55" fmla="*/ 0 1 f31"/>
                <a:gd name="f56" fmla="*/ f25 1 f31"/>
                <a:gd name="f57" fmla="*/ f43 1 f30"/>
                <a:gd name="f58" fmla="*/ f44 1 f31"/>
                <a:gd name="f59" fmla="*/ f45 1 f30"/>
                <a:gd name="f60" fmla="*/ f46 1 f31"/>
                <a:gd name="f61" fmla="*/ f47 1 f30"/>
                <a:gd name="f62" fmla="*/ f48 1 f31"/>
                <a:gd name="f63" fmla="*/ f49 1 f30"/>
                <a:gd name="f64" fmla="*/ f50 1 f31"/>
                <a:gd name="f65" fmla="*/ f51 1 f30"/>
                <a:gd name="f66" fmla="*/ f52 1 f31"/>
                <a:gd name="f67" fmla="*/ f53 f21 1"/>
                <a:gd name="f68" fmla="*/ f54 f21 1"/>
                <a:gd name="f69" fmla="*/ f56 f22 1"/>
                <a:gd name="f70" fmla="*/ f55 f22 1"/>
                <a:gd name="f71" fmla="*/ f57 f21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  <a:gd name="f78" fmla="*/ f64 f22 1"/>
                <a:gd name="f79" fmla="*/ f65 f21 1"/>
                <a:gd name="f80" fmla="*/ f66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71" y="f72"/>
                </a:cxn>
              </a:cxnLst>
              <a:rect l="f67" t="f70" r="f68" b="f69"/>
              <a:pathLst>
                <a:path w="100" h="327">
                  <a:moveTo>
                    <a:pt x="f5" y="f8"/>
                  </a:moveTo>
                  <a:cubicBezTo>
                    <a:pt x="f5" y="f8"/>
                    <a:pt x="f9" y="f10"/>
                    <a:pt x="f11" y="f12"/>
                  </a:cubicBezTo>
                  <a:cubicBezTo>
                    <a:pt x="f13" y="f14"/>
                    <a:pt x="f15" y="f7"/>
                    <a:pt x="f15" y="f7"/>
                  </a:cubicBezTo>
                  <a:cubicBezTo>
                    <a:pt x="f6" y="f16"/>
                    <a:pt x="f6" y="f16"/>
                    <a:pt x="f6" y="f16"/>
                  </a:cubicBezTo>
                  <a:cubicBezTo>
                    <a:pt x="f17" y="f18"/>
                    <a:pt x="f17" y="f18"/>
                    <a:pt x="f17" y="f18"/>
                  </a:cubicBezTo>
                  <a:cubicBezTo>
                    <a:pt x="f17" y="f18"/>
                    <a:pt x="f19" y="f5"/>
                    <a:pt x="f5" y="f8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451">
              <a:extLst>
                <a:ext uri="{FF2B5EF4-FFF2-40B4-BE49-F238E27FC236}">
                  <a16:creationId xmlns:a16="http://schemas.microsoft.com/office/drawing/2014/main" id="{E33056E4-AD85-41D9-84B6-FFF91A8A2E70}"/>
                </a:ext>
              </a:extLst>
            </p:cNvPr>
            <p:cNvSpPr/>
            <p:nvPr/>
          </p:nvSpPr>
          <p:spPr>
            <a:xfrm>
              <a:off x="2390707" y="6676784"/>
              <a:ext cx="560408" cy="565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43"/>
                <a:gd name="f8" fmla="val 21"/>
                <a:gd name="f9" fmla="val 10"/>
                <a:gd name="f10" fmla="val 13"/>
                <a:gd name="f11" fmla="val 20"/>
                <a:gd name="f12" fmla="val 26"/>
                <a:gd name="f13" fmla="val 1"/>
                <a:gd name="f14" fmla="val 27"/>
                <a:gd name="f15" fmla="val 3"/>
                <a:gd name="f16" fmla="val 29"/>
                <a:gd name="f17" fmla="val 4"/>
                <a:gd name="f18" fmla="val 30"/>
                <a:gd name="f19" fmla="val 8"/>
                <a:gd name="f20" fmla="val 33"/>
                <a:gd name="f21" fmla="val 12"/>
                <a:gd name="f22" fmla="val 37"/>
                <a:gd name="f23" fmla="val 15"/>
                <a:gd name="f24" fmla="val 23"/>
                <a:gd name="f25" fmla="val 42"/>
                <a:gd name="f26" fmla="val 39"/>
                <a:gd name="f27" fmla="val 38"/>
                <a:gd name="f28" fmla="val 14"/>
                <a:gd name="f29" fmla="+- 0 0 -90"/>
                <a:gd name="f30" fmla="*/ f3 1 46"/>
                <a:gd name="f31" fmla="*/ f4 1 43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46"/>
                <a:gd name="f40" fmla="*/ f36 1 43"/>
                <a:gd name="f41" fmla="*/ 21 f37 1"/>
                <a:gd name="f42" fmla="*/ 10 f36 1"/>
                <a:gd name="f43" fmla="*/ 0 f37 1"/>
                <a:gd name="f44" fmla="*/ 26 f36 1"/>
                <a:gd name="f45" fmla="*/ 4 f37 1"/>
                <a:gd name="f46" fmla="*/ 30 f36 1"/>
                <a:gd name="f47" fmla="*/ 15 f37 1"/>
                <a:gd name="f48" fmla="*/ 43 f36 1"/>
                <a:gd name="f49" fmla="*/ 38 f37 1"/>
                <a:gd name="f50" fmla="+- f38 0 f1"/>
                <a:gd name="f51" fmla="*/ f41 1 46"/>
                <a:gd name="f52" fmla="*/ f42 1 43"/>
                <a:gd name="f53" fmla="*/ f43 1 46"/>
                <a:gd name="f54" fmla="*/ f44 1 43"/>
                <a:gd name="f55" fmla="*/ f45 1 46"/>
                <a:gd name="f56" fmla="*/ f46 1 43"/>
                <a:gd name="f57" fmla="*/ f47 1 46"/>
                <a:gd name="f58" fmla="*/ f48 1 43"/>
                <a:gd name="f59" fmla="*/ f49 1 46"/>
                <a:gd name="f60" fmla="*/ 0 1 f39"/>
                <a:gd name="f61" fmla="*/ f33 1 f39"/>
                <a:gd name="f62" fmla="*/ 0 1 f40"/>
                <a:gd name="f63" fmla="*/ f34 1 f40"/>
                <a:gd name="f64" fmla="*/ f51 1 f39"/>
                <a:gd name="f65" fmla="*/ f52 1 f40"/>
                <a:gd name="f66" fmla="*/ f53 1 f39"/>
                <a:gd name="f67" fmla="*/ f54 1 f40"/>
                <a:gd name="f68" fmla="*/ f55 1 f39"/>
                <a:gd name="f69" fmla="*/ f56 1 f40"/>
                <a:gd name="f70" fmla="*/ f57 1 f39"/>
                <a:gd name="f71" fmla="*/ f58 1 f40"/>
                <a:gd name="f72" fmla="*/ f59 1 f39"/>
                <a:gd name="f73" fmla="*/ f60 f30 1"/>
                <a:gd name="f74" fmla="*/ f61 f30 1"/>
                <a:gd name="f75" fmla="*/ f63 f31 1"/>
                <a:gd name="f76" fmla="*/ f62 f31 1"/>
                <a:gd name="f77" fmla="*/ f64 f30 1"/>
                <a:gd name="f78" fmla="*/ f65 f31 1"/>
                <a:gd name="f79" fmla="*/ f66 f30 1"/>
                <a:gd name="f80" fmla="*/ f67 f31 1"/>
                <a:gd name="f81" fmla="*/ f68 f30 1"/>
                <a:gd name="f82" fmla="*/ f69 f31 1"/>
                <a:gd name="f83" fmla="*/ f70 f30 1"/>
                <a:gd name="f84" fmla="*/ f71 f31 1"/>
                <a:gd name="f85" fmla="*/ f72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7" y="f78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4"/>
                </a:cxn>
                <a:cxn ang="f50">
                  <a:pos x="f85" y="f82"/>
                </a:cxn>
                <a:cxn ang="f50">
                  <a:pos x="f77" y="f78"/>
                </a:cxn>
              </a:cxnLst>
              <a:rect l="f73" t="f76" r="f74" b="f75"/>
              <a:pathLst>
                <a:path w="46" h="43">
                  <a:moveTo>
                    <a:pt x="f8" y="f9"/>
                  </a:moveTo>
                  <a:cubicBezTo>
                    <a:pt x="f10" y="f11"/>
                    <a:pt x="f5" y="f12"/>
                    <a:pt x="f5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7"/>
                  </a:cubicBezTo>
                  <a:cubicBezTo>
                    <a:pt x="f24" y="f25"/>
                    <a:pt x="f20" y="f26"/>
                    <a:pt x="f27" y="f18"/>
                  </a:cubicBezTo>
                  <a:cubicBezTo>
                    <a:pt x="f6" y="f28"/>
                    <a:pt x="f16" y="f5"/>
                    <a:pt x="f8" y="f9"/>
                  </a:cubicBezTo>
                  <a:close/>
                </a:path>
              </a:pathLst>
            </a:custGeom>
            <a:solidFill>
              <a:srgbClr val="D60000"/>
            </a:solidFill>
            <a:ln w="9528" cap="flat">
              <a:solidFill>
                <a:srgbClr val="D6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452">
              <a:extLst>
                <a:ext uri="{FF2B5EF4-FFF2-40B4-BE49-F238E27FC236}">
                  <a16:creationId xmlns:a16="http://schemas.microsoft.com/office/drawing/2014/main" id="{223E78B2-E85D-4511-95AA-3EE335A9FA78}"/>
                </a:ext>
              </a:extLst>
            </p:cNvPr>
            <p:cNvSpPr/>
            <p:nvPr/>
          </p:nvSpPr>
          <p:spPr>
            <a:xfrm>
              <a:off x="3481623" y="5061542"/>
              <a:ext cx="694907" cy="3311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5"/>
                <a:gd name="f8" fmla="val 2"/>
                <a:gd name="f9" fmla="val 1"/>
                <a:gd name="f10" fmla="val 24"/>
                <a:gd name="f11" fmla="val 23"/>
                <a:gd name="f12" fmla="val 22"/>
                <a:gd name="f13" fmla="val 21"/>
                <a:gd name="f14" fmla="val 56"/>
                <a:gd name="f15" fmla="val 11"/>
                <a:gd name="f16" fmla="val 12"/>
                <a:gd name="f17" fmla="val 13"/>
                <a:gd name="f18" fmla="val 14"/>
                <a:gd name="f19" fmla="val 55"/>
                <a:gd name="f20" fmla="val 54"/>
                <a:gd name="f21" fmla="val 4"/>
                <a:gd name="f22" fmla="val 3"/>
                <a:gd name="f23" fmla="+- 0 0 -90"/>
                <a:gd name="f24" fmla="*/ f3 1 57"/>
                <a:gd name="f25" fmla="*/ f4 1 25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57"/>
                <a:gd name="f34" fmla="*/ f30 1 25"/>
                <a:gd name="f35" fmla="*/ 2 f31 1"/>
                <a:gd name="f36" fmla="*/ 25 f30 1"/>
                <a:gd name="f37" fmla="*/ 0 f31 1"/>
                <a:gd name="f38" fmla="*/ 24 f30 1"/>
                <a:gd name="f39" fmla="*/ 22 f30 1"/>
                <a:gd name="f40" fmla="*/ 56 f31 1"/>
                <a:gd name="f41" fmla="*/ 11 f30 1"/>
                <a:gd name="f42" fmla="*/ 57 f31 1"/>
                <a:gd name="f43" fmla="*/ 13 f30 1"/>
                <a:gd name="f44" fmla="*/ 54 f31 1"/>
                <a:gd name="f45" fmla="*/ 14 f30 1"/>
                <a:gd name="f46" fmla="*/ 3 f31 1"/>
                <a:gd name="f47" fmla="+- f32 0 f1"/>
                <a:gd name="f48" fmla="*/ f35 1 57"/>
                <a:gd name="f49" fmla="*/ f36 1 25"/>
                <a:gd name="f50" fmla="*/ f37 1 57"/>
                <a:gd name="f51" fmla="*/ f38 1 25"/>
                <a:gd name="f52" fmla="*/ f39 1 25"/>
                <a:gd name="f53" fmla="*/ f40 1 57"/>
                <a:gd name="f54" fmla="*/ f41 1 25"/>
                <a:gd name="f55" fmla="*/ f42 1 57"/>
                <a:gd name="f56" fmla="*/ f43 1 25"/>
                <a:gd name="f57" fmla="*/ f44 1 57"/>
                <a:gd name="f58" fmla="*/ f45 1 25"/>
                <a:gd name="f59" fmla="*/ f46 1 57"/>
                <a:gd name="f60" fmla="*/ 0 1 f33"/>
                <a:gd name="f61" fmla="*/ f27 1 f33"/>
                <a:gd name="f62" fmla="*/ 0 1 f34"/>
                <a:gd name="f63" fmla="*/ f28 1 f34"/>
                <a:gd name="f64" fmla="*/ f48 1 f33"/>
                <a:gd name="f65" fmla="*/ f49 1 f34"/>
                <a:gd name="f66" fmla="*/ f50 1 f33"/>
                <a:gd name="f67" fmla="*/ f51 1 f34"/>
                <a:gd name="f68" fmla="*/ f52 1 f34"/>
                <a:gd name="f69" fmla="*/ f53 1 f33"/>
                <a:gd name="f70" fmla="*/ f54 1 f34"/>
                <a:gd name="f71" fmla="*/ f55 1 f33"/>
                <a:gd name="f72" fmla="*/ f56 1 f34"/>
                <a:gd name="f73" fmla="*/ f57 1 f33"/>
                <a:gd name="f74" fmla="*/ f58 1 f34"/>
                <a:gd name="f75" fmla="*/ f59 1 f33"/>
                <a:gd name="f76" fmla="*/ f60 f24 1"/>
                <a:gd name="f77" fmla="*/ f61 f24 1"/>
                <a:gd name="f78" fmla="*/ f63 f25 1"/>
                <a:gd name="f79" fmla="*/ f62 f25 1"/>
                <a:gd name="f80" fmla="*/ f64 f24 1"/>
                <a:gd name="f81" fmla="*/ f65 f25 1"/>
                <a:gd name="f82" fmla="*/ f66 f24 1"/>
                <a:gd name="f83" fmla="*/ f67 f25 1"/>
                <a:gd name="f84" fmla="*/ f68 f25 1"/>
                <a:gd name="f85" fmla="*/ f69 f24 1"/>
                <a:gd name="f86" fmla="*/ f70 f25 1"/>
                <a:gd name="f87" fmla="*/ f71 f24 1"/>
                <a:gd name="f88" fmla="*/ f72 f25 1"/>
                <a:gd name="f89" fmla="*/ f73 f24 1"/>
                <a:gd name="f90" fmla="*/ f74 f25 1"/>
                <a:gd name="f91" fmla="*/ f7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80" y="f81"/>
                </a:cxn>
                <a:cxn ang="f47">
                  <a:pos x="f82" y="f83"/>
                </a:cxn>
                <a:cxn ang="f47">
                  <a:pos x="f82" y="f84"/>
                </a:cxn>
                <a:cxn ang="f47">
                  <a:pos x="f85" y="f86"/>
                </a:cxn>
                <a:cxn ang="f47">
                  <a:pos x="f87" y="f88"/>
                </a:cxn>
                <a:cxn ang="f47">
                  <a:pos x="f89" y="f90"/>
                </a:cxn>
                <a:cxn ang="f47">
                  <a:pos x="f91" y="f83"/>
                </a:cxn>
                <a:cxn ang="f47">
                  <a:pos x="f80" y="f81"/>
                </a:cxn>
              </a:cxnLst>
              <a:rect l="f76" t="f79" r="f77" b="f78"/>
              <a:pathLst>
                <a:path w="57" h="25">
                  <a:moveTo>
                    <a:pt x="f8" y="f7"/>
                  </a:moveTo>
                  <a:cubicBezTo>
                    <a:pt x="f9" y="f7"/>
                    <a:pt x="f9" y="f10"/>
                    <a:pt x="f5" y="f10"/>
                  </a:cubicBezTo>
                  <a:cubicBezTo>
                    <a:pt x="f5" y="f11"/>
                    <a:pt x="f5" y="f12"/>
                    <a:pt x="f5" y="f12"/>
                  </a:cubicBezTo>
                  <a:cubicBezTo>
                    <a:pt x="f9" y="f13"/>
                    <a:pt x="f11" y="f5"/>
                    <a:pt x="f14" y="f15"/>
                  </a:cubicBezTo>
                  <a:cubicBezTo>
                    <a:pt x="f14" y="f15"/>
                    <a:pt x="f6" y="f16"/>
                    <a:pt x="f6" y="f17"/>
                  </a:cubicBezTo>
                  <a:cubicBezTo>
                    <a:pt x="f14" y="f18"/>
                    <a:pt x="f19" y="f18"/>
                    <a:pt x="f20" y="f18"/>
                  </a:cubicBezTo>
                  <a:cubicBezTo>
                    <a:pt x="f10" y="f21"/>
                    <a:pt x="f22" y="f10"/>
                    <a:pt x="f22" y="f10"/>
                  </a:cubicBezTo>
                  <a:cubicBezTo>
                    <a:pt x="f8" y="f10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453">
              <a:extLst>
                <a:ext uri="{FF2B5EF4-FFF2-40B4-BE49-F238E27FC236}">
                  <a16:creationId xmlns:a16="http://schemas.microsoft.com/office/drawing/2014/main" id="{351580E0-5AF5-4529-A09F-6C91775CD839}"/>
                </a:ext>
              </a:extLst>
            </p:cNvPr>
            <p:cNvSpPr/>
            <p:nvPr/>
          </p:nvSpPr>
          <p:spPr>
            <a:xfrm>
              <a:off x="3526456" y="5376516"/>
              <a:ext cx="702368" cy="2826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1"/>
                <a:gd name="f8" fmla="val 17"/>
                <a:gd name="f9" fmla="val 15"/>
                <a:gd name="f10" fmla="val 18"/>
                <a:gd name="f11" fmla="val 8"/>
                <a:gd name="f12" fmla="val 1"/>
                <a:gd name="f13" fmla="val 14"/>
                <a:gd name="f14" fmla="val 13"/>
                <a:gd name="f15" fmla="val 12"/>
                <a:gd name="f16" fmla="val 11"/>
                <a:gd name="f17" fmla="val 2"/>
                <a:gd name="f18" fmla="val 33"/>
                <a:gd name="f19" fmla="val 54"/>
                <a:gd name="f20" fmla="val 55"/>
                <a:gd name="f21" fmla="val 56"/>
                <a:gd name="f22" fmla="val 3"/>
                <a:gd name="f23" fmla="val 4"/>
                <a:gd name="f24" fmla="val 43"/>
                <a:gd name="f25" fmla="+- 0 0 -90"/>
                <a:gd name="f26" fmla="*/ f3 1 57"/>
                <a:gd name="f27" fmla="*/ f4 1 21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57"/>
                <a:gd name="f36" fmla="*/ f32 1 21"/>
                <a:gd name="f37" fmla="*/ 21 f33 1"/>
                <a:gd name="f38" fmla="*/ 17 f32 1"/>
                <a:gd name="f39" fmla="*/ 1 f33 1"/>
                <a:gd name="f40" fmla="*/ 14 f32 1"/>
                <a:gd name="f41" fmla="*/ 0 f33 1"/>
                <a:gd name="f42" fmla="*/ 12 f32 1"/>
                <a:gd name="f43" fmla="*/ 2 f33 1"/>
                <a:gd name="f44" fmla="*/ 11 f32 1"/>
                <a:gd name="f45" fmla="*/ 54 f33 1"/>
                <a:gd name="f46" fmla="*/ 1 f32 1"/>
                <a:gd name="f47" fmla="*/ 56 f33 1"/>
                <a:gd name="f48" fmla="*/ 4 f32 1"/>
                <a:gd name="f49" fmla="+- f34 0 f1"/>
                <a:gd name="f50" fmla="*/ f37 1 57"/>
                <a:gd name="f51" fmla="*/ f38 1 21"/>
                <a:gd name="f52" fmla="*/ f39 1 57"/>
                <a:gd name="f53" fmla="*/ f40 1 21"/>
                <a:gd name="f54" fmla="*/ f41 1 57"/>
                <a:gd name="f55" fmla="*/ f42 1 21"/>
                <a:gd name="f56" fmla="*/ f43 1 57"/>
                <a:gd name="f57" fmla="*/ f44 1 21"/>
                <a:gd name="f58" fmla="*/ f45 1 57"/>
                <a:gd name="f59" fmla="*/ f46 1 21"/>
                <a:gd name="f60" fmla="*/ f47 1 57"/>
                <a:gd name="f61" fmla="*/ f48 1 21"/>
                <a:gd name="f62" fmla="*/ 0 1 f35"/>
                <a:gd name="f63" fmla="*/ f29 1 f35"/>
                <a:gd name="f64" fmla="*/ 0 1 f36"/>
                <a:gd name="f65" fmla="*/ f30 1 f36"/>
                <a:gd name="f66" fmla="*/ f50 1 f35"/>
                <a:gd name="f67" fmla="*/ f51 1 f36"/>
                <a:gd name="f68" fmla="*/ f52 1 f35"/>
                <a:gd name="f69" fmla="*/ f53 1 f36"/>
                <a:gd name="f70" fmla="*/ f54 1 f35"/>
                <a:gd name="f71" fmla="*/ f55 1 f36"/>
                <a:gd name="f72" fmla="*/ f56 1 f35"/>
                <a:gd name="f73" fmla="*/ f57 1 f36"/>
                <a:gd name="f74" fmla="*/ f58 1 f35"/>
                <a:gd name="f75" fmla="*/ f59 1 f36"/>
                <a:gd name="f76" fmla="*/ f60 1 f35"/>
                <a:gd name="f77" fmla="*/ f61 1 f36"/>
                <a:gd name="f78" fmla="*/ f62 f26 1"/>
                <a:gd name="f79" fmla="*/ f63 f26 1"/>
                <a:gd name="f80" fmla="*/ f65 f27 1"/>
                <a:gd name="f81" fmla="*/ f64 f27 1"/>
                <a:gd name="f82" fmla="*/ f66 f26 1"/>
                <a:gd name="f83" fmla="*/ f67 f27 1"/>
                <a:gd name="f84" fmla="*/ f68 f26 1"/>
                <a:gd name="f85" fmla="*/ f69 f27 1"/>
                <a:gd name="f86" fmla="*/ f70 f26 1"/>
                <a:gd name="f87" fmla="*/ f71 f27 1"/>
                <a:gd name="f88" fmla="*/ f72 f26 1"/>
                <a:gd name="f89" fmla="*/ f73 f27 1"/>
                <a:gd name="f90" fmla="*/ f74 f26 1"/>
                <a:gd name="f91" fmla="*/ f75 f27 1"/>
                <a:gd name="f92" fmla="*/ f76 f26 1"/>
                <a:gd name="f93" fmla="*/ f7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91"/>
                </a:cxn>
                <a:cxn ang="f49">
                  <a:pos x="f92" y="f93"/>
                </a:cxn>
                <a:cxn ang="f49">
                  <a:pos x="f82" y="f83"/>
                </a:cxn>
              </a:cxnLst>
              <a:rect l="f78" t="f81" r="f79" b="f80"/>
              <a:pathLst>
                <a:path w="57" h="21">
                  <a:moveTo>
                    <a:pt x="f7" y="f8"/>
                  </a:moveTo>
                  <a:cubicBezTo>
                    <a:pt x="f9" y="f10"/>
                    <a:pt x="f11" y="f8"/>
                    <a:pt x="f12" y="f13"/>
                  </a:cubicBezTo>
                  <a:cubicBezTo>
                    <a:pt x="f5" y="f13"/>
                    <a:pt x="f5" y="f14"/>
                    <a:pt x="f5" y="f15"/>
                  </a:cubicBezTo>
                  <a:cubicBezTo>
                    <a:pt x="f5" y="f16"/>
                    <a:pt x="f12" y="f16"/>
                    <a:pt x="f17" y="f16"/>
                  </a:cubicBezTo>
                  <a:cubicBezTo>
                    <a:pt x="f18" y="f7"/>
                    <a:pt x="f19" y="f12"/>
                    <a:pt x="f19" y="f12"/>
                  </a:cubicBezTo>
                  <a:cubicBezTo>
                    <a:pt x="f20" y="f5"/>
                    <a:pt x="f21" y="f5"/>
                    <a:pt x="f21" y="f12"/>
                  </a:cubicBezTo>
                  <a:cubicBezTo>
                    <a:pt x="f6" y="f17"/>
                    <a:pt x="f6" y="f22"/>
                    <a:pt x="f21" y="f23"/>
                  </a:cubicBezTo>
                  <a:cubicBezTo>
                    <a:pt x="f21" y="f23"/>
                    <a:pt x="f24" y="f8"/>
                    <a:pt x="f7" y="f8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454">
              <a:extLst>
                <a:ext uri="{FF2B5EF4-FFF2-40B4-BE49-F238E27FC236}">
                  <a16:creationId xmlns:a16="http://schemas.microsoft.com/office/drawing/2014/main" id="{1851DD78-BB06-4DD8-B32B-E7FD17D4058A}"/>
                </a:ext>
              </a:extLst>
            </p:cNvPr>
            <p:cNvSpPr/>
            <p:nvPr/>
          </p:nvSpPr>
          <p:spPr>
            <a:xfrm>
              <a:off x="3563819" y="5303830"/>
              <a:ext cx="552928" cy="1372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11"/>
                <a:gd name="f8" fmla="val 2"/>
                <a:gd name="f9" fmla="val 1"/>
                <a:gd name="f10" fmla="val 10"/>
                <a:gd name="f11" fmla="val 9"/>
                <a:gd name="f12" fmla="val 8"/>
                <a:gd name="f13" fmla="val 7"/>
                <a:gd name="f14" fmla="val 43"/>
                <a:gd name="f15" fmla="val 44"/>
                <a:gd name="f16" fmla="val 3"/>
                <a:gd name="f17" fmla="val 4"/>
                <a:gd name="f18" fmla="+- 0 0 -90"/>
                <a:gd name="f19" fmla="*/ f3 1 45"/>
                <a:gd name="f20" fmla="*/ f4 1 1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45"/>
                <a:gd name="f29" fmla="*/ f25 1 11"/>
                <a:gd name="f30" fmla="*/ 2 f26 1"/>
                <a:gd name="f31" fmla="*/ 11 f25 1"/>
                <a:gd name="f32" fmla="*/ 0 f26 1"/>
                <a:gd name="f33" fmla="*/ 9 f25 1"/>
                <a:gd name="f34" fmla="*/ 1 f26 1"/>
                <a:gd name="f35" fmla="*/ 7 f25 1"/>
                <a:gd name="f36" fmla="*/ 43 f26 1"/>
                <a:gd name="f37" fmla="*/ 0 f25 1"/>
                <a:gd name="f38" fmla="*/ 45 f26 1"/>
                <a:gd name="f39" fmla="*/ 2 f25 1"/>
                <a:gd name="f40" fmla="*/ 44 f26 1"/>
                <a:gd name="f41" fmla="*/ 4 f25 1"/>
                <a:gd name="f42" fmla="+- f27 0 f1"/>
                <a:gd name="f43" fmla="*/ f30 1 45"/>
                <a:gd name="f44" fmla="*/ f31 1 11"/>
                <a:gd name="f45" fmla="*/ f32 1 45"/>
                <a:gd name="f46" fmla="*/ f33 1 11"/>
                <a:gd name="f47" fmla="*/ f34 1 45"/>
                <a:gd name="f48" fmla="*/ f35 1 11"/>
                <a:gd name="f49" fmla="*/ f36 1 45"/>
                <a:gd name="f50" fmla="*/ f37 1 11"/>
                <a:gd name="f51" fmla="*/ f38 1 45"/>
                <a:gd name="f52" fmla="*/ f39 1 11"/>
                <a:gd name="f53" fmla="*/ f40 1 45"/>
                <a:gd name="f54" fmla="*/ f41 1 11"/>
                <a:gd name="f55" fmla="*/ 0 1 f28"/>
                <a:gd name="f56" fmla="*/ f22 1 f28"/>
                <a:gd name="f57" fmla="*/ 0 1 f29"/>
                <a:gd name="f58" fmla="*/ f23 1 f29"/>
                <a:gd name="f59" fmla="*/ f43 1 f28"/>
                <a:gd name="f60" fmla="*/ f44 1 f29"/>
                <a:gd name="f61" fmla="*/ f45 1 f28"/>
                <a:gd name="f62" fmla="*/ f46 1 f29"/>
                <a:gd name="f63" fmla="*/ f47 1 f28"/>
                <a:gd name="f64" fmla="*/ f48 1 f29"/>
                <a:gd name="f65" fmla="*/ f49 1 f28"/>
                <a:gd name="f66" fmla="*/ f50 1 f29"/>
                <a:gd name="f67" fmla="*/ f51 1 f28"/>
                <a:gd name="f68" fmla="*/ f52 1 f29"/>
                <a:gd name="f69" fmla="*/ f53 1 f28"/>
                <a:gd name="f70" fmla="*/ f54 1 f29"/>
                <a:gd name="f71" fmla="*/ f55 f19 1"/>
                <a:gd name="f72" fmla="*/ f56 f19 1"/>
                <a:gd name="f73" fmla="*/ f58 f20 1"/>
                <a:gd name="f74" fmla="*/ f57 f20 1"/>
                <a:gd name="f75" fmla="*/ f59 f19 1"/>
                <a:gd name="f76" fmla="*/ f60 f20 1"/>
                <a:gd name="f77" fmla="*/ f61 f19 1"/>
                <a:gd name="f78" fmla="*/ f62 f20 1"/>
                <a:gd name="f79" fmla="*/ f63 f19 1"/>
                <a:gd name="f80" fmla="*/ f64 f20 1"/>
                <a:gd name="f81" fmla="*/ f65 f19 1"/>
                <a:gd name="f82" fmla="*/ f66 f20 1"/>
                <a:gd name="f83" fmla="*/ f67 f19 1"/>
                <a:gd name="f84" fmla="*/ f68 f20 1"/>
                <a:gd name="f85" fmla="*/ f69 f19 1"/>
                <a:gd name="f86" fmla="*/ f7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81" y="f82"/>
                </a:cxn>
                <a:cxn ang="f42">
                  <a:pos x="f83" y="f84"/>
                </a:cxn>
                <a:cxn ang="f42">
                  <a:pos x="f85" y="f86"/>
                </a:cxn>
                <a:cxn ang="f42">
                  <a:pos x="f75" y="f76"/>
                </a:cxn>
              </a:cxnLst>
              <a:rect l="f71" t="f74" r="f72" b="f73"/>
              <a:pathLst>
                <a:path w="45" h="11">
                  <a:moveTo>
                    <a:pt x="f8" y="f7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12"/>
                    <a:pt x="f5" y="f13"/>
                    <a:pt x="f9" y="f13"/>
                  </a:cubicBezTo>
                  <a:cubicBezTo>
                    <a:pt x="f14" y="f5"/>
                    <a:pt x="f14" y="f5"/>
                    <a:pt x="f14" y="f5"/>
                  </a:cubicBezTo>
                  <a:cubicBezTo>
                    <a:pt x="f15" y="f5"/>
                    <a:pt x="f6" y="f9"/>
                    <a:pt x="f6" y="f8"/>
                  </a:cubicBezTo>
                  <a:cubicBezTo>
                    <a:pt x="f6" y="f16"/>
                    <a:pt x="f6" y="f17"/>
                    <a:pt x="f15" y="f17"/>
                  </a:cubicBezTo>
                  <a:cubicBezTo>
                    <a:pt x="f8" y="f7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455">
              <a:extLst>
                <a:ext uri="{FF2B5EF4-FFF2-40B4-BE49-F238E27FC236}">
                  <a16:creationId xmlns:a16="http://schemas.microsoft.com/office/drawing/2014/main" id="{51C34406-73DA-489B-AE39-95A9DEAD8265}"/>
                </a:ext>
              </a:extLst>
            </p:cNvPr>
            <p:cNvSpPr/>
            <p:nvPr/>
          </p:nvSpPr>
          <p:spPr>
            <a:xfrm>
              <a:off x="2868920" y="7928597"/>
              <a:ext cx="321301" cy="2261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17"/>
                <a:gd name="f8" fmla="val 25"/>
                <a:gd name="f9" fmla="val 4"/>
                <a:gd name="f10" fmla="val 3"/>
                <a:gd name="f11" fmla="val 2"/>
                <a:gd name="f12" fmla="val 1"/>
                <a:gd name="f13" fmla="val 23"/>
                <a:gd name="f14" fmla="val 13"/>
                <a:gd name="f15" fmla="val 14"/>
                <a:gd name="f16" fmla="val 16"/>
                <a:gd name="f17" fmla="+- 0 0 -90"/>
                <a:gd name="f18" fmla="*/ f3 1 26"/>
                <a:gd name="f19" fmla="*/ f4 1 1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6"/>
                <a:gd name="f28" fmla="*/ f24 1 17"/>
                <a:gd name="f29" fmla="*/ 25 f25 1"/>
                <a:gd name="f30" fmla="*/ 4 f24 1"/>
                <a:gd name="f31" fmla="*/ 1 f24 1"/>
                <a:gd name="f32" fmla="*/ 23 f25 1"/>
                <a:gd name="f33" fmla="*/ 0 f24 1"/>
                <a:gd name="f34" fmla="*/ 0 f25 1"/>
                <a:gd name="f35" fmla="*/ 13 f24 1"/>
                <a:gd name="f36" fmla="*/ 1 f25 1"/>
                <a:gd name="f37" fmla="*/ 17 f24 1"/>
                <a:gd name="f38" fmla="+- f26 0 f1"/>
                <a:gd name="f39" fmla="*/ f29 1 26"/>
                <a:gd name="f40" fmla="*/ f30 1 17"/>
                <a:gd name="f41" fmla="*/ f31 1 17"/>
                <a:gd name="f42" fmla="*/ f32 1 26"/>
                <a:gd name="f43" fmla="*/ f33 1 17"/>
                <a:gd name="f44" fmla="*/ f34 1 26"/>
                <a:gd name="f45" fmla="*/ f35 1 17"/>
                <a:gd name="f46" fmla="*/ f36 1 26"/>
                <a:gd name="f47" fmla="*/ f37 1 17"/>
                <a:gd name="f48" fmla="*/ 0 1 f27"/>
                <a:gd name="f49" fmla="*/ f21 1 f27"/>
                <a:gd name="f50" fmla="*/ 0 1 f28"/>
                <a:gd name="f51" fmla="*/ f22 1 f28"/>
                <a:gd name="f52" fmla="*/ f39 1 f27"/>
                <a:gd name="f53" fmla="*/ f40 1 f28"/>
                <a:gd name="f54" fmla="*/ f41 1 f28"/>
                <a:gd name="f55" fmla="*/ f42 1 f27"/>
                <a:gd name="f56" fmla="*/ f43 1 f28"/>
                <a:gd name="f57" fmla="*/ f44 1 f27"/>
                <a:gd name="f58" fmla="*/ f45 1 f28"/>
                <a:gd name="f59" fmla="*/ f46 1 f27"/>
                <a:gd name="f60" fmla="*/ f47 1 f28"/>
                <a:gd name="f61" fmla="*/ f48 f18 1"/>
                <a:gd name="f62" fmla="*/ f49 f18 1"/>
                <a:gd name="f63" fmla="*/ f51 f19 1"/>
                <a:gd name="f64" fmla="*/ f50 f19 1"/>
                <a:gd name="f65" fmla="*/ f52 f18 1"/>
                <a:gd name="f66" fmla="*/ f53 f19 1"/>
                <a:gd name="f67" fmla="*/ f54 f19 1"/>
                <a:gd name="f68" fmla="*/ f55 f18 1"/>
                <a:gd name="f69" fmla="*/ f56 f19 1"/>
                <a:gd name="f70" fmla="*/ f57 f18 1"/>
                <a:gd name="f71" fmla="*/ f58 f19 1"/>
                <a:gd name="f72" fmla="*/ f59 f18 1"/>
                <a:gd name="f73" fmla="*/ f60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5" y="f66"/>
                </a:cxn>
                <a:cxn ang="f38">
                  <a:pos x="f65" y="f67"/>
                </a:cxn>
                <a:cxn ang="f38">
                  <a:pos x="f68" y="f69"/>
                </a:cxn>
                <a:cxn ang="f38">
                  <a:pos x="f70" y="f71"/>
                </a:cxn>
                <a:cxn ang="f38">
                  <a:pos x="f72" y="f73"/>
                </a:cxn>
                <a:cxn ang="f38">
                  <a:pos x="f65" y="f66"/>
                </a:cxn>
              </a:cxnLst>
              <a:rect l="f61" t="f64" r="f62" b="f63"/>
              <a:pathLst>
                <a:path w="26" h="17">
                  <a:moveTo>
                    <a:pt x="f8" y="f9"/>
                  </a:moveTo>
                  <a:cubicBezTo>
                    <a:pt x="f8" y="f10"/>
                    <a:pt x="f6" y="f11"/>
                    <a:pt x="f8" y="f12"/>
                  </a:cubicBezTo>
                  <a:cubicBezTo>
                    <a:pt x="f8" y="f5"/>
                    <a:pt x="f13" y="f5"/>
                    <a:pt x="f13" y="f5"/>
                  </a:cubicBezTo>
                  <a:cubicBezTo>
                    <a:pt x="f5" y="f14"/>
                    <a:pt x="f5" y="f14"/>
                    <a:pt x="f5" y="f14"/>
                  </a:cubicBezTo>
                  <a:cubicBezTo>
                    <a:pt x="f12" y="f15"/>
                    <a:pt x="f12" y="f16"/>
                    <a:pt x="f12" y="f7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456">
              <a:extLst>
                <a:ext uri="{FF2B5EF4-FFF2-40B4-BE49-F238E27FC236}">
                  <a16:creationId xmlns:a16="http://schemas.microsoft.com/office/drawing/2014/main" id="{6E4FD65B-FF59-4A6B-8F47-EEE61D19D781}"/>
                </a:ext>
              </a:extLst>
            </p:cNvPr>
            <p:cNvSpPr/>
            <p:nvPr/>
          </p:nvSpPr>
          <p:spPr>
            <a:xfrm>
              <a:off x="2846499" y="7783226"/>
              <a:ext cx="500624" cy="2342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18"/>
                <a:gd name="f8" fmla="val 1"/>
                <a:gd name="f9" fmla="val 5"/>
                <a:gd name="f10" fmla="val 12"/>
                <a:gd name="f11" fmla="val 16"/>
                <a:gd name="f12" fmla="val 4"/>
                <a:gd name="f13" fmla="val 39"/>
                <a:gd name="f14" fmla="val 40"/>
                <a:gd name="f15" fmla="val 3"/>
                <a:gd name="f16" fmla="val 2"/>
                <a:gd name="f17" fmla="val 17"/>
                <a:gd name="f18" fmla="val 6"/>
                <a:gd name="f19" fmla="val 7"/>
                <a:gd name="f20" fmla="val 14"/>
                <a:gd name="f21" fmla="val 15"/>
                <a:gd name="f22" fmla="+- 0 0 -90"/>
                <a:gd name="f23" fmla="*/ f3 1 41"/>
                <a:gd name="f24" fmla="*/ f4 1 18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41"/>
                <a:gd name="f33" fmla="*/ f29 1 18"/>
                <a:gd name="f34" fmla="*/ 1 f30 1"/>
                <a:gd name="f35" fmla="*/ 18 f29 1"/>
                <a:gd name="f36" fmla="*/ 39 f30 1"/>
                <a:gd name="f37" fmla="*/ 4 f29 1"/>
                <a:gd name="f38" fmla="*/ 41 f30 1"/>
                <a:gd name="f39" fmla="*/ 2 f29 1"/>
                <a:gd name="f40" fmla="*/ 0 f29 1"/>
                <a:gd name="f41" fmla="*/ 0 f30 1"/>
                <a:gd name="f42" fmla="*/ 14 f29 1"/>
                <a:gd name="f43" fmla="+- f31 0 f1"/>
                <a:gd name="f44" fmla="*/ f34 1 41"/>
                <a:gd name="f45" fmla="*/ f35 1 18"/>
                <a:gd name="f46" fmla="*/ f36 1 41"/>
                <a:gd name="f47" fmla="*/ f37 1 18"/>
                <a:gd name="f48" fmla="*/ f38 1 41"/>
                <a:gd name="f49" fmla="*/ f39 1 18"/>
                <a:gd name="f50" fmla="*/ f40 1 18"/>
                <a:gd name="f51" fmla="*/ f41 1 41"/>
                <a:gd name="f52" fmla="*/ f42 1 18"/>
                <a:gd name="f53" fmla="*/ 0 1 f32"/>
                <a:gd name="f54" fmla="*/ f26 1 f32"/>
                <a:gd name="f55" fmla="*/ 0 1 f33"/>
                <a:gd name="f56" fmla="*/ f27 1 f33"/>
                <a:gd name="f57" fmla="*/ f44 1 f32"/>
                <a:gd name="f58" fmla="*/ f45 1 f33"/>
                <a:gd name="f59" fmla="*/ f46 1 f32"/>
                <a:gd name="f60" fmla="*/ f47 1 f33"/>
                <a:gd name="f61" fmla="*/ f48 1 f32"/>
                <a:gd name="f62" fmla="*/ f49 1 f33"/>
                <a:gd name="f63" fmla="*/ f50 1 f33"/>
                <a:gd name="f64" fmla="*/ f51 1 f32"/>
                <a:gd name="f65" fmla="*/ f52 1 f33"/>
                <a:gd name="f66" fmla="*/ f53 f23 1"/>
                <a:gd name="f67" fmla="*/ f54 f23 1"/>
                <a:gd name="f68" fmla="*/ f56 f24 1"/>
                <a:gd name="f69" fmla="*/ f55 f24 1"/>
                <a:gd name="f70" fmla="*/ f57 f23 1"/>
                <a:gd name="f71" fmla="*/ f58 f24 1"/>
                <a:gd name="f72" fmla="*/ f59 f23 1"/>
                <a:gd name="f73" fmla="*/ f60 f24 1"/>
                <a:gd name="f74" fmla="*/ f61 f23 1"/>
                <a:gd name="f75" fmla="*/ f62 f24 1"/>
                <a:gd name="f76" fmla="*/ f63 f24 1"/>
                <a:gd name="f77" fmla="*/ f64 f23 1"/>
                <a:gd name="f78" fmla="*/ f6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72" y="f76"/>
                </a:cxn>
                <a:cxn ang="f43">
                  <a:pos x="f72" y="f76"/>
                </a:cxn>
                <a:cxn ang="f43">
                  <a:pos x="f77" y="f78"/>
                </a:cxn>
                <a:cxn ang="f43">
                  <a:pos x="f70" y="f71"/>
                </a:cxn>
              </a:cxnLst>
              <a:rect l="f66" t="f69" r="f67" b="f68"/>
              <a:pathLst>
                <a:path w="41" h="18">
                  <a:moveTo>
                    <a:pt x="f8" y="f7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6" y="f15"/>
                    <a:pt x="f6" y="f16"/>
                  </a:cubicBezTo>
                  <a:cubicBezTo>
                    <a:pt x="f6" y="f8"/>
                    <a:pt x="f14" y="f5"/>
                    <a:pt x="f13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17" y="f5"/>
                    <a:pt x="f18" y="f19"/>
                    <a:pt x="f5" y="f20"/>
                  </a:cubicBezTo>
                  <a:cubicBezTo>
                    <a:pt x="f5" y="f21"/>
                    <a:pt x="f8" y="f1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457">
              <a:extLst>
                <a:ext uri="{FF2B5EF4-FFF2-40B4-BE49-F238E27FC236}">
                  <a16:creationId xmlns:a16="http://schemas.microsoft.com/office/drawing/2014/main" id="{962AA0A6-4044-4B3C-9EF8-56714D1DB07C}"/>
                </a:ext>
              </a:extLst>
            </p:cNvPr>
            <p:cNvSpPr/>
            <p:nvPr/>
          </p:nvSpPr>
          <p:spPr>
            <a:xfrm>
              <a:off x="2891332" y="7928597"/>
              <a:ext cx="493154" cy="2988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39"/>
                <a:gd name="f9" fmla="val 3"/>
                <a:gd name="f10" fmla="val 1"/>
                <a:gd name="f11" fmla="val 38"/>
                <a:gd name="f12" fmla="val 37"/>
                <a:gd name="f13" fmla="val 36"/>
                <a:gd name="f14" fmla="val 24"/>
                <a:gd name="f15" fmla="val 14"/>
                <a:gd name="f16" fmla="val 7"/>
                <a:gd name="f17" fmla="val 18"/>
                <a:gd name="f18" fmla="val 20"/>
                <a:gd name="f19" fmla="val 21"/>
                <a:gd name="f20" fmla="val 22"/>
                <a:gd name="f21" fmla="val 9"/>
                <a:gd name="f22" fmla="val 26"/>
                <a:gd name="f23" fmla="+- 0 0 -90"/>
                <a:gd name="f24" fmla="*/ f3 1 40"/>
                <a:gd name="f25" fmla="*/ f4 1 23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40"/>
                <a:gd name="f34" fmla="*/ f30 1 23"/>
                <a:gd name="f35" fmla="*/ 39 f31 1"/>
                <a:gd name="f36" fmla="*/ 3 f30 1"/>
                <a:gd name="f37" fmla="*/ 1 f30 1"/>
                <a:gd name="f38" fmla="*/ 36 f31 1"/>
                <a:gd name="f39" fmla="*/ 0 f31 1"/>
                <a:gd name="f40" fmla="*/ 20 f30 1"/>
                <a:gd name="f41" fmla="*/ 1 f31 1"/>
                <a:gd name="f42" fmla="*/ 23 f30 1"/>
                <a:gd name="f43" fmla="+- f32 0 f1"/>
                <a:gd name="f44" fmla="*/ f35 1 40"/>
                <a:gd name="f45" fmla="*/ f36 1 23"/>
                <a:gd name="f46" fmla="*/ f37 1 23"/>
                <a:gd name="f47" fmla="*/ f38 1 40"/>
                <a:gd name="f48" fmla="*/ f39 1 40"/>
                <a:gd name="f49" fmla="*/ f40 1 23"/>
                <a:gd name="f50" fmla="*/ f41 1 40"/>
                <a:gd name="f51" fmla="*/ f42 1 23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4"/>
                <a:gd name="f59" fmla="*/ f47 1 f33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5 1"/>
                <a:gd name="f71" fmla="*/ f59 f24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68" y="f70"/>
                </a:cxn>
                <a:cxn ang="f43">
                  <a:pos x="f71" y="f70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40" h="23">
                  <a:moveTo>
                    <a:pt x="f8" y="f9"/>
                  </a:moveTo>
                  <a:cubicBezTo>
                    <a:pt x="f6" y="f9"/>
                    <a:pt x="f6" y="f10"/>
                    <a:pt x="f8" y="f10"/>
                  </a:cubicBezTo>
                  <a:cubicBezTo>
                    <a:pt x="f11" y="f5"/>
                    <a:pt x="f12" y="f5"/>
                    <a:pt x="f13" y="f10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10" y="f7"/>
                  </a:cubicBezTo>
                  <a:cubicBezTo>
                    <a:pt x="f21" y="f20"/>
                    <a:pt x="f22" y="f17"/>
                    <a:pt x="f8" y="f9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Овал 14">
              <a:extLst>
                <a:ext uri="{FF2B5EF4-FFF2-40B4-BE49-F238E27FC236}">
                  <a16:creationId xmlns:a16="http://schemas.microsoft.com/office/drawing/2014/main" id="{04E9CCDF-9A49-43EE-AD93-7EBE6ECEAA4B}"/>
                </a:ext>
              </a:extLst>
            </p:cNvPr>
            <p:cNvSpPr/>
            <p:nvPr/>
          </p:nvSpPr>
          <p:spPr>
            <a:xfrm rot="20884724">
              <a:off x="3157452" y="3053574"/>
              <a:ext cx="558003" cy="7394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D60000"/>
                </a:gs>
                <a:gs pos="100000">
                  <a:srgbClr val="FF4747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533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55104 -0.01042 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ка 18">
            <a:extLst>
              <a:ext uri="{FF2B5EF4-FFF2-40B4-BE49-F238E27FC236}">
                <a16:creationId xmlns:a16="http://schemas.microsoft.com/office/drawing/2014/main" id="{24EC3109-8463-437C-8B7D-08FA4B62F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6047" y="1436914"/>
            <a:ext cx="7331629" cy="2902103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5" name="Группа 2">
            <a:extLst>
              <a:ext uri="{FF2B5EF4-FFF2-40B4-BE49-F238E27FC236}">
                <a16:creationId xmlns:a16="http://schemas.microsoft.com/office/drawing/2014/main" id="{F67FBABB-095E-485E-BFD4-D437DF821800}"/>
              </a:ext>
            </a:extLst>
          </p:cNvPr>
          <p:cNvGrpSpPr/>
          <p:nvPr/>
        </p:nvGrpSpPr>
        <p:grpSpPr>
          <a:xfrm>
            <a:off x="2144130" y="3053574"/>
            <a:ext cx="5477009" cy="8242813"/>
            <a:chOff x="2144130" y="3053574"/>
            <a:chExt cx="5477009" cy="8242813"/>
          </a:xfrm>
        </p:grpSpPr>
        <p:sp>
          <p:nvSpPr>
            <p:cNvPr id="6" name="Freeform 440">
              <a:extLst>
                <a:ext uri="{FF2B5EF4-FFF2-40B4-BE49-F238E27FC236}">
                  <a16:creationId xmlns:a16="http://schemas.microsoft.com/office/drawing/2014/main" id="{3884EAEE-2F17-49BF-9B4D-242A5EA22228}"/>
                </a:ext>
              </a:extLst>
            </p:cNvPr>
            <p:cNvSpPr/>
            <p:nvPr/>
          </p:nvSpPr>
          <p:spPr>
            <a:xfrm>
              <a:off x="2144130" y="3123261"/>
              <a:ext cx="5477009" cy="81731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8"/>
                <a:gd name="f7" fmla="val 619"/>
                <a:gd name="f8" fmla="val 126"/>
                <a:gd name="f9" fmla="val 346"/>
                <a:gd name="f10" fmla="val 78"/>
                <a:gd name="f11" fmla="val 48"/>
                <a:gd name="f12" fmla="val 72"/>
                <a:gd name="f13" fmla="val 11"/>
                <a:gd name="f14" fmla="val 102"/>
                <a:gd name="f15" fmla="val 5"/>
                <a:gd name="f16" fmla="val 132"/>
                <a:gd name="f17" fmla="val 138"/>
                <a:gd name="f18" fmla="val 34"/>
                <a:gd name="f19" fmla="val 205"/>
                <a:gd name="f20" fmla="val 281"/>
                <a:gd name="f21" fmla="val 207"/>
                <a:gd name="f22" fmla="val 182"/>
                <a:gd name="f23" fmla="val 235"/>
                <a:gd name="f24" fmla="val 186"/>
                <a:gd name="f25" fmla="val 264"/>
                <a:gd name="f26" fmla="val 191"/>
                <a:gd name="f27" fmla="val 274"/>
                <a:gd name="f28" fmla="val 198"/>
                <a:gd name="f29" fmla="val 280"/>
                <a:gd name="f30" fmla="val 244"/>
                <a:gd name="f31" fmla="val 303"/>
                <a:gd name="f32" fmla="val 208"/>
                <a:gd name="f33" fmla="val 337"/>
                <a:gd name="f34" fmla="val 247"/>
                <a:gd name="f35" fmla="val 351"/>
                <a:gd name="f36" fmla="val 265"/>
                <a:gd name="f37" fmla="val 352"/>
                <a:gd name="f38" fmla="val 299"/>
                <a:gd name="f39" fmla="val 393"/>
                <a:gd name="f40" fmla="val 282"/>
                <a:gd name="f41" fmla="val 421"/>
                <a:gd name="f42" fmla="val 363"/>
                <a:gd name="f43" fmla="val 443"/>
                <a:gd name="f44" fmla="val 409"/>
                <a:gd name="f45" fmla="val 156"/>
                <a:gd name="f46" fmla="val 75"/>
                <a:gd name="f47" fmla="val 495"/>
                <a:gd name="f48" fmla="val 70"/>
                <a:gd name="f49" fmla="val 445"/>
                <a:gd name="f50" fmla="val 66"/>
                <a:gd name="f51" fmla="val 394"/>
                <a:gd name="f52" fmla="val 49"/>
                <a:gd name="f53" fmla="val 316"/>
                <a:gd name="f54" fmla="val 24"/>
                <a:gd name="f55" fmla="val 46"/>
                <a:gd name="f56" fmla="val 201"/>
                <a:gd name="f57" fmla="+- 0 0 -90"/>
                <a:gd name="f58" fmla="*/ f3 1 448"/>
                <a:gd name="f59" fmla="*/ f4 1 619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448"/>
                <a:gd name="f68" fmla="*/ f64 1 619"/>
                <a:gd name="f69" fmla="*/ 126 f65 1"/>
                <a:gd name="f70" fmla="*/ 346 f64 1"/>
                <a:gd name="f71" fmla="*/ 78 f65 1"/>
                <a:gd name="f72" fmla="*/ 48 f64 1"/>
                <a:gd name="f73" fmla="*/ 102 f65 1"/>
                <a:gd name="f74" fmla="*/ 5 f64 1"/>
                <a:gd name="f75" fmla="*/ 138 f65 1"/>
                <a:gd name="f76" fmla="*/ 34 f64 1"/>
                <a:gd name="f77" fmla="*/ 205 f65 1"/>
                <a:gd name="f78" fmla="*/ 281 f64 1"/>
                <a:gd name="f79" fmla="*/ 235 f65 1"/>
                <a:gd name="f80" fmla="*/ 186 f64 1"/>
                <a:gd name="f81" fmla="*/ 280 f65 1"/>
                <a:gd name="f82" fmla="*/ 244 f64 1"/>
                <a:gd name="f83" fmla="*/ 337 f65 1"/>
                <a:gd name="f84" fmla="*/ 247 f64 1"/>
                <a:gd name="f85" fmla="*/ 352 f65 1"/>
                <a:gd name="f86" fmla="*/ 299 f64 1"/>
                <a:gd name="f87" fmla="*/ 421 f65 1"/>
                <a:gd name="f88" fmla="*/ 363 f64 1"/>
                <a:gd name="f89" fmla="*/ 409 f65 1"/>
                <a:gd name="f90" fmla="*/ 619 f64 1"/>
                <a:gd name="f91" fmla="*/ 156 f65 1"/>
                <a:gd name="f92" fmla="*/ 70 f65 1"/>
                <a:gd name="f93" fmla="*/ 445 f64 1"/>
                <a:gd name="f94" fmla="*/ 24 f65 1"/>
                <a:gd name="f95" fmla="+- f66 0 f1"/>
                <a:gd name="f96" fmla="*/ f69 1 448"/>
                <a:gd name="f97" fmla="*/ f70 1 619"/>
                <a:gd name="f98" fmla="*/ f71 1 448"/>
                <a:gd name="f99" fmla="*/ f72 1 619"/>
                <a:gd name="f100" fmla="*/ f73 1 448"/>
                <a:gd name="f101" fmla="*/ f74 1 619"/>
                <a:gd name="f102" fmla="*/ f75 1 448"/>
                <a:gd name="f103" fmla="*/ f76 1 619"/>
                <a:gd name="f104" fmla="*/ f77 1 448"/>
                <a:gd name="f105" fmla="*/ f78 1 619"/>
                <a:gd name="f106" fmla="*/ f79 1 448"/>
                <a:gd name="f107" fmla="*/ f80 1 619"/>
                <a:gd name="f108" fmla="*/ f81 1 448"/>
                <a:gd name="f109" fmla="*/ f82 1 619"/>
                <a:gd name="f110" fmla="*/ f83 1 448"/>
                <a:gd name="f111" fmla="*/ f84 1 619"/>
                <a:gd name="f112" fmla="*/ f85 1 448"/>
                <a:gd name="f113" fmla="*/ f86 1 619"/>
                <a:gd name="f114" fmla="*/ f87 1 448"/>
                <a:gd name="f115" fmla="*/ f88 1 619"/>
                <a:gd name="f116" fmla="*/ f89 1 448"/>
                <a:gd name="f117" fmla="*/ f90 1 619"/>
                <a:gd name="f118" fmla="*/ f91 1 448"/>
                <a:gd name="f119" fmla="*/ f92 1 448"/>
                <a:gd name="f120" fmla="*/ f93 1 619"/>
                <a:gd name="f121" fmla="*/ f94 1 448"/>
                <a:gd name="f122" fmla="*/ 0 1 f67"/>
                <a:gd name="f123" fmla="*/ f61 1 f67"/>
                <a:gd name="f124" fmla="*/ 0 1 f68"/>
                <a:gd name="f125" fmla="*/ f62 1 f68"/>
                <a:gd name="f126" fmla="*/ f96 1 f67"/>
                <a:gd name="f127" fmla="*/ f97 1 f68"/>
                <a:gd name="f128" fmla="*/ f98 1 f67"/>
                <a:gd name="f129" fmla="*/ f99 1 f68"/>
                <a:gd name="f130" fmla="*/ f100 1 f67"/>
                <a:gd name="f131" fmla="*/ f101 1 f68"/>
                <a:gd name="f132" fmla="*/ f102 1 f67"/>
                <a:gd name="f133" fmla="*/ f103 1 f68"/>
                <a:gd name="f134" fmla="*/ f104 1 f67"/>
                <a:gd name="f135" fmla="*/ f105 1 f68"/>
                <a:gd name="f136" fmla="*/ f106 1 f67"/>
                <a:gd name="f137" fmla="*/ f107 1 f68"/>
                <a:gd name="f138" fmla="*/ f108 1 f67"/>
                <a:gd name="f139" fmla="*/ f109 1 f68"/>
                <a:gd name="f140" fmla="*/ f110 1 f67"/>
                <a:gd name="f141" fmla="*/ f111 1 f68"/>
                <a:gd name="f142" fmla="*/ f112 1 f67"/>
                <a:gd name="f143" fmla="*/ f113 1 f68"/>
                <a:gd name="f144" fmla="*/ f114 1 f67"/>
                <a:gd name="f145" fmla="*/ f115 1 f68"/>
                <a:gd name="f146" fmla="*/ f116 1 f67"/>
                <a:gd name="f147" fmla="*/ f117 1 f68"/>
                <a:gd name="f148" fmla="*/ f118 1 f67"/>
                <a:gd name="f149" fmla="*/ f119 1 f67"/>
                <a:gd name="f150" fmla="*/ f120 1 f68"/>
                <a:gd name="f151" fmla="*/ f121 1 f67"/>
                <a:gd name="f152" fmla="*/ f122 f58 1"/>
                <a:gd name="f153" fmla="*/ f123 f58 1"/>
                <a:gd name="f154" fmla="*/ f125 f59 1"/>
                <a:gd name="f155" fmla="*/ f124 f59 1"/>
                <a:gd name="f156" fmla="*/ f126 f58 1"/>
                <a:gd name="f157" fmla="*/ f127 f59 1"/>
                <a:gd name="f158" fmla="*/ f128 f58 1"/>
                <a:gd name="f159" fmla="*/ f129 f59 1"/>
                <a:gd name="f160" fmla="*/ f130 f58 1"/>
                <a:gd name="f161" fmla="*/ f131 f59 1"/>
                <a:gd name="f162" fmla="*/ f132 f58 1"/>
                <a:gd name="f163" fmla="*/ f133 f59 1"/>
                <a:gd name="f164" fmla="*/ f134 f58 1"/>
                <a:gd name="f165" fmla="*/ f135 f59 1"/>
                <a:gd name="f166" fmla="*/ f136 f58 1"/>
                <a:gd name="f167" fmla="*/ f137 f59 1"/>
                <a:gd name="f168" fmla="*/ f138 f58 1"/>
                <a:gd name="f169" fmla="*/ f139 f59 1"/>
                <a:gd name="f170" fmla="*/ f140 f58 1"/>
                <a:gd name="f171" fmla="*/ f141 f59 1"/>
                <a:gd name="f172" fmla="*/ f142 f58 1"/>
                <a:gd name="f173" fmla="*/ f143 f59 1"/>
                <a:gd name="f174" fmla="*/ f144 f58 1"/>
                <a:gd name="f175" fmla="*/ f145 f59 1"/>
                <a:gd name="f176" fmla="*/ f146 f58 1"/>
                <a:gd name="f177" fmla="*/ f147 f59 1"/>
                <a:gd name="f178" fmla="*/ f148 f58 1"/>
                <a:gd name="f179" fmla="*/ f149 f58 1"/>
                <a:gd name="f180" fmla="*/ f150 f59 1"/>
                <a:gd name="f181" fmla="*/ f151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5">
                  <a:pos x="f156" y="f157"/>
                </a:cxn>
                <a:cxn ang="f95">
                  <a:pos x="f158" y="f159"/>
                </a:cxn>
                <a:cxn ang="f95">
                  <a:pos x="f160" y="f161"/>
                </a:cxn>
                <a:cxn ang="f95">
                  <a:pos x="f162" y="f163"/>
                </a:cxn>
                <a:cxn ang="f95">
                  <a:pos x="f164" y="f165"/>
                </a:cxn>
                <a:cxn ang="f95">
                  <a:pos x="f166" y="f167"/>
                </a:cxn>
                <a:cxn ang="f95">
                  <a:pos x="f168" y="f169"/>
                </a:cxn>
                <a:cxn ang="f95">
                  <a:pos x="f170" y="f171"/>
                </a:cxn>
                <a:cxn ang="f95">
                  <a:pos x="f172" y="f173"/>
                </a:cxn>
                <a:cxn ang="f95">
                  <a:pos x="f174" y="f175"/>
                </a:cxn>
                <a:cxn ang="f95">
                  <a:pos x="f176" y="f177"/>
                </a:cxn>
                <a:cxn ang="f95">
                  <a:pos x="f178" y="f177"/>
                </a:cxn>
                <a:cxn ang="f95">
                  <a:pos x="f179" y="f180"/>
                </a:cxn>
                <a:cxn ang="f95">
                  <a:pos x="f181" y="f173"/>
                </a:cxn>
                <a:cxn ang="f95">
                  <a:pos x="f156" y="f157"/>
                </a:cxn>
              </a:cxnLst>
              <a:rect l="f152" t="f155" r="f153" b="f154"/>
              <a:pathLst>
                <a:path w="448" h="619">
                  <a:moveTo>
                    <a:pt x="f8" y="f9"/>
                  </a:moveTo>
                  <a:cubicBezTo>
                    <a:pt x="f10" y="f11"/>
                    <a:pt x="f10" y="f11"/>
                    <a:pt x="f10" y="f11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5"/>
                    <a:pt x="f17" y="f18"/>
                    <a:pt x="f17" y="f18"/>
                  </a:cubicBezTo>
                  <a:cubicBezTo>
                    <a:pt x="f19" y="f20"/>
                    <a:pt x="f19" y="f20"/>
                    <a:pt x="f19" y="f20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8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6" y="f43"/>
                    <a:pt x="f44" y="f7"/>
                    <a:pt x="f44" y="f7"/>
                  </a:cubicBezTo>
                  <a:cubicBezTo>
                    <a:pt x="f45" y="f7"/>
                    <a:pt x="f45" y="f7"/>
                    <a:pt x="f45" y="f7"/>
                  </a:cubicBezTo>
                  <a:cubicBezTo>
                    <a:pt x="f45" y="f7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38"/>
                  </a:cubicBezTo>
                  <a:cubicBezTo>
                    <a:pt x="f5" y="f40"/>
                    <a:pt x="f55" y="f56"/>
                    <a:pt x="f8" y="f9"/>
                  </a:cubicBezTo>
                  <a:close/>
                </a:path>
              </a:pathLst>
            </a:custGeom>
            <a:solidFill>
              <a:srgbClr val="E1B2A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443">
              <a:extLst>
                <a:ext uri="{FF2B5EF4-FFF2-40B4-BE49-F238E27FC236}">
                  <a16:creationId xmlns:a16="http://schemas.microsoft.com/office/drawing/2014/main" id="{BC1D22E5-3CDF-4851-AC5F-E4CB79C07D29}"/>
                </a:ext>
              </a:extLst>
            </p:cNvPr>
            <p:cNvSpPr/>
            <p:nvPr/>
          </p:nvSpPr>
          <p:spPr>
            <a:xfrm>
              <a:off x="6642302" y="7104823"/>
              <a:ext cx="971367" cy="41915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"/>
                <a:gd name="f7" fmla="val 317"/>
                <a:gd name="f8" fmla="val 18"/>
                <a:gd name="f9" fmla="val 217"/>
                <a:gd name="f10" fmla="val 41"/>
                <a:gd name="f11" fmla="val 43"/>
                <a:gd name="f12" fmla="val 309"/>
                <a:gd name="f13" fmla="val 139"/>
                <a:gd name="f14" fmla="val 53"/>
                <a:gd name="f15" fmla="val 61"/>
                <a:gd name="f16" fmla="val 40"/>
                <a:gd name="f17" fmla="val 23"/>
                <a:gd name="f18" fmla="val 24"/>
                <a:gd name="f19" fmla="val 6"/>
                <a:gd name="f20" fmla="val 10"/>
                <a:gd name="f21" fmla="val 45"/>
                <a:gd name="f22" fmla="val 51"/>
                <a:gd name="f23" fmla="+- 0 0 -90"/>
                <a:gd name="f24" fmla="*/ f3 1 79"/>
                <a:gd name="f25" fmla="*/ f4 1 317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79"/>
                <a:gd name="f34" fmla="*/ f30 1 317"/>
                <a:gd name="f35" fmla="*/ 18 f31 1"/>
                <a:gd name="f36" fmla="*/ 217 f30 1"/>
                <a:gd name="f37" fmla="*/ 0 f31 1"/>
                <a:gd name="f38" fmla="*/ 317 f30 1"/>
                <a:gd name="f39" fmla="*/ 41 f31 1"/>
                <a:gd name="f40" fmla="*/ 53 f31 1"/>
                <a:gd name="f41" fmla="*/ 61 f30 1"/>
                <a:gd name="f42" fmla="*/ 10 f31 1"/>
                <a:gd name="f43" fmla="*/ 0 f30 1"/>
                <a:gd name="f44" fmla="+- f32 0 f1"/>
                <a:gd name="f45" fmla="*/ f35 1 79"/>
                <a:gd name="f46" fmla="*/ f36 1 317"/>
                <a:gd name="f47" fmla="*/ f37 1 79"/>
                <a:gd name="f48" fmla="*/ f38 1 317"/>
                <a:gd name="f49" fmla="*/ f39 1 79"/>
                <a:gd name="f50" fmla="*/ f40 1 79"/>
                <a:gd name="f51" fmla="*/ f41 1 317"/>
                <a:gd name="f52" fmla="*/ f42 1 79"/>
                <a:gd name="f53" fmla="*/ f43 1 317"/>
                <a:gd name="f54" fmla="*/ 0 1 f33"/>
                <a:gd name="f55" fmla="*/ f27 1 f33"/>
                <a:gd name="f56" fmla="*/ 0 1 f34"/>
                <a:gd name="f57" fmla="*/ f28 1 f34"/>
                <a:gd name="f58" fmla="*/ f45 1 f33"/>
                <a:gd name="f59" fmla="*/ f46 1 f34"/>
                <a:gd name="f60" fmla="*/ f47 1 f33"/>
                <a:gd name="f61" fmla="*/ f48 1 f34"/>
                <a:gd name="f62" fmla="*/ f49 1 f33"/>
                <a:gd name="f63" fmla="*/ f50 1 f33"/>
                <a:gd name="f64" fmla="*/ f51 1 f34"/>
                <a:gd name="f65" fmla="*/ f52 1 f33"/>
                <a:gd name="f66" fmla="*/ f53 1 f34"/>
                <a:gd name="f67" fmla="*/ f54 f24 1"/>
                <a:gd name="f68" fmla="*/ f55 f24 1"/>
                <a:gd name="f69" fmla="*/ f57 f25 1"/>
                <a:gd name="f70" fmla="*/ f56 f25 1"/>
                <a:gd name="f71" fmla="*/ f58 f24 1"/>
                <a:gd name="f72" fmla="*/ f59 f25 1"/>
                <a:gd name="f73" fmla="*/ f60 f24 1"/>
                <a:gd name="f74" fmla="*/ f61 f25 1"/>
                <a:gd name="f75" fmla="*/ f62 f24 1"/>
                <a:gd name="f76" fmla="*/ f63 f24 1"/>
                <a:gd name="f77" fmla="*/ f64 f25 1"/>
                <a:gd name="f78" fmla="*/ f65 f24 1"/>
                <a:gd name="f79" fmla="*/ f66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4"/>
                </a:cxn>
                <a:cxn ang="f44">
                  <a:pos x="f76" y="f77"/>
                </a:cxn>
                <a:cxn ang="f44">
                  <a:pos x="f78" y="f79"/>
                </a:cxn>
                <a:cxn ang="f44">
                  <a:pos x="f71" y="f72"/>
                </a:cxn>
              </a:cxnLst>
              <a:rect l="f67" t="f70" r="f68" b="f69"/>
              <a:pathLst>
                <a:path w="79" h="317">
                  <a:moveTo>
                    <a:pt x="f8" y="f9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10" y="f7"/>
                    <a:pt x="f10" y="f7"/>
                    <a:pt x="f10" y="f7"/>
                  </a:cubicBezTo>
                  <a:cubicBezTo>
                    <a:pt x="f11" y="f12"/>
                    <a:pt x="f6" y="f13"/>
                    <a:pt x="f14" y="f15"/>
                  </a:cubicBezTo>
                  <a:cubicBezTo>
                    <a:pt x="f16" y="f17"/>
                    <a:pt x="f18" y="f19"/>
                    <a:pt x="f20" y="f5"/>
                  </a:cubicBezTo>
                  <a:cubicBezTo>
                    <a:pt x="f20" y="f5"/>
                    <a:pt x="f21" y="f22"/>
                    <a:pt x="f8" y="f9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444">
              <a:extLst>
                <a:ext uri="{FF2B5EF4-FFF2-40B4-BE49-F238E27FC236}">
                  <a16:creationId xmlns:a16="http://schemas.microsoft.com/office/drawing/2014/main" id="{6A836143-68B1-4BB1-81D0-D71092990A9A}"/>
                </a:ext>
              </a:extLst>
            </p:cNvPr>
            <p:cNvSpPr/>
            <p:nvPr/>
          </p:nvSpPr>
          <p:spPr>
            <a:xfrm>
              <a:off x="2682118" y="6563727"/>
              <a:ext cx="1188052" cy="27136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7"/>
                <a:gd name="f7" fmla="val 205"/>
                <a:gd name="f8" fmla="val 82"/>
                <a:gd name="f9" fmla="val 85"/>
                <a:gd name="f10" fmla="val 48"/>
                <a:gd name="f11" fmla="val 22"/>
                <a:gd name="f12" fmla="val 19"/>
                <a:gd name="f13" fmla="val 2"/>
                <a:gd name="f14" fmla="val 40"/>
                <a:gd name="f15" fmla="val 28"/>
                <a:gd name="f16" fmla="val 58"/>
                <a:gd name="f17" fmla="val 72"/>
                <a:gd name="f18" fmla="val 77"/>
                <a:gd name="f19" fmla="val 120"/>
                <a:gd name="f20" fmla="+- 0 0 -90"/>
                <a:gd name="f21" fmla="*/ f3 1 97"/>
                <a:gd name="f22" fmla="*/ f4 1 205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97"/>
                <a:gd name="f31" fmla="*/ f27 1 205"/>
                <a:gd name="f32" fmla="*/ 82 f28 1"/>
                <a:gd name="f33" fmla="*/ 85 f27 1"/>
                <a:gd name="f34" fmla="*/ 0 f28 1"/>
                <a:gd name="f35" fmla="*/ 0 f27 1"/>
                <a:gd name="f36" fmla="*/ 58 f28 1"/>
                <a:gd name="f37" fmla="*/ 72 f27 1"/>
                <a:gd name="f38" fmla="+- f29 0 f1"/>
                <a:gd name="f39" fmla="*/ f32 1 97"/>
                <a:gd name="f40" fmla="*/ f33 1 205"/>
                <a:gd name="f41" fmla="*/ f34 1 97"/>
                <a:gd name="f42" fmla="*/ f35 1 205"/>
                <a:gd name="f43" fmla="*/ f36 1 97"/>
                <a:gd name="f44" fmla="*/ f37 1 205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97" h="205">
                  <a:moveTo>
                    <a:pt x="f8" y="f9"/>
                  </a:moveTo>
                  <a:cubicBezTo>
                    <a:pt x="f10" y="f11"/>
                    <a:pt x="f12" y="f13"/>
                    <a:pt x="f5" y="f5"/>
                  </a:cubicBezTo>
                  <a:cubicBezTo>
                    <a:pt x="f5" y="f5"/>
                    <a:pt x="f14" y="f15"/>
                    <a:pt x="f16" y="f17"/>
                  </a:cubicBezTo>
                  <a:cubicBezTo>
                    <a:pt x="f18" y="f19"/>
                    <a:pt x="f6" y="f7"/>
                    <a:pt x="f8" y="f9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446">
              <a:extLst>
                <a:ext uri="{FF2B5EF4-FFF2-40B4-BE49-F238E27FC236}">
                  <a16:creationId xmlns:a16="http://schemas.microsoft.com/office/drawing/2014/main" id="{1C1A6FB4-8328-437A-AB28-63F429395359}"/>
                </a:ext>
              </a:extLst>
            </p:cNvPr>
            <p:cNvSpPr/>
            <p:nvPr/>
          </p:nvSpPr>
          <p:spPr>
            <a:xfrm>
              <a:off x="3429320" y="3147483"/>
              <a:ext cx="1225414" cy="43207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327"/>
                <a:gd name="f8" fmla="val 3"/>
                <a:gd name="f9" fmla="val 13"/>
                <a:gd name="f10" fmla="val 6"/>
                <a:gd name="f11" fmla="val 24"/>
                <a:gd name="f12" fmla="val 63"/>
                <a:gd name="f13" fmla="val 36"/>
                <a:gd name="f14" fmla="val 119"/>
                <a:gd name="f15" fmla="val 97"/>
                <a:gd name="f16" fmla="val 279"/>
                <a:gd name="f17" fmla="val 33"/>
                <a:gd name="f18" fmla="val 32"/>
                <a:gd name="f19" fmla="val 28"/>
                <a:gd name="f20" fmla="+- 0 0 -90"/>
                <a:gd name="f21" fmla="*/ f3 1 100"/>
                <a:gd name="f22" fmla="*/ f4 1 327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00"/>
                <a:gd name="f31" fmla="*/ f27 1 327"/>
                <a:gd name="f32" fmla="*/ 0 f28 1"/>
                <a:gd name="f33" fmla="*/ 3 f27 1"/>
                <a:gd name="f34" fmla="*/ 24 f28 1"/>
                <a:gd name="f35" fmla="*/ 63 f27 1"/>
                <a:gd name="f36" fmla="*/ 97 f28 1"/>
                <a:gd name="f37" fmla="*/ 327 f27 1"/>
                <a:gd name="f38" fmla="*/ 100 f28 1"/>
                <a:gd name="f39" fmla="*/ 279 f27 1"/>
                <a:gd name="f40" fmla="*/ 33 f28 1"/>
                <a:gd name="f41" fmla="*/ 32 f27 1"/>
                <a:gd name="f42" fmla="+- f29 0 f1"/>
                <a:gd name="f43" fmla="*/ f32 1 100"/>
                <a:gd name="f44" fmla="*/ f33 1 327"/>
                <a:gd name="f45" fmla="*/ f34 1 100"/>
                <a:gd name="f46" fmla="*/ f35 1 327"/>
                <a:gd name="f47" fmla="*/ f36 1 100"/>
                <a:gd name="f48" fmla="*/ f37 1 327"/>
                <a:gd name="f49" fmla="*/ f38 1 100"/>
                <a:gd name="f50" fmla="*/ f39 1 327"/>
                <a:gd name="f51" fmla="*/ f40 1 100"/>
                <a:gd name="f52" fmla="*/ f41 1 327"/>
                <a:gd name="f53" fmla="*/ 0 1 f30"/>
                <a:gd name="f54" fmla="*/ f24 1 f30"/>
                <a:gd name="f55" fmla="*/ 0 1 f31"/>
                <a:gd name="f56" fmla="*/ f25 1 f31"/>
                <a:gd name="f57" fmla="*/ f43 1 f30"/>
                <a:gd name="f58" fmla="*/ f44 1 f31"/>
                <a:gd name="f59" fmla="*/ f45 1 f30"/>
                <a:gd name="f60" fmla="*/ f46 1 f31"/>
                <a:gd name="f61" fmla="*/ f47 1 f30"/>
                <a:gd name="f62" fmla="*/ f48 1 f31"/>
                <a:gd name="f63" fmla="*/ f49 1 f30"/>
                <a:gd name="f64" fmla="*/ f50 1 f31"/>
                <a:gd name="f65" fmla="*/ f51 1 f30"/>
                <a:gd name="f66" fmla="*/ f52 1 f31"/>
                <a:gd name="f67" fmla="*/ f53 f21 1"/>
                <a:gd name="f68" fmla="*/ f54 f21 1"/>
                <a:gd name="f69" fmla="*/ f56 f22 1"/>
                <a:gd name="f70" fmla="*/ f55 f22 1"/>
                <a:gd name="f71" fmla="*/ f57 f21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  <a:gd name="f78" fmla="*/ f64 f22 1"/>
                <a:gd name="f79" fmla="*/ f65 f21 1"/>
                <a:gd name="f80" fmla="*/ f66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71" y="f72"/>
                </a:cxn>
              </a:cxnLst>
              <a:rect l="f67" t="f70" r="f68" b="f69"/>
              <a:pathLst>
                <a:path w="100" h="327">
                  <a:moveTo>
                    <a:pt x="f5" y="f8"/>
                  </a:moveTo>
                  <a:cubicBezTo>
                    <a:pt x="f5" y="f8"/>
                    <a:pt x="f9" y="f10"/>
                    <a:pt x="f11" y="f12"/>
                  </a:cubicBezTo>
                  <a:cubicBezTo>
                    <a:pt x="f13" y="f14"/>
                    <a:pt x="f15" y="f7"/>
                    <a:pt x="f15" y="f7"/>
                  </a:cubicBezTo>
                  <a:cubicBezTo>
                    <a:pt x="f6" y="f16"/>
                    <a:pt x="f6" y="f16"/>
                    <a:pt x="f6" y="f16"/>
                  </a:cubicBezTo>
                  <a:cubicBezTo>
                    <a:pt x="f17" y="f18"/>
                    <a:pt x="f17" y="f18"/>
                    <a:pt x="f17" y="f18"/>
                  </a:cubicBezTo>
                  <a:cubicBezTo>
                    <a:pt x="f17" y="f18"/>
                    <a:pt x="f19" y="f5"/>
                    <a:pt x="f5" y="f8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451">
              <a:extLst>
                <a:ext uri="{FF2B5EF4-FFF2-40B4-BE49-F238E27FC236}">
                  <a16:creationId xmlns:a16="http://schemas.microsoft.com/office/drawing/2014/main" id="{E33056E4-AD85-41D9-84B6-FFF91A8A2E70}"/>
                </a:ext>
              </a:extLst>
            </p:cNvPr>
            <p:cNvSpPr/>
            <p:nvPr/>
          </p:nvSpPr>
          <p:spPr>
            <a:xfrm>
              <a:off x="2390707" y="6676784"/>
              <a:ext cx="560408" cy="565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43"/>
                <a:gd name="f8" fmla="val 21"/>
                <a:gd name="f9" fmla="val 10"/>
                <a:gd name="f10" fmla="val 13"/>
                <a:gd name="f11" fmla="val 20"/>
                <a:gd name="f12" fmla="val 26"/>
                <a:gd name="f13" fmla="val 1"/>
                <a:gd name="f14" fmla="val 27"/>
                <a:gd name="f15" fmla="val 3"/>
                <a:gd name="f16" fmla="val 29"/>
                <a:gd name="f17" fmla="val 4"/>
                <a:gd name="f18" fmla="val 30"/>
                <a:gd name="f19" fmla="val 8"/>
                <a:gd name="f20" fmla="val 33"/>
                <a:gd name="f21" fmla="val 12"/>
                <a:gd name="f22" fmla="val 37"/>
                <a:gd name="f23" fmla="val 15"/>
                <a:gd name="f24" fmla="val 23"/>
                <a:gd name="f25" fmla="val 42"/>
                <a:gd name="f26" fmla="val 39"/>
                <a:gd name="f27" fmla="val 38"/>
                <a:gd name="f28" fmla="val 14"/>
                <a:gd name="f29" fmla="+- 0 0 -90"/>
                <a:gd name="f30" fmla="*/ f3 1 46"/>
                <a:gd name="f31" fmla="*/ f4 1 43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46"/>
                <a:gd name="f40" fmla="*/ f36 1 43"/>
                <a:gd name="f41" fmla="*/ 21 f37 1"/>
                <a:gd name="f42" fmla="*/ 10 f36 1"/>
                <a:gd name="f43" fmla="*/ 0 f37 1"/>
                <a:gd name="f44" fmla="*/ 26 f36 1"/>
                <a:gd name="f45" fmla="*/ 4 f37 1"/>
                <a:gd name="f46" fmla="*/ 30 f36 1"/>
                <a:gd name="f47" fmla="*/ 15 f37 1"/>
                <a:gd name="f48" fmla="*/ 43 f36 1"/>
                <a:gd name="f49" fmla="*/ 38 f37 1"/>
                <a:gd name="f50" fmla="+- f38 0 f1"/>
                <a:gd name="f51" fmla="*/ f41 1 46"/>
                <a:gd name="f52" fmla="*/ f42 1 43"/>
                <a:gd name="f53" fmla="*/ f43 1 46"/>
                <a:gd name="f54" fmla="*/ f44 1 43"/>
                <a:gd name="f55" fmla="*/ f45 1 46"/>
                <a:gd name="f56" fmla="*/ f46 1 43"/>
                <a:gd name="f57" fmla="*/ f47 1 46"/>
                <a:gd name="f58" fmla="*/ f48 1 43"/>
                <a:gd name="f59" fmla="*/ f49 1 46"/>
                <a:gd name="f60" fmla="*/ 0 1 f39"/>
                <a:gd name="f61" fmla="*/ f33 1 f39"/>
                <a:gd name="f62" fmla="*/ 0 1 f40"/>
                <a:gd name="f63" fmla="*/ f34 1 f40"/>
                <a:gd name="f64" fmla="*/ f51 1 f39"/>
                <a:gd name="f65" fmla="*/ f52 1 f40"/>
                <a:gd name="f66" fmla="*/ f53 1 f39"/>
                <a:gd name="f67" fmla="*/ f54 1 f40"/>
                <a:gd name="f68" fmla="*/ f55 1 f39"/>
                <a:gd name="f69" fmla="*/ f56 1 f40"/>
                <a:gd name="f70" fmla="*/ f57 1 f39"/>
                <a:gd name="f71" fmla="*/ f58 1 f40"/>
                <a:gd name="f72" fmla="*/ f59 1 f39"/>
                <a:gd name="f73" fmla="*/ f60 f30 1"/>
                <a:gd name="f74" fmla="*/ f61 f30 1"/>
                <a:gd name="f75" fmla="*/ f63 f31 1"/>
                <a:gd name="f76" fmla="*/ f62 f31 1"/>
                <a:gd name="f77" fmla="*/ f64 f30 1"/>
                <a:gd name="f78" fmla="*/ f65 f31 1"/>
                <a:gd name="f79" fmla="*/ f66 f30 1"/>
                <a:gd name="f80" fmla="*/ f67 f31 1"/>
                <a:gd name="f81" fmla="*/ f68 f30 1"/>
                <a:gd name="f82" fmla="*/ f69 f31 1"/>
                <a:gd name="f83" fmla="*/ f70 f30 1"/>
                <a:gd name="f84" fmla="*/ f71 f31 1"/>
                <a:gd name="f85" fmla="*/ f72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7" y="f78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4"/>
                </a:cxn>
                <a:cxn ang="f50">
                  <a:pos x="f85" y="f82"/>
                </a:cxn>
                <a:cxn ang="f50">
                  <a:pos x="f77" y="f78"/>
                </a:cxn>
              </a:cxnLst>
              <a:rect l="f73" t="f76" r="f74" b="f75"/>
              <a:pathLst>
                <a:path w="46" h="43">
                  <a:moveTo>
                    <a:pt x="f8" y="f9"/>
                  </a:moveTo>
                  <a:cubicBezTo>
                    <a:pt x="f10" y="f11"/>
                    <a:pt x="f5" y="f12"/>
                    <a:pt x="f5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7"/>
                  </a:cubicBezTo>
                  <a:cubicBezTo>
                    <a:pt x="f24" y="f25"/>
                    <a:pt x="f20" y="f26"/>
                    <a:pt x="f27" y="f18"/>
                  </a:cubicBezTo>
                  <a:cubicBezTo>
                    <a:pt x="f6" y="f28"/>
                    <a:pt x="f16" y="f5"/>
                    <a:pt x="f8" y="f9"/>
                  </a:cubicBezTo>
                  <a:close/>
                </a:path>
              </a:pathLst>
            </a:custGeom>
            <a:solidFill>
              <a:srgbClr val="D60000"/>
            </a:solidFill>
            <a:ln w="9528" cap="flat">
              <a:solidFill>
                <a:srgbClr val="D6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452">
              <a:extLst>
                <a:ext uri="{FF2B5EF4-FFF2-40B4-BE49-F238E27FC236}">
                  <a16:creationId xmlns:a16="http://schemas.microsoft.com/office/drawing/2014/main" id="{223E78B2-E85D-4511-95AA-3EE335A9FA78}"/>
                </a:ext>
              </a:extLst>
            </p:cNvPr>
            <p:cNvSpPr/>
            <p:nvPr/>
          </p:nvSpPr>
          <p:spPr>
            <a:xfrm>
              <a:off x="3481623" y="5061542"/>
              <a:ext cx="694907" cy="3311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5"/>
                <a:gd name="f8" fmla="val 2"/>
                <a:gd name="f9" fmla="val 1"/>
                <a:gd name="f10" fmla="val 24"/>
                <a:gd name="f11" fmla="val 23"/>
                <a:gd name="f12" fmla="val 22"/>
                <a:gd name="f13" fmla="val 21"/>
                <a:gd name="f14" fmla="val 56"/>
                <a:gd name="f15" fmla="val 11"/>
                <a:gd name="f16" fmla="val 12"/>
                <a:gd name="f17" fmla="val 13"/>
                <a:gd name="f18" fmla="val 14"/>
                <a:gd name="f19" fmla="val 55"/>
                <a:gd name="f20" fmla="val 54"/>
                <a:gd name="f21" fmla="val 4"/>
                <a:gd name="f22" fmla="val 3"/>
                <a:gd name="f23" fmla="+- 0 0 -90"/>
                <a:gd name="f24" fmla="*/ f3 1 57"/>
                <a:gd name="f25" fmla="*/ f4 1 25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57"/>
                <a:gd name="f34" fmla="*/ f30 1 25"/>
                <a:gd name="f35" fmla="*/ 2 f31 1"/>
                <a:gd name="f36" fmla="*/ 25 f30 1"/>
                <a:gd name="f37" fmla="*/ 0 f31 1"/>
                <a:gd name="f38" fmla="*/ 24 f30 1"/>
                <a:gd name="f39" fmla="*/ 22 f30 1"/>
                <a:gd name="f40" fmla="*/ 56 f31 1"/>
                <a:gd name="f41" fmla="*/ 11 f30 1"/>
                <a:gd name="f42" fmla="*/ 57 f31 1"/>
                <a:gd name="f43" fmla="*/ 13 f30 1"/>
                <a:gd name="f44" fmla="*/ 54 f31 1"/>
                <a:gd name="f45" fmla="*/ 14 f30 1"/>
                <a:gd name="f46" fmla="*/ 3 f31 1"/>
                <a:gd name="f47" fmla="+- f32 0 f1"/>
                <a:gd name="f48" fmla="*/ f35 1 57"/>
                <a:gd name="f49" fmla="*/ f36 1 25"/>
                <a:gd name="f50" fmla="*/ f37 1 57"/>
                <a:gd name="f51" fmla="*/ f38 1 25"/>
                <a:gd name="f52" fmla="*/ f39 1 25"/>
                <a:gd name="f53" fmla="*/ f40 1 57"/>
                <a:gd name="f54" fmla="*/ f41 1 25"/>
                <a:gd name="f55" fmla="*/ f42 1 57"/>
                <a:gd name="f56" fmla="*/ f43 1 25"/>
                <a:gd name="f57" fmla="*/ f44 1 57"/>
                <a:gd name="f58" fmla="*/ f45 1 25"/>
                <a:gd name="f59" fmla="*/ f46 1 57"/>
                <a:gd name="f60" fmla="*/ 0 1 f33"/>
                <a:gd name="f61" fmla="*/ f27 1 f33"/>
                <a:gd name="f62" fmla="*/ 0 1 f34"/>
                <a:gd name="f63" fmla="*/ f28 1 f34"/>
                <a:gd name="f64" fmla="*/ f48 1 f33"/>
                <a:gd name="f65" fmla="*/ f49 1 f34"/>
                <a:gd name="f66" fmla="*/ f50 1 f33"/>
                <a:gd name="f67" fmla="*/ f51 1 f34"/>
                <a:gd name="f68" fmla="*/ f52 1 f34"/>
                <a:gd name="f69" fmla="*/ f53 1 f33"/>
                <a:gd name="f70" fmla="*/ f54 1 f34"/>
                <a:gd name="f71" fmla="*/ f55 1 f33"/>
                <a:gd name="f72" fmla="*/ f56 1 f34"/>
                <a:gd name="f73" fmla="*/ f57 1 f33"/>
                <a:gd name="f74" fmla="*/ f58 1 f34"/>
                <a:gd name="f75" fmla="*/ f59 1 f33"/>
                <a:gd name="f76" fmla="*/ f60 f24 1"/>
                <a:gd name="f77" fmla="*/ f61 f24 1"/>
                <a:gd name="f78" fmla="*/ f63 f25 1"/>
                <a:gd name="f79" fmla="*/ f62 f25 1"/>
                <a:gd name="f80" fmla="*/ f64 f24 1"/>
                <a:gd name="f81" fmla="*/ f65 f25 1"/>
                <a:gd name="f82" fmla="*/ f66 f24 1"/>
                <a:gd name="f83" fmla="*/ f67 f25 1"/>
                <a:gd name="f84" fmla="*/ f68 f25 1"/>
                <a:gd name="f85" fmla="*/ f69 f24 1"/>
                <a:gd name="f86" fmla="*/ f70 f25 1"/>
                <a:gd name="f87" fmla="*/ f71 f24 1"/>
                <a:gd name="f88" fmla="*/ f72 f25 1"/>
                <a:gd name="f89" fmla="*/ f73 f24 1"/>
                <a:gd name="f90" fmla="*/ f74 f25 1"/>
                <a:gd name="f91" fmla="*/ f7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80" y="f81"/>
                </a:cxn>
                <a:cxn ang="f47">
                  <a:pos x="f82" y="f83"/>
                </a:cxn>
                <a:cxn ang="f47">
                  <a:pos x="f82" y="f84"/>
                </a:cxn>
                <a:cxn ang="f47">
                  <a:pos x="f85" y="f86"/>
                </a:cxn>
                <a:cxn ang="f47">
                  <a:pos x="f87" y="f88"/>
                </a:cxn>
                <a:cxn ang="f47">
                  <a:pos x="f89" y="f90"/>
                </a:cxn>
                <a:cxn ang="f47">
                  <a:pos x="f91" y="f83"/>
                </a:cxn>
                <a:cxn ang="f47">
                  <a:pos x="f80" y="f81"/>
                </a:cxn>
              </a:cxnLst>
              <a:rect l="f76" t="f79" r="f77" b="f78"/>
              <a:pathLst>
                <a:path w="57" h="25">
                  <a:moveTo>
                    <a:pt x="f8" y="f7"/>
                  </a:moveTo>
                  <a:cubicBezTo>
                    <a:pt x="f9" y="f7"/>
                    <a:pt x="f9" y="f10"/>
                    <a:pt x="f5" y="f10"/>
                  </a:cubicBezTo>
                  <a:cubicBezTo>
                    <a:pt x="f5" y="f11"/>
                    <a:pt x="f5" y="f12"/>
                    <a:pt x="f5" y="f12"/>
                  </a:cubicBezTo>
                  <a:cubicBezTo>
                    <a:pt x="f9" y="f13"/>
                    <a:pt x="f11" y="f5"/>
                    <a:pt x="f14" y="f15"/>
                  </a:cubicBezTo>
                  <a:cubicBezTo>
                    <a:pt x="f14" y="f15"/>
                    <a:pt x="f6" y="f16"/>
                    <a:pt x="f6" y="f17"/>
                  </a:cubicBezTo>
                  <a:cubicBezTo>
                    <a:pt x="f14" y="f18"/>
                    <a:pt x="f19" y="f18"/>
                    <a:pt x="f20" y="f18"/>
                  </a:cubicBezTo>
                  <a:cubicBezTo>
                    <a:pt x="f10" y="f21"/>
                    <a:pt x="f22" y="f10"/>
                    <a:pt x="f22" y="f10"/>
                  </a:cubicBezTo>
                  <a:cubicBezTo>
                    <a:pt x="f8" y="f10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453">
              <a:extLst>
                <a:ext uri="{FF2B5EF4-FFF2-40B4-BE49-F238E27FC236}">
                  <a16:creationId xmlns:a16="http://schemas.microsoft.com/office/drawing/2014/main" id="{351580E0-5AF5-4529-A09F-6C91775CD839}"/>
                </a:ext>
              </a:extLst>
            </p:cNvPr>
            <p:cNvSpPr/>
            <p:nvPr/>
          </p:nvSpPr>
          <p:spPr>
            <a:xfrm>
              <a:off x="3526456" y="5376516"/>
              <a:ext cx="702368" cy="2826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1"/>
                <a:gd name="f8" fmla="val 17"/>
                <a:gd name="f9" fmla="val 15"/>
                <a:gd name="f10" fmla="val 18"/>
                <a:gd name="f11" fmla="val 8"/>
                <a:gd name="f12" fmla="val 1"/>
                <a:gd name="f13" fmla="val 14"/>
                <a:gd name="f14" fmla="val 13"/>
                <a:gd name="f15" fmla="val 12"/>
                <a:gd name="f16" fmla="val 11"/>
                <a:gd name="f17" fmla="val 2"/>
                <a:gd name="f18" fmla="val 33"/>
                <a:gd name="f19" fmla="val 54"/>
                <a:gd name="f20" fmla="val 55"/>
                <a:gd name="f21" fmla="val 56"/>
                <a:gd name="f22" fmla="val 3"/>
                <a:gd name="f23" fmla="val 4"/>
                <a:gd name="f24" fmla="val 43"/>
                <a:gd name="f25" fmla="+- 0 0 -90"/>
                <a:gd name="f26" fmla="*/ f3 1 57"/>
                <a:gd name="f27" fmla="*/ f4 1 21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57"/>
                <a:gd name="f36" fmla="*/ f32 1 21"/>
                <a:gd name="f37" fmla="*/ 21 f33 1"/>
                <a:gd name="f38" fmla="*/ 17 f32 1"/>
                <a:gd name="f39" fmla="*/ 1 f33 1"/>
                <a:gd name="f40" fmla="*/ 14 f32 1"/>
                <a:gd name="f41" fmla="*/ 0 f33 1"/>
                <a:gd name="f42" fmla="*/ 12 f32 1"/>
                <a:gd name="f43" fmla="*/ 2 f33 1"/>
                <a:gd name="f44" fmla="*/ 11 f32 1"/>
                <a:gd name="f45" fmla="*/ 54 f33 1"/>
                <a:gd name="f46" fmla="*/ 1 f32 1"/>
                <a:gd name="f47" fmla="*/ 56 f33 1"/>
                <a:gd name="f48" fmla="*/ 4 f32 1"/>
                <a:gd name="f49" fmla="+- f34 0 f1"/>
                <a:gd name="f50" fmla="*/ f37 1 57"/>
                <a:gd name="f51" fmla="*/ f38 1 21"/>
                <a:gd name="f52" fmla="*/ f39 1 57"/>
                <a:gd name="f53" fmla="*/ f40 1 21"/>
                <a:gd name="f54" fmla="*/ f41 1 57"/>
                <a:gd name="f55" fmla="*/ f42 1 21"/>
                <a:gd name="f56" fmla="*/ f43 1 57"/>
                <a:gd name="f57" fmla="*/ f44 1 21"/>
                <a:gd name="f58" fmla="*/ f45 1 57"/>
                <a:gd name="f59" fmla="*/ f46 1 21"/>
                <a:gd name="f60" fmla="*/ f47 1 57"/>
                <a:gd name="f61" fmla="*/ f48 1 21"/>
                <a:gd name="f62" fmla="*/ 0 1 f35"/>
                <a:gd name="f63" fmla="*/ f29 1 f35"/>
                <a:gd name="f64" fmla="*/ 0 1 f36"/>
                <a:gd name="f65" fmla="*/ f30 1 f36"/>
                <a:gd name="f66" fmla="*/ f50 1 f35"/>
                <a:gd name="f67" fmla="*/ f51 1 f36"/>
                <a:gd name="f68" fmla="*/ f52 1 f35"/>
                <a:gd name="f69" fmla="*/ f53 1 f36"/>
                <a:gd name="f70" fmla="*/ f54 1 f35"/>
                <a:gd name="f71" fmla="*/ f55 1 f36"/>
                <a:gd name="f72" fmla="*/ f56 1 f35"/>
                <a:gd name="f73" fmla="*/ f57 1 f36"/>
                <a:gd name="f74" fmla="*/ f58 1 f35"/>
                <a:gd name="f75" fmla="*/ f59 1 f36"/>
                <a:gd name="f76" fmla="*/ f60 1 f35"/>
                <a:gd name="f77" fmla="*/ f61 1 f36"/>
                <a:gd name="f78" fmla="*/ f62 f26 1"/>
                <a:gd name="f79" fmla="*/ f63 f26 1"/>
                <a:gd name="f80" fmla="*/ f65 f27 1"/>
                <a:gd name="f81" fmla="*/ f64 f27 1"/>
                <a:gd name="f82" fmla="*/ f66 f26 1"/>
                <a:gd name="f83" fmla="*/ f67 f27 1"/>
                <a:gd name="f84" fmla="*/ f68 f26 1"/>
                <a:gd name="f85" fmla="*/ f69 f27 1"/>
                <a:gd name="f86" fmla="*/ f70 f26 1"/>
                <a:gd name="f87" fmla="*/ f71 f27 1"/>
                <a:gd name="f88" fmla="*/ f72 f26 1"/>
                <a:gd name="f89" fmla="*/ f73 f27 1"/>
                <a:gd name="f90" fmla="*/ f74 f26 1"/>
                <a:gd name="f91" fmla="*/ f75 f27 1"/>
                <a:gd name="f92" fmla="*/ f76 f26 1"/>
                <a:gd name="f93" fmla="*/ f7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91"/>
                </a:cxn>
                <a:cxn ang="f49">
                  <a:pos x="f92" y="f93"/>
                </a:cxn>
                <a:cxn ang="f49">
                  <a:pos x="f82" y="f83"/>
                </a:cxn>
              </a:cxnLst>
              <a:rect l="f78" t="f81" r="f79" b="f80"/>
              <a:pathLst>
                <a:path w="57" h="21">
                  <a:moveTo>
                    <a:pt x="f7" y="f8"/>
                  </a:moveTo>
                  <a:cubicBezTo>
                    <a:pt x="f9" y="f10"/>
                    <a:pt x="f11" y="f8"/>
                    <a:pt x="f12" y="f13"/>
                  </a:cubicBezTo>
                  <a:cubicBezTo>
                    <a:pt x="f5" y="f13"/>
                    <a:pt x="f5" y="f14"/>
                    <a:pt x="f5" y="f15"/>
                  </a:cubicBezTo>
                  <a:cubicBezTo>
                    <a:pt x="f5" y="f16"/>
                    <a:pt x="f12" y="f16"/>
                    <a:pt x="f17" y="f16"/>
                  </a:cubicBezTo>
                  <a:cubicBezTo>
                    <a:pt x="f18" y="f7"/>
                    <a:pt x="f19" y="f12"/>
                    <a:pt x="f19" y="f12"/>
                  </a:cubicBezTo>
                  <a:cubicBezTo>
                    <a:pt x="f20" y="f5"/>
                    <a:pt x="f21" y="f5"/>
                    <a:pt x="f21" y="f12"/>
                  </a:cubicBezTo>
                  <a:cubicBezTo>
                    <a:pt x="f6" y="f17"/>
                    <a:pt x="f6" y="f22"/>
                    <a:pt x="f21" y="f23"/>
                  </a:cubicBezTo>
                  <a:cubicBezTo>
                    <a:pt x="f21" y="f23"/>
                    <a:pt x="f24" y="f8"/>
                    <a:pt x="f7" y="f8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454">
              <a:extLst>
                <a:ext uri="{FF2B5EF4-FFF2-40B4-BE49-F238E27FC236}">
                  <a16:creationId xmlns:a16="http://schemas.microsoft.com/office/drawing/2014/main" id="{1851DD78-BB06-4DD8-B32B-E7FD17D4058A}"/>
                </a:ext>
              </a:extLst>
            </p:cNvPr>
            <p:cNvSpPr/>
            <p:nvPr/>
          </p:nvSpPr>
          <p:spPr>
            <a:xfrm>
              <a:off x="3563819" y="5303830"/>
              <a:ext cx="552928" cy="1372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11"/>
                <a:gd name="f8" fmla="val 2"/>
                <a:gd name="f9" fmla="val 1"/>
                <a:gd name="f10" fmla="val 10"/>
                <a:gd name="f11" fmla="val 9"/>
                <a:gd name="f12" fmla="val 8"/>
                <a:gd name="f13" fmla="val 7"/>
                <a:gd name="f14" fmla="val 43"/>
                <a:gd name="f15" fmla="val 44"/>
                <a:gd name="f16" fmla="val 3"/>
                <a:gd name="f17" fmla="val 4"/>
                <a:gd name="f18" fmla="+- 0 0 -90"/>
                <a:gd name="f19" fmla="*/ f3 1 45"/>
                <a:gd name="f20" fmla="*/ f4 1 1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45"/>
                <a:gd name="f29" fmla="*/ f25 1 11"/>
                <a:gd name="f30" fmla="*/ 2 f26 1"/>
                <a:gd name="f31" fmla="*/ 11 f25 1"/>
                <a:gd name="f32" fmla="*/ 0 f26 1"/>
                <a:gd name="f33" fmla="*/ 9 f25 1"/>
                <a:gd name="f34" fmla="*/ 1 f26 1"/>
                <a:gd name="f35" fmla="*/ 7 f25 1"/>
                <a:gd name="f36" fmla="*/ 43 f26 1"/>
                <a:gd name="f37" fmla="*/ 0 f25 1"/>
                <a:gd name="f38" fmla="*/ 45 f26 1"/>
                <a:gd name="f39" fmla="*/ 2 f25 1"/>
                <a:gd name="f40" fmla="*/ 44 f26 1"/>
                <a:gd name="f41" fmla="*/ 4 f25 1"/>
                <a:gd name="f42" fmla="+- f27 0 f1"/>
                <a:gd name="f43" fmla="*/ f30 1 45"/>
                <a:gd name="f44" fmla="*/ f31 1 11"/>
                <a:gd name="f45" fmla="*/ f32 1 45"/>
                <a:gd name="f46" fmla="*/ f33 1 11"/>
                <a:gd name="f47" fmla="*/ f34 1 45"/>
                <a:gd name="f48" fmla="*/ f35 1 11"/>
                <a:gd name="f49" fmla="*/ f36 1 45"/>
                <a:gd name="f50" fmla="*/ f37 1 11"/>
                <a:gd name="f51" fmla="*/ f38 1 45"/>
                <a:gd name="f52" fmla="*/ f39 1 11"/>
                <a:gd name="f53" fmla="*/ f40 1 45"/>
                <a:gd name="f54" fmla="*/ f41 1 11"/>
                <a:gd name="f55" fmla="*/ 0 1 f28"/>
                <a:gd name="f56" fmla="*/ f22 1 f28"/>
                <a:gd name="f57" fmla="*/ 0 1 f29"/>
                <a:gd name="f58" fmla="*/ f23 1 f29"/>
                <a:gd name="f59" fmla="*/ f43 1 f28"/>
                <a:gd name="f60" fmla="*/ f44 1 f29"/>
                <a:gd name="f61" fmla="*/ f45 1 f28"/>
                <a:gd name="f62" fmla="*/ f46 1 f29"/>
                <a:gd name="f63" fmla="*/ f47 1 f28"/>
                <a:gd name="f64" fmla="*/ f48 1 f29"/>
                <a:gd name="f65" fmla="*/ f49 1 f28"/>
                <a:gd name="f66" fmla="*/ f50 1 f29"/>
                <a:gd name="f67" fmla="*/ f51 1 f28"/>
                <a:gd name="f68" fmla="*/ f52 1 f29"/>
                <a:gd name="f69" fmla="*/ f53 1 f28"/>
                <a:gd name="f70" fmla="*/ f54 1 f29"/>
                <a:gd name="f71" fmla="*/ f55 f19 1"/>
                <a:gd name="f72" fmla="*/ f56 f19 1"/>
                <a:gd name="f73" fmla="*/ f58 f20 1"/>
                <a:gd name="f74" fmla="*/ f57 f20 1"/>
                <a:gd name="f75" fmla="*/ f59 f19 1"/>
                <a:gd name="f76" fmla="*/ f60 f20 1"/>
                <a:gd name="f77" fmla="*/ f61 f19 1"/>
                <a:gd name="f78" fmla="*/ f62 f20 1"/>
                <a:gd name="f79" fmla="*/ f63 f19 1"/>
                <a:gd name="f80" fmla="*/ f64 f20 1"/>
                <a:gd name="f81" fmla="*/ f65 f19 1"/>
                <a:gd name="f82" fmla="*/ f66 f20 1"/>
                <a:gd name="f83" fmla="*/ f67 f19 1"/>
                <a:gd name="f84" fmla="*/ f68 f20 1"/>
                <a:gd name="f85" fmla="*/ f69 f19 1"/>
                <a:gd name="f86" fmla="*/ f7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81" y="f82"/>
                </a:cxn>
                <a:cxn ang="f42">
                  <a:pos x="f83" y="f84"/>
                </a:cxn>
                <a:cxn ang="f42">
                  <a:pos x="f85" y="f86"/>
                </a:cxn>
                <a:cxn ang="f42">
                  <a:pos x="f75" y="f76"/>
                </a:cxn>
              </a:cxnLst>
              <a:rect l="f71" t="f74" r="f72" b="f73"/>
              <a:pathLst>
                <a:path w="45" h="11">
                  <a:moveTo>
                    <a:pt x="f8" y="f7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12"/>
                    <a:pt x="f5" y="f13"/>
                    <a:pt x="f9" y="f13"/>
                  </a:cubicBezTo>
                  <a:cubicBezTo>
                    <a:pt x="f14" y="f5"/>
                    <a:pt x="f14" y="f5"/>
                    <a:pt x="f14" y="f5"/>
                  </a:cubicBezTo>
                  <a:cubicBezTo>
                    <a:pt x="f15" y="f5"/>
                    <a:pt x="f6" y="f9"/>
                    <a:pt x="f6" y="f8"/>
                  </a:cubicBezTo>
                  <a:cubicBezTo>
                    <a:pt x="f6" y="f16"/>
                    <a:pt x="f6" y="f17"/>
                    <a:pt x="f15" y="f17"/>
                  </a:cubicBezTo>
                  <a:cubicBezTo>
                    <a:pt x="f8" y="f7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455">
              <a:extLst>
                <a:ext uri="{FF2B5EF4-FFF2-40B4-BE49-F238E27FC236}">
                  <a16:creationId xmlns:a16="http://schemas.microsoft.com/office/drawing/2014/main" id="{51C34406-73DA-489B-AE39-95A9DEAD8265}"/>
                </a:ext>
              </a:extLst>
            </p:cNvPr>
            <p:cNvSpPr/>
            <p:nvPr/>
          </p:nvSpPr>
          <p:spPr>
            <a:xfrm>
              <a:off x="2868920" y="7928597"/>
              <a:ext cx="321301" cy="2261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17"/>
                <a:gd name="f8" fmla="val 25"/>
                <a:gd name="f9" fmla="val 4"/>
                <a:gd name="f10" fmla="val 3"/>
                <a:gd name="f11" fmla="val 2"/>
                <a:gd name="f12" fmla="val 1"/>
                <a:gd name="f13" fmla="val 23"/>
                <a:gd name="f14" fmla="val 13"/>
                <a:gd name="f15" fmla="val 14"/>
                <a:gd name="f16" fmla="val 16"/>
                <a:gd name="f17" fmla="+- 0 0 -90"/>
                <a:gd name="f18" fmla="*/ f3 1 26"/>
                <a:gd name="f19" fmla="*/ f4 1 1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6"/>
                <a:gd name="f28" fmla="*/ f24 1 17"/>
                <a:gd name="f29" fmla="*/ 25 f25 1"/>
                <a:gd name="f30" fmla="*/ 4 f24 1"/>
                <a:gd name="f31" fmla="*/ 1 f24 1"/>
                <a:gd name="f32" fmla="*/ 23 f25 1"/>
                <a:gd name="f33" fmla="*/ 0 f24 1"/>
                <a:gd name="f34" fmla="*/ 0 f25 1"/>
                <a:gd name="f35" fmla="*/ 13 f24 1"/>
                <a:gd name="f36" fmla="*/ 1 f25 1"/>
                <a:gd name="f37" fmla="*/ 17 f24 1"/>
                <a:gd name="f38" fmla="+- f26 0 f1"/>
                <a:gd name="f39" fmla="*/ f29 1 26"/>
                <a:gd name="f40" fmla="*/ f30 1 17"/>
                <a:gd name="f41" fmla="*/ f31 1 17"/>
                <a:gd name="f42" fmla="*/ f32 1 26"/>
                <a:gd name="f43" fmla="*/ f33 1 17"/>
                <a:gd name="f44" fmla="*/ f34 1 26"/>
                <a:gd name="f45" fmla="*/ f35 1 17"/>
                <a:gd name="f46" fmla="*/ f36 1 26"/>
                <a:gd name="f47" fmla="*/ f37 1 17"/>
                <a:gd name="f48" fmla="*/ 0 1 f27"/>
                <a:gd name="f49" fmla="*/ f21 1 f27"/>
                <a:gd name="f50" fmla="*/ 0 1 f28"/>
                <a:gd name="f51" fmla="*/ f22 1 f28"/>
                <a:gd name="f52" fmla="*/ f39 1 f27"/>
                <a:gd name="f53" fmla="*/ f40 1 f28"/>
                <a:gd name="f54" fmla="*/ f41 1 f28"/>
                <a:gd name="f55" fmla="*/ f42 1 f27"/>
                <a:gd name="f56" fmla="*/ f43 1 f28"/>
                <a:gd name="f57" fmla="*/ f44 1 f27"/>
                <a:gd name="f58" fmla="*/ f45 1 f28"/>
                <a:gd name="f59" fmla="*/ f46 1 f27"/>
                <a:gd name="f60" fmla="*/ f47 1 f28"/>
                <a:gd name="f61" fmla="*/ f48 f18 1"/>
                <a:gd name="f62" fmla="*/ f49 f18 1"/>
                <a:gd name="f63" fmla="*/ f51 f19 1"/>
                <a:gd name="f64" fmla="*/ f50 f19 1"/>
                <a:gd name="f65" fmla="*/ f52 f18 1"/>
                <a:gd name="f66" fmla="*/ f53 f19 1"/>
                <a:gd name="f67" fmla="*/ f54 f19 1"/>
                <a:gd name="f68" fmla="*/ f55 f18 1"/>
                <a:gd name="f69" fmla="*/ f56 f19 1"/>
                <a:gd name="f70" fmla="*/ f57 f18 1"/>
                <a:gd name="f71" fmla="*/ f58 f19 1"/>
                <a:gd name="f72" fmla="*/ f59 f18 1"/>
                <a:gd name="f73" fmla="*/ f60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5" y="f66"/>
                </a:cxn>
                <a:cxn ang="f38">
                  <a:pos x="f65" y="f67"/>
                </a:cxn>
                <a:cxn ang="f38">
                  <a:pos x="f68" y="f69"/>
                </a:cxn>
                <a:cxn ang="f38">
                  <a:pos x="f70" y="f71"/>
                </a:cxn>
                <a:cxn ang="f38">
                  <a:pos x="f72" y="f73"/>
                </a:cxn>
                <a:cxn ang="f38">
                  <a:pos x="f65" y="f66"/>
                </a:cxn>
              </a:cxnLst>
              <a:rect l="f61" t="f64" r="f62" b="f63"/>
              <a:pathLst>
                <a:path w="26" h="17">
                  <a:moveTo>
                    <a:pt x="f8" y="f9"/>
                  </a:moveTo>
                  <a:cubicBezTo>
                    <a:pt x="f8" y="f10"/>
                    <a:pt x="f6" y="f11"/>
                    <a:pt x="f8" y="f12"/>
                  </a:cubicBezTo>
                  <a:cubicBezTo>
                    <a:pt x="f8" y="f5"/>
                    <a:pt x="f13" y="f5"/>
                    <a:pt x="f13" y="f5"/>
                  </a:cubicBezTo>
                  <a:cubicBezTo>
                    <a:pt x="f5" y="f14"/>
                    <a:pt x="f5" y="f14"/>
                    <a:pt x="f5" y="f14"/>
                  </a:cubicBezTo>
                  <a:cubicBezTo>
                    <a:pt x="f12" y="f15"/>
                    <a:pt x="f12" y="f16"/>
                    <a:pt x="f12" y="f7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456">
              <a:extLst>
                <a:ext uri="{FF2B5EF4-FFF2-40B4-BE49-F238E27FC236}">
                  <a16:creationId xmlns:a16="http://schemas.microsoft.com/office/drawing/2014/main" id="{6E4FD65B-FF59-4A6B-8F47-EEE61D19D781}"/>
                </a:ext>
              </a:extLst>
            </p:cNvPr>
            <p:cNvSpPr/>
            <p:nvPr/>
          </p:nvSpPr>
          <p:spPr>
            <a:xfrm>
              <a:off x="2846499" y="7783226"/>
              <a:ext cx="500624" cy="2342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18"/>
                <a:gd name="f8" fmla="val 1"/>
                <a:gd name="f9" fmla="val 5"/>
                <a:gd name="f10" fmla="val 12"/>
                <a:gd name="f11" fmla="val 16"/>
                <a:gd name="f12" fmla="val 4"/>
                <a:gd name="f13" fmla="val 39"/>
                <a:gd name="f14" fmla="val 40"/>
                <a:gd name="f15" fmla="val 3"/>
                <a:gd name="f16" fmla="val 2"/>
                <a:gd name="f17" fmla="val 17"/>
                <a:gd name="f18" fmla="val 6"/>
                <a:gd name="f19" fmla="val 7"/>
                <a:gd name="f20" fmla="val 14"/>
                <a:gd name="f21" fmla="val 15"/>
                <a:gd name="f22" fmla="+- 0 0 -90"/>
                <a:gd name="f23" fmla="*/ f3 1 41"/>
                <a:gd name="f24" fmla="*/ f4 1 18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41"/>
                <a:gd name="f33" fmla="*/ f29 1 18"/>
                <a:gd name="f34" fmla="*/ 1 f30 1"/>
                <a:gd name="f35" fmla="*/ 18 f29 1"/>
                <a:gd name="f36" fmla="*/ 39 f30 1"/>
                <a:gd name="f37" fmla="*/ 4 f29 1"/>
                <a:gd name="f38" fmla="*/ 41 f30 1"/>
                <a:gd name="f39" fmla="*/ 2 f29 1"/>
                <a:gd name="f40" fmla="*/ 0 f29 1"/>
                <a:gd name="f41" fmla="*/ 0 f30 1"/>
                <a:gd name="f42" fmla="*/ 14 f29 1"/>
                <a:gd name="f43" fmla="+- f31 0 f1"/>
                <a:gd name="f44" fmla="*/ f34 1 41"/>
                <a:gd name="f45" fmla="*/ f35 1 18"/>
                <a:gd name="f46" fmla="*/ f36 1 41"/>
                <a:gd name="f47" fmla="*/ f37 1 18"/>
                <a:gd name="f48" fmla="*/ f38 1 41"/>
                <a:gd name="f49" fmla="*/ f39 1 18"/>
                <a:gd name="f50" fmla="*/ f40 1 18"/>
                <a:gd name="f51" fmla="*/ f41 1 41"/>
                <a:gd name="f52" fmla="*/ f42 1 18"/>
                <a:gd name="f53" fmla="*/ 0 1 f32"/>
                <a:gd name="f54" fmla="*/ f26 1 f32"/>
                <a:gd name="f55" fmla="*/ 0 1 f33"/>
                <a:gd name="f56" fmla="*/ f27 1 f33"/>
                <a:gd name="f57" fmla="*/ f44 1 f32"/>
                <a:gd name="f58" fmla="*/ f45 1 f33"/>
                <a:gd name="f59" fmla="*/ f46 1 f32"/>
                <a:gd name="f60" fmla="*/ f47 1 f33"/>
                <a:gd name="f61" fmla="*/ f48 1 f32"/>
                <a:gd name="f62" fmla="*/ f49 1 f33"/>
                <a:gd name="f63" fmla="*/ f50 1 f33"/>
                <a:gd name="f64" fmla="*/ f51 1 f32"/>
                <a:gd name="f65" fmla="*/ f52 1 f33"/>
                <a:gd name="f66" fmla="*/ f53 f23 1"/>
                <a:gd name="f67" fmla="*/ f54 f23 1"/>
                <a:gd name="f68" fmla="*/ f56 f24 1"/>
                <a:gd name="f69" fmla="*/ f55 f24 1"/>
                <a:gd name="f70" fmla="*/ f57 f23 1"/>
                <a:gd name="f71" fmla="*/ f58 f24 1"/>
                <a:gd name="f72" fmla="*/ f59 f23 1"/>
                <a:gd name="f73" fmla="*/ f60 f24 1"/>
                <a:gd name="f74" fmla="*/ f61 f23 1"/>
                <a:gd name="f75" fmla="*/ f62 f24 1"/>
                <a:gd name="f76" fmla="*/ f63 f24 1"/>
                <a:gd name="f77" fmla="*/ f64 f23 1"/>
                <a:gd name="f78" fmla="*/ f6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72" y="f76"/>
                </a:cxn>
                <a:cxn ang="f43">
                  <a:pos x="f72" y="f76"/>
                </a:cxn>
                <a:cxn ang="f43">
                  <a:pos x="f77" y="f78"/>
                </a:cxn>
                <a:cxn ang="f43">
                  <a:pos x="f70" y="f71"/>
                </a:cxn>
              </a:cxnLst>
              <a:rect l="f66" t="f69" r="f67" b="f68"/>
              <a:pathLst>
                <a:path w="41" h="18">
                  <a:moveTo>
                    <a:pt x="f8" y="f7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6" y="f15"/>
                    <a:pt x="f6" y="f16"/>
                  </a:cubicBezTo>
                  <a:cubicBezTo>
                    <a:pt x="f6" y="f8"/>
                    <a:pt x="f14" y="f5"/>
                    <a:pt x="f13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17" y="f5"/>
                    <a:pt x="f18" y="f19"/>
                    <a:pt x="f5" y="f20"/>
                  </a:cubicBezTo>
                  <a:cubicBezTo>
                    <a:pt x="f5" y="f21"/>
                    <a:pt x="f8" y="f1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457">
              <a:extLst>
                <a:ext uri="{FF2B5EF4-FFF2-40B4-BE49-F238E27FC236}">
                  <a16:creationId xmlns:a16="http://schemas.microsoft.com/office/drawing/2014/main" id="{962AA0A6-4044-4B3C-9EF8-56714D1DB07C}"/>
                </a:ext>
              </a:extLst>
            </p:cNvPr>
            <p:cNvSpPr/>
            <p:nvPr/>
          </p:nvSpPr>
          <p:spPr>
            <a:xfrm>
              <a:off x="2891332" y="7928597"/>
              <a:ext cx="493154" cy="2988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39"/>
                <a:gd name="f9" fmla="val 3"/>
                <a:gd name="f10" fmla="val 1"/>
                <a:gd name="f11" fmla="val 38"/>
                <a:gd name="f12" fmla="val 37"/>
                <a:gd name="f13" fmla="val 36"/>
                <a:gd name="f14" fmla="val 24"/>
                <a:gd name="f15" fmla="val 14"/>
                <a:gd name="f16" fmla="val 7"/>
                <a:gd name="f17" fmla="val 18"/>
                <a:gd name="f18" fmla="val 20"/>
                <a:gd name="f19" fmla="val 21"/>
                <a:gd name="f20" fmla="val 22"/>
                <a:gd name="f21" fmla="val 9"/>
                <a:gd name="f22" fmla="val 26"/>
                <a:gd name="f23" fmla="+- 0 0 -90"/>
                <a:gd name="f24" fmla="*/ f3 1 40"/>
                <a:gd name="f25" fmla="*/ f4 1 23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40"/>
                <a:gd name="f34" fmla="*/ f30 1 23"/>
                <a:gd name="f35" fmla="*/ 39 f31 1"/>
                <a:gd name="f36" fmla="*/ 3 f30 1"/>
                <a:gd name="f37" fmla="*/ 1 f30 1"/>
                <a:gd name="f38" fmla="*/ 36 f31 1"/>
                <a:gd name="f39" fmla="*/ 0 f31 1"/>
                <a:gd name="f40" fmla="*/ 20 f30 1"/>
                <a:gd name="f41" fmla="*/ 1 f31 1"/>
                <a:gd name="f42" fmla="*/ 23 f30 1"/>
                <a:gd name="f43" fmla="+- f32 0 f1"/>
                <a:gd name="f44" fmla="*/ f35 1 40"/>
                <a:gd name="f45" fmla="*/ f36 1 23"/>
                <a:gd name="f46" fmla="*/ f37 1 23"/>
                <a:gd name="f47" fmla="*/ f38 1 40"/>
                <a:gd name="f48" fmla="*/ f39 1 40"/>
                <a:gd name="f49" fmla="*/ f40 1 23"/>
                <a:gd name="f50" fmla="*/ f41 1 40"/>
                <a:gd name="f51" fmla="*/ f42 1 23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4"/>
                <a:gd name="f59" fmla="*/ f47 1 f33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5 1"/>
                <a:gd name="f71" fmla="*/ f59 f24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68" y="f70"/>
                </a:cxn>
                <a:cxn ang="f43">
                  <a:pos x="f71" y="f70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40" h="23">
                  <a:moveTo>
                    <a:pt x="f8" y="f9"/>
                  </a:moveTo>
                  <a:cubicBezTo>
                    <a:pt x="f6" y="f9"/>
                    <a:pt x="f6" y="f10"/>
                    <a:pt x="f8" y="f10"/>
                  </a:cubicBezTo>
                  <a:cubicBezTo>
                    <a:pt x="f11" y="f5"/>
                    <a:pt x="f12" y="f5"/>
                    <a:pt x="f13" y="f10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10" y="f7"/>
                  </a:cubicBezTo>
                  <a:cubicBezTo>
                    <a:pt x="f21" y="f20"/>
                    <a:pt x="f22" y="f17"/>
                    <a:pt x="f8" y="f9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Овал 14">
              <a:extLst>
                <a:ext uri="{FF2B5EF4-FFF2-40B4-BE49-F238E27FC236}">
                  <a16:creationId xmlns:a16="http://schemas.microsoft.com/office/drawing/2014/main" id="{04E9CCDF-9A49-43EE-AD93-7EBE6ECEAA4B}"/>
                </a:ext>
              </a:extLst>
            </p:cNvPr>
            <p:cNvSpPr/>
            <p:nvPr/>
          </p:nvSpPr>
          <p:spPr>
            <a:xfrm rot="20884724">
              <a:off x="3157452" y="3053574"/>
              <a:ext cx="558003" cy="7394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D60000"/>
                </a:gs>
                <a:gs pos="100000">
                  <a:srgbClr val="FF4747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3" name="Правоъгълник 2">
            <a:extLst>
              <a:ext uri="{FF2B5EF4-FFF2-40B4-BE49-F238E27FC236}">
                <a16:creationId xmlns:a16="http://schemas.microsoft.com/office/drawing/2014/main" id="{CAFE3F00-6B09-4111-8516-7ED563517222}"/>
              </a:ext>
            </a:extLst>
          </p:cNvPr>
          <p:cNvSpPr/>
          <p:nvPr/>
        </p:nvSpPr>
        <p:spPr>
          <a:xfrm>
            <a:off x="4694815" y="844621"/>
            <a:ext cx="2802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ntino script" panose="02000400000000000000" pitchFamily="2" charset="0"/>
              </a:rPr>
              <a:t>Изготвил:</a:t>
            </a:r>
          </a:p>
        </p:txBody>
      </p:sp>
    </p:spTree>
    <p:extLst>
      <p:ext uri="{BB962C8B-B14F-4D97-AF65-F5344CB8AC3E}">
        <p14:creationId xmlns:p14="http://schemas.microsoft.com/office/powerpoint/2010/main" val="397184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55104 -0.01042 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>
            <a:extLst>
              <a:ext uri="{FF2B5EF4-FFF2-40B4-BE49-F238E27FC236}">
                <a16:creationId xmlns:a16="http://schemas.microsoft.com/office/drawing/2014/main" id="{8F4F2EE0-9837-481F-B616-AC66AD28E0B3}"/>
              </a:ext>
            </a:extLst>
          </p:cNvPr>
          <p:cNvSpPr txBox="1"/>
          <p:nvPr/>
        </p:nvSpPr>
        <p:spPr>
          <a:xfrm>
            <a:off x="3894253" y="6137652"/>
            <a:ext cx="4403494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dirty="0">
                <a:solidFill>
                  <a:srgbClr val="000000"/>
                </a:solidFill>
                <a:latin typeface="Calibri"/>
              </a:rPr>
              <a:t>В</a:t>
            </a:r>
            <a:r>
              <a:rPr lang="ru-RU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телефона на учителката </a:t>
            </a:r>
            <a:r>
              <a:rPr lang="ru-RU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има</a:t>
            </a:r>
            <a:r>
              <a:rPr lang="ru-RU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ru-RU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деца</a:t>
            </a:r>
            <a:r>
              <a:rPr lang="ru-RU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.</a:t>
            </a:r>
          </a:p>
        </p:txBody>
      </p:sp>
      <p:pic>
        <p:nvPicPr>
          <p:cNvPr id="4" name="Рисунка 18">
            <a:extLst>
              <a:ext uri="{FF2B5EF4-FFF2-40B4-BE49-F238E27FC236}">
                <a16:creationId xmlns:a16="http://schemas.microsoft.com/office/drawing/2014/main" id="{A7599B64-24BD-41D4-8299-264F5B42E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3638" y="1420586"/>
            <a:ext cx="7344723" cy="377437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5" name="Группа 2">
            <a:extLst>
              <a:ext uri="{FF2B5EF4-FFF2-40B4-BE49-F238E27FC236}">
                <a16:creationId xmlns:a16="http://schemas.microsoft.com/office/drawing/2014/main" id="{DED114D8-5383-444A-8D18-6079188BC690}"/>
              </a:ext>
            </a:extLst>
          </p:cNvPr>
          <p:cNvGrpSpPr/>
          <p:nvPr/>
        </p:nvGrpSpPr>
        <p:grpSpPr>
          <a:xfrm>
            <a:off x="2144130" y="3053574"/>
            <a:ext cx="5477009" cy="8242813"/>
            <a:chOff x="2144130" y="3053574"/>
            <a:chExt cx="5477009" cy="8242813"/>
          </a:xfrm>
        </p:grpSpPr>
        <p:sp>
          <p:nvSpPr>
            <p:cNvPr id="6" name="Freeform 440">
              <a:extLst>
                <a:ext uri="{FF2B5EF4-FFF2-40B4-BE49-F238E27FC236}">
                  <a16:creationId xmlns:a16="http://schemas.microsoft.com/office/drawing/2014/main" id="{65336F78-B8AF-4617-9CDA-8526AB186910}"/>
                </a:ext>
              </a:extLst>
            </p:cNvPr>
            <p:cNvSpPr/>
            <p:nvPr/>
          </p:nvSpPr>
          <p:spPr>
            <a:xfrm>
              <a:off x="2144130" y="3123261"/>
              <a:ext cx="5477009" cy="81731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8"/>
                <a:gd name="f7" fmla="val 619"/>
                <a:gd name="f8" fmla="val 126"/>
                <a:gd name="f9" fmla="val 346"/>
                <a:gd name="f10" fmla="val 78"/>
                <a:gd name="f11" fmla="val 48"/>
                <a:gd name="f12" fmla="val 72"/>
                <a:gd name="f13" fmla="val 11"/>
                <a:gd name="f14" fmla="val 102"/>
                <a:gd name="f15" fmla="val 5"/>
                <a:gd name="f16" fmla="val 132"/>
                <a:gd name="f17" fmla="val 138"/>
                <a:gd name="f18" fmla="val 34"/>
                <a:gd name="f19" fmla="val 205"/>
                <a:gd name="f20" fmla="val 281"/>
                <a:gd name="f21" fmla="val 207"/>
                <a:gd name="f22" fmla="val 182"/>
                <a:gd name="f23" fmla="val 235"/>
                <a:gd name="f24" fmla="val 186"/>
                <a:gd name="f25" fmla="val 264"/>
                <a:gd name="f26" fmla="val 191"/>
                <a:gd name="f27" fmla="val 274"/>
                <a:gd name="f28" fmla="val 198"/>
                <a:gd name="f29" fmla="val 280"/>
                <a:gd name="f30" fmla="val 244"/>
                <a:gd name="f31" fmla="val 303"/>
                <a:gd name="f32" fmla="val 208"/>
                <a:gd name="f33" fmla="val 337"/>
                <a:gd name="f34" fmla="val 247"/>
                <a:gd name="f35" fmla="val 351"/>
                <a:gd name="f36" fmla="val 265"/>
                <a:gd name="f37" fmla="val 352"/>
                <a:gd name="f38" fmla="val 299"/>
                <a:gd name="f39" fmla="val 393"/>
                <a:gd name="f40" fmla="val 282"/>
                <a:gd name="f41" fmla="val 421"/>
                <a:gd name="f42" fmla="val 363"/>
                <a:gd name="f43" fmla="val 443"/>
                <a:gd name="f44" fmla="val 409"/>
                <a:gd name="f45" fmla="val 156"/>
                <a:gd name="f46" fmla="val 75"/>
                <a:gd name="f47" fmla="val 495"/>
                <a:gd name="f48" fmla="val 70"/>
                <a:gd name="f49" fmla="val 445"/>
                <a:gd name="f50" fmla="val 66"/>
                <a:gd name="f51" fmla="val 394"/>
                <a:gd name="f52" fmla="val 49"/>
                <a:gd name="f53" fmla="val 316"/>
                <a:gd name="f54" fmla="val 24"/>
                <a:gd name="f55" fmla="val 46"/>
                <a:gd name="f56" fmla="val 201"/>
                <a:gd name="f57" fmla="+- 0 0 -90"/>
                <a:gd name="f58" fmla="*/ f3 1 448"/>
                <a:gd name="f59" fmla="*/ f4 1 619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448"/>
                <a:gd name="f68" fmla="*/ f64 1 619"/>
                <a:gd name="f69" fmla="*/ 126 f65 1"/>
                <a:gd name="f70" fmla="*/ 346 f64 1"/>
                <a:gd name="f71" fmla="*/ 78 f65 1"/>
                <a:gd name="f72" fmla="*/ 48 f64 1"/>
                <a:gd name="f73" fmla="*/ 102 f65 1"/>
                <a:gd name="f74" fmla="*/ 5 f64 1"/>
                <a:gd name="f75" fmla="*/ 138 f65 1"/>
                <a:gd name="f76" fmla="*/ 34 f64 1"/>
                <a:gd name="f77" fmla="*/ 205 f65 1"/>
                <a:gd name="f78" fmla="*/ 281 f64 1"/>
                <a:gd name="f79" fmla="*/ 235 f65 1"/>
                <a:gd name="f80" fmla="*/ 186 f64 1"/>
                <a:gd name="f81" fmla="*/ 280 f65 1"/>
                <a:gd name="f82" fmla="*/ 244 f64 1"/>
                <a:gd name="f83" fmla="*/ 337 f65 1"/>
                <a:gd name="f84" fmla="*/ 247 f64 1"/>
                <a:gd name="f85" fmla="*/ 352 f65 1"/>
                <a:gd name="f86" fmla="*/ 299 f64 1"/>
                <a:gd name="f87" fmla="*/ 421 f65 1"/>
                <a:gd name="f88" fmla="*/ 363 f64 1"/>
                <a:gd name="f89" fmla="*/ 409 f65 1"/>
                <a:gd name="f90" fmla="*/ 619 f64 1"/>
                <a:gd name="f91" fmla="*/ 156 f65 1"/>
                <a:gd name="f92" fmla="*/ 70 f65 1"/>
                <a:gd name="f93" fmla="*/ 445 f64 1"/>
                <a:gd name="f94" fmla="*/ 24 f65 1"/>
                <a:gd name="f95" fmla="+- f66 0 f1"/>
                <a:gd name="f96" fmla="*/ f69 1 448"/>
                <a:gd name="f97" fmla="*/ f70 1 619"/>
                <a:gd name="f98" fmla="*/ f71 1 448"/>
                <a:gd name="f99" fmla="*/ f72 1 619"/>
                <a:gd name="f100" fmla="*/ f73 1 448"/>
                <a:gd name="f101" fmla="*/ f74 1 619"/>
                <a:gd name="f102" fmla="*/ f75 1 448"/>
                <a:gd name="f103" fmla="*/ f76 1 619"/>
                <a:gd name="f104" fmla="*/ f77 1 448"/>
                <a:gd name="f105" fmla="*/ f78 1 619"/>
                <a:gd name="f106" fmla="*/ f79 1 448"/>
                <a:gd name="f107" fmla="*/ f80 1 619"/>
                <a:gd name="f108" fmla="*/ f81 1 448"/>
                <a:gd name="f109" fmla="*/ f82 1 619"/>
                <a:gd name="f110" fmla="*/ f83 1 448"/>
                <a:gd name="f111" fmla="*/ f84 1 619"/>
                <a:gd name="f112" fmla="*/ f85 1 448"/>
                <a:gd name="f113" fmla="*/ f86 1 619"/>
                <a:gd name="f114" fmla="*/ f87 1 448"/>
                <a:gd name="f115" fmla="*/ f88 1 619"/>
                <a:gd name="f116" fmla="*/ f89 1 448"/>
                <a:gd name="f117" fmla="*/ f90 1 619"/>
                <a:gd name="f118" fmla="*/ f91 1 448"/>
                <a:gd name="f119" fmla="*/ f92 1 448"/>
                <a:gd name="f120" fmla="*/ f93 1 619"/>
                <a:gd name="f121" fmla="*/ f94 1 448"/>
                <a:gd name="f122" fmla="*/ 0 1 f67"/>
                <a:gd name="f123" fmla="*/ f61 1 f67"/>
                <a:gd name="f124" fmla="*/ 0 1 f68"/>
                <a:gd name="f125" fmla="*/ f62 1 f68"/>
                <a:gd name="f126" fmla="*/ f96 1 f67"/>
                <a:gd name="f127" fmla="*/ f97 1 f68"/>
                <a:gd name="f128" fmla="*/ f98 1 f67"/>
                <a:gd name="f129" fmla="*/ f99 1 f68"/>
                <a:gd name="f130" fmla="*/ f100 1 f67"/>
                <a:gd name="f131" fmla="*/ f101 1 f68"/>
                <a:gd name="f132" fmla="*/ f102 1 f67"/>
                <a:gd name="f133" fmla="*/ f103 1 f68"/>
                <a:gd name="f134" fmla="*/ f104 1 f67"/>
                <a:gd name="f135" fmla="*/ f105 1 f68"/>
                <a:gd name="f136" fmla="*/ f106 1 f67"/>
                <a:gd name="f137" fmla="*/ f107 1 f68"/>
                <a:gd name="f138" fmla="*/ f108 1 f67"/>
                <a:gd name="f139" fmla="*/ f109 1 f68"/>
                <a:gd name="f140" fmla="*/ f110 1 f67"/>
                <a:gd name="f141" fmla="*/ f111 1 f68"/>
                <a:gd name="f142" fmla="*/ f112 1 f67"/>
                <a:gd name="f143" fmla="*/ f113 1 f68"/>
                <a:gd name="f144" fmla="*/ f114 1 f67"/>
                <a:gd name="f145" fmla="*/ f115 1 f68"/>
                <a:gd name="f146" fmla="*/ f116 1 f67"/>
                <a:gd name="f147" fmla="*/ f117 1 f68"/>
                <a:gd name="f148" fmla="*/ f118 1 f67"/>
                <a:gd name="f149" fmla="*/ f119 1 f67"/>
                <a:gd name="f150" fmla="*/ f120 1 f68"/>
                <a:gd name="f151" fmla="*/ f121 1 f67"/>
                <a:gd name="f152" fmla="*/ f122 f58 1"/>
                <a:gd name="f153" fmla="*/ f123 f58 1"/>
                <a:gd name="f154" fmla="*/ f125 f59 1"/>
                <a:gd name="f155" fmla="*/ f124 f59 1"/>
                <a:gd name="f156" fmla="*/ f126 f58 1"/>
                <a:gd name="f157" fmla="*/ f127 f59 1"/>
                <a:gd name="f158" fmla="*/ f128 f58 1"/>
                <a:gd name="f159" fmla="*/ f129 f59 1"/>
                <a:gd name="f160" fmla="*/ f130 f58 1"/>
                <a:gd name="f161" fmla="*/ f131 f59 1"/>
                <a:gd name="f162" fmla="*/ f132 f58 1"/>
                <a:gd name="f163" fmla="*/ f133 f59 1"/>
                <a:gd name="f164" fmla="*/ f134 f58 1"/>
                <a:gd name="f165" fmla="*/ f135 f59 1"/>
                <a:gd name="f166" fmla="*/ f136 f58 1"/>
                <a:gd name="f167" fmla="*/ f137 f59 1"/>
                <a:gd name="f168" fmla="*/ f138 f58 1"/>
                <a:gd name="f169" fmla="*/ f139 f59 1"/>
                <a:gd name="f170" fmla="*/ f140 f58 1"/>
                <a:gd name="f171" fmla="*/ f141 f59 1"/>
                <a:gd name="f172" fmla="*/ f142 f58 1"/>
                <a:gd name="f173" fmla="*/ f143 f59 1"/>
                <a:gd name="f174" fmla="*/ f144 f58 1"/>
                <a:gd name="f175" fmla="*/ f145 f59 1"/>
                <a:gd name="f176" fmla="*/ f146 f58 1"/>
                <a:gd name="f177" fmla="*/ f147 f59 1"/>
                <a:gd name="f178" fmla="*/ f148 f58 1"/>
                <a:gd name="f179" fmla="*/ f149 f58 1"/>
                <a:gd name="f180" fmla="*/ f150 f59 1"/>
                <a:gd name="f181" fmla="*/ f151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5">
                  <a:pos x="f156" y="f157"/>
                </a:cxn>
                <a:cxn ang="f95">
                  <a:pos x="f158" y="f159"/>
                </a:cxn>
                <a:cxn ang="f95">
                  <a:pos x="f160" y="f161"/>
                </a:cxn>
                <a:cxn ang="f95">
                  <a:pos x="f162" y="f163"/>
                </a:cxn>
                <a:cxn ang="f95">
                  <a:pos x="f164" y="f165"/>
                </a:cxn>
                <a:cxn ang="f95">
                  <a:pos x="f166" y="f167"/>
                </a:cxn>
                <a:cxn ang="f95">
                  <a:pos x="f168" y="f169"/>
                </a:cxn>
                <a:cxn ang="f95">
                  <a:pos x="f170" y="f171"/>
                </a:cxn>
                <a:cxn ang="f95">
                  <a:pos x="f172" y="f173"/>
                </a:cxn>
                <a:cxn ang="f95">
                  <a:pos x="f174" y="f175"/>
                </a:cxn>
                <a:cxn ang="f95">
                  <a:pos x="f176" y="f177"/>
                </a:cxn>
                <a:cxn ang="f95">
                  <a:pos x="f178" y="f177"/>
                </a:cxn>
                <a:cxn ang="f95">
                  <a:pos x="f179" y="f180"/>
                </a:cxn>
                <a:cxn ang="f95">
                  <a:pos x="f181" y="f173"/>
                </a:cxn>
                <a:cxn ang="f95">
                  <a:pos x="f156" y="f157"/>
                </a:cxn>
              </a:cxnLst>
              <a:rect l="f152" t="f155" r="f153" b="f154"/>
              <a:pathLst>
                <a:path w="448" h="619">
                  <a:moveTo>
                    <a:pt x="f8" y="f9"/>
                  </a:moveTo>
                  <a:cubicBezTo>
                    <a:pt x="f10" y="f11"/>
                    <a:pt x="f10" y="f11"/>
                    <a:pt x="f10" y="f11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5"/>
                    <a:pt x="f17" y="f18"/>
                    <a:pt x="f17" y="f18"/>
                  </a:cubicBezTo>
                  <a:cubicBezTo>
                    <a:pt x="f19" y="f20"/>
                    <a:pt x="f19" y="f20"/>
                    <a:pt x="f19" y="f20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8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6" y="f43"/>
                    <a:pt x="f44" y="f7"/>
                    <a:pt x="f44" y="f7"/>
                  </a:cubicBezTo>
                  <a:cubicBezTo>
                    <a:pt x="f45" y="f7"/>
                    <a:pt x="f45" y="f7"/>
                    <a:pt x="f45" y="f7"/>
                  </a:cubicBezTo>
                  <a:cubicBezTo>
                    <a:pt x="f45" y="f7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38"/>
                  </a:cubicBezTo>
                  <a:cubicBezTo>
                    <a:pt x="f5" y="f40"/>
                    <a:pt x="f55" y="f56"/>
                    <a:pt x="f8" y="f9"/>
                  </a:cubicBezTo>
                  <a:close/>
                </a:path>
              </a:pathLst>
            </a:custGeom>
            <a:solidFill>
              <a:srgbClr val="E1B2A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443">
              <a:extLst>
                <a:ext uri="{FF2B5EF4-FFF2-40B4-BE49-F238E27FC236}">
                  <a16:creationId xmlns:a16="http://schemas.microsoft.com/office/drawing/2014/main" id="{A91267B5-2BC8-4E12-82F4-E0F7DF202598}"/>
                </a:ext>
              </a:extLst>
            </p:cNvPr>
            <p:cNvSpPr/>
            <p:nvPr/>
          </p:nvSpPr>
          <p:spPr>
            <a:xfrm>
              <a:off x="6642302" y="7104823"/>
              <a:ext cx="971367" cy="41915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"/>
                <a:gd name="f7" fmla="val 317"/>
                <a:gd name="f8" fmla="val 18"/>
                <a:gd name="f9" fmla="val 217"/>
                <a:gd name="f10" fmla="val 41"/>
                <a:gd name="f11" fmla="val 43"/>
                <a:gd name="f12" fmla="val 309"/>
                <a:gd name="f13" fmla="val 139"/>
                <a:gd name="f14" fmla="val 53"/>
                <a:gd name="f15" fmla="val 61"/>
                <a:gd name="f16" fmla="val 40"/>
                <a:gd name="f17" fmla="val 23"/>
                <a:gd name="f18" fmla="val 24"/>
                <a:gd name="f19" fmla="val 6"/>
                <a:gd name="f20" fmla="val 10"/>
                <a:gd name="f21" fmla="val 45"/>
                <a:gd name="f22" fmla="val 51"/>
                <a:gd name="f23" fmla="+- 0 0 -90"/>
                <a:gd name="f24" fmla="*/ f3 1 79"/>
                <a:gd name="f25" fmla="*/ f4 1 317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79"/>
                <a:gd name="f34" fmla="*/ f30 1 317"/>
                <a:gd name="f35" fmla="*/ 18 f31 1"/>
                <a:gd name="f36" fmla="*/ 217 f30 1"/>
                <a:gd name="f37" fmla="*/ 0 f31 1"/>
                <a:gd name="f38" fmla="*/ 317 f30 1"/>
                <a:gd name="f39" fmla="*/ 41 f31 1"/>
                <a:gd name="f40" fmla="*/ 53 f31 1"/>
                <a:gd name="f41" fmla="*/ 61 f30 1"/>
                <a:gd name="f42" fmla="*/ 10 f31 1"/>
                <a:gd name="f43" fmla="*/ 0 f30 1"/>
                <a:gd name="f44" fmla="+- f32 0 f1"/>
                <a:gd name="f45" fmla="*/ f35 1 79"/>
                <a:gd name="f46" fmla="*/ f36 1 317"/>
                <a:gd name="f47" fmla="*/ f37 1 79"/>
                <a:gd name="f48" fmla="*/ f38 1 317"/>
                <a:gd name="f49" fmla="*/ f39 1 79"/>
                <a:gd name="f50" fmla="*/ f40 1 79"/>
                <a:gd name="f51" fmla="*/ f41 1 317"/>
                <a:gd name="f52" fmla="*/ f42 1 79"/>
                <a:gd name="f53" fmla="*/ f43 1 317"/>
                <a:gd name="f54" fmla="*/ 0 1 f33"/>
                <a:gd name="f55" fmla="*/ f27 1 f33"/>
                <a:gd name="f56" fmla="*/ 0 1 f34"/>
                <a:gd name="f57" fmla="*/ f28 1 f34"/>
                <a:gd name="f58" fmla="*/ f45 1 f33"/>
                <a:gd name="f59" fmla="*/ f46 1 f34"/>
                <a:gd name="f60" fmla="*/ f47 1 f33"/>
                <a:gd name="f61" fmla="*/ f48 1 f34"/>
                <a:gd name="f62" fmla="*/ f49 1 f33"/>
                <a:gd name="f63" fmla="*/ f50 1 f33"/>
                <a:gd name="f64" fmla="*/ f51 1 f34"/>
                <a:gd name="f65" fmla="*/ f52 1 f33"/>
                <a:gd name="f66" fmla="*/ f53 1 f34"/>
                <a:gd name="f67" fmla="*/ f54 f24 1"/>
                <a:gd name="f68" fmla="*/ f55 f24 1"/>
                <a:gd name="f69" fmla="*/ f57 f25 1"/>
                <a:gd name="f70" fmla="*/ f56 f25 1"/>
                <a:gd name="f71" fmla="*/ f58 f24 1"/>
                <a:gd name="f72" fmla="*/ f59 f25 1"/>
                <a:gd name="f73" fmla="*/ f60 f24 1"/>
                <a:gd name="f74" fmla="*/ f61 f25 1"/>
                <a:gd name="f75" fmla="*/ f62 f24 1"/>
                <a:gd name="f76" fmla="*/ f63 f24 1"/>
                <a:gd name="f77" fmla="*/ f64 f25 1"/>
                <a:gd name="f78" fmla="*/ f65 f24 1"/>
                <a:gd name="f79" fmla="*/ f66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4"/>
                </a:cxn>
                <a:cxn ang="f44">
                  <a:pos x="f76" y="f77"/>
                </a:cxn>
                <a:cxn ang="f44">
                  <a:pos x="f78" y="f79"/>
                </a:cxn>
                <a:cxn ang="f44">
                  <a:pos x="f71" y="f72"/>
                </a:cxn>
              </a:cxnLst>
              <a:rect l="f67" t="f70" r="f68" b="f69"/>
              <a:pathLst>
                <a:path w="79" h="317">
                  <a:moveTo>
                    <a:pt x="f8" y="f9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10" y="f7"/>
                    <a:pt x="f10" y="f7"/>
                    <a:pt x="f10" y="f7"/>
                  </a:cubicBezTo>
                  <a:cubicBezTo>
                    <a:pt x="f11" y="f12"/>
                    <a:pt x="f6" y="f13"/>
                    <a:pt x="f14" y="f15"/>
                  </a:cubicBezTo>
                  <a:cubicBezTo>
                    <a:pt x="f16" y="f17"/>
                    <a:pt x="f18" y="f19"/>
                    <a:pt x="f20" y="f5"/>
                  </a:cubicBezTo>
                  <a:cubicBezTo>
                    <a:pt x="f20" y="f5"/>
                    <a:pt x="f21" y="f22"/>
                    <a:pt x="f8" y="f9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444">
              <a:extLst>
                <a:ext uri="{FF2B5EF4-FFF2-40B4-BE49-F238E27FC236}">
                  <a16:creationId xmlns:a16="http://schemas.microsoft.com/office/drawing/2014/main" id="{77A682C0-E5F7-4CB9-94C1-764E6643BA15}"/>
                </a:ext>
              </a:extLst>
            </p:cNvPr>
            <p:cNvSpPr/>
            <p:nvPr/>
          </p:nvSpPr>
          <p:spPr>
            <a:xfrm>
              <a:off x="2682118" y="6563727"/>
              <a:ext cx="1188052" cy="27136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7"/>
                <a:gd name="f7" fmla="val 205"/>
                <a:gd name="f8" fmla="val 82"/>
                <a:gd name="f9" fmla="val 85"/>
                <a:gd name="f10" fmla="val 48"/>
                <a:gd name="f11" fmla="val 22"/>
                <a:gd name="f12" fmla="val 19"/>
                <a:gd name="f13" fmla="val 2"/>
                <a:gd name="f14" fmla="val 40"/>
                <a:gd name="f15" fmla="val 28"/>
                <a:gd name="f16" fmla="val 58"/>
                <a:gd name="f17" fmla="val 72"/>
                <a:gd name="f18" fmla="val 77"/>
                <a:gd name="f19" fmla="val 120"/>
                <a:gd name="f20" fmla="+- 0 0 -90"/>
                <a:gd name="f21" fmla="*/ f3 1 97"/>
                <a:gd name="f22" fmla="*/ f4 1 205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97"/>
                <a:gd name="f31" fmla="*/ f27 1 205"/>
                <a:gd name="f32" fmla="*/ 82 f28 1"/>
                <a:gd name="f33" fmla="*/ 85 f27 1"/>
                <a:gd name="f34" fmla="*/ 0 f28 1"/>
                <a:gd name="f35" fmla="*/ 0 f27 1"/>
                <a:gd name="f36" fmla="*/ 58 f28 1"/>
                <a:gd name="f37" fmla="*/ 72 f27 1"/>
                <a:gd name="f38" fmla="+- f29 0 f1"/>
                <a:gd name="f39" fmla="*/ f32 1 97"/>
                <a:gd name="f40" fmla="*/ f33 1 205"/>
                <a:gd name="f41" fmla="*/ f34 1 97"/>
                <a:gd name="f42" fmla="*/ f35 1 205"/>
                <a:gd name="f43" fmla="*/ f36 1 97"/>
                <a:gd name="f44" fmla="*/ f37 1 205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97" h="205">
                  <a:moveTo>
                    <a:pt x="f8" y="f9"/>
                  </a:moveTo>
                  <a:cubicBezTo>
                    <a:pt x="f10" y="f11"/>
                    <a:pt x="f12" y="f13"/>
                    <a:pt x="f5" y="f5"/>
                  </a:cubicBezTo>
                  <a:cubicBezTo>
                    <a:pt x="f5" y="f5"/>
                    <a:pt x="f14" y="f15"/>
                    <a:pt x="f16" y="f17"/>
                  </a:cubicBezTo>
                  <a:cubicBezTo>
                    <a:pt x="f18" y="f19"/>
                    <a:pt x="f6" y="f7"/>
                    <a:pt x="f8" y="f9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446">
              <a:extLst>
                <a:ext uri="{FF2B5EF4-FFF2-40B4-BE49-F238E27FC236}">
                  <a16:creationId xmlns:a16="http://schemas.microsoft.com/office/drawing/2014/main" id="{156E3289-E7FE-4E3A-9C93-915FE2D5123A}"/>
                </a:ext>
              </a:extLst>
            </p:cNvPr>
            <p:cNvSpPr/>
            <p:nvPr/>
          </p:nvSpPr>
          <p:spPr>
            <a:xfrm>
              <a:off x="3429320" y="3147483"/>
              <a:ext cx="1225414" cy="43207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327"/>
                <a:gd name="f8" fmla="val 3"/>
                <a:gd name="f9" fmla="val 13"/>
                <a:gd name="f10" fmla="val 6"/>
                <a:gd name="f11" fmla="val 24"/>
                <a:gd name="f12" fmla="val 63"/>
                <a:gd name="f13" fmla="val 36"/>
                <a:gd name="f14" fmla="val 119"/>
                <a:gd name="f15" fmla="val 97"/>
                <a:gd name="f16" fmla="val 279"/>
                <a:gd name="f17" fmla="val 33"/>
                <a:gd name="f18" fmla="val 32"/>
                <a:gd name="f19" fmla="val 28"/>
                <a:gd name="f20" fmla="+- 0 0 -90"/>
                <a:gd name="f21" fmla="*/ f3 1 100"/>
                <a:gd name="f22" fmla="*/ f4 1 327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00"/>
                <a:gd name="f31" fmla="*/ f27 1 327"/>
                <a:gd name="f32" fmla="*/ 0 f28 1"/>
                <a:gd name="f33" fmla="*/ 3 f27 1"/>
                <a:gd name="f34" fmla="*/ 24 f28 1"/>
                <a:gd name="f35" fmla="*/ 63 f27 1"/>
                <a:gd name="f36" fmla="*/ 97 f28 1"/>
                <a:gd name="f37" fmla="*/ 327 f27 1"/>
                <a:gd name="f38" fmla="*/ 100 f28 1"/>
                <a:gd name="f39" fmla="*/ 279 f27 1"/>
                <a:gd name="f40" fmla="*/ 33 f28 1"/>
                <a:gd name="f41" fmla="*/ 32 f27 1"/>
                <a:gd name="f42" fmla="+- f29 0 f1"/>
                <a:gd name="f43" fmla="*/ f32 1 100"/>
                <a:gd name="f44" fmla="*/ f33 1 327"/>
                <a:gd name="f45" fmla="*/ f34 1 100"/>
                <a:gd name="f46" fmla="*/ f35 1 327"/>
                <a:gd name="f47" fmla="*/ f36 1 100"/>
                <a:gd name="f48" fmla="*/ f37 1 327"/>
                <a:gd name="f49" fmla="*/ f38 1 100"/>
                <a:gd name="f50" fmla="*/ f39 1 327"/>
                <a:gd name="f51" fmla="*/ f40 1 100"/>
                <a:gd name="f52" fmla="*/ f41 1 327"/>
                <a:gd name="f53" fmla="*/ 0 1 f30"/>
                <a:gd name="f54" fmla="*/ f24 1 f30"/>
                <a:gd name="f55" fmla="*/ 0 1 f31"/>
                <a:gd name="f56" fmla="*/ f25 1 f31"/>
                <a:gd name="f57" fmla="*/ f43 1 f30"/>
                <a:gd name="f58" fmla="*/ f44 1 f31"/>
                <a:gd name="f59" fmla="*/ f45 1 f30"/>
                <a:gd name="f60" fmla="*/ f46 1 f31"/>
                <a:gd name="f61" fmla="*/ f47 1 f30"/>
                <a:gd name="f62" fmla="*/ f48 1 f31"/>
                <a:gd name="f63" fmla="*/ f49 1 f30"/>
                <a:gd name="f64" fmla="*/ f50 1 f31"/>
                <a:gd name="f65" fmla="*/ f51 1 f30"/>
                <a:gd name="f66" fmla="*/ f52 1 f31"/>
                <a:gd name="f67" fmla="*/ f53 f21 1"/>
                <a:gd name="f68" fmla="*/ f54 f21 1"/>
                <a:gd name="f69" fmla="*/ f56 f22 1"/>
                <a:gd name="f70" fmla="*/ f55 f22 1"/>
                <a:gd name="f71" fmla="*/ f57 f21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  <a:gd name="f78" fmla="*/ f64 f22 1"/>
                <a:gd name="f79" fmla="*/ f65 f21 1"/>
                <a:gd name="f80" fmla="*/ f66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71" y="f72"/>
                </a:cxn>
              </a:cxnLst>
              <a:rect l="f67" t="f70" r="f68" b="f69"/>
              <a:pathLst>
                <a:path w="100" h="327">
                  <a:moveTo>
                    <a:pt x="f5" y="f8"/>
                  </a:moveTo>
                  <a:cubicBezTo>
                    <a:pt x="f5" y="f8"/>
                    <a:pt x="f9" y="f10"/>
                    <a:pt x="f11" y="f12"/>
                  </a:cubicBezTo>
                  <a:cubicBezTo>
                    <a:pt x="f13" y="f14"/>
                    <a:pt x="f15" y="f7"/>
                    <a:pt x="f15" y="f7"/>
                  </a:cubicBezTo>
                  <a:cubicBezTo>
                    <a:pt x="f6" y="f16"/>
                    <a:pt x="f6" y="f16"/>
                    <a:pt x="f6" y="f16"/>
                  </a:cubicBezTo>
                  <a:cubicBezTo>
                    <a:pt x="f17" y="f18"/>
                    <a:pt x="f17" y="f18"/>
                    <a:pt x="f17" y="f18"/>
                  </a:cubicBezTo>
                  <a:cubicBezTo>
                    <a:pt x="f17" y="f18"/>
                    <a:pt x="f19" y="f5"/>
                    <a:pt x="f5" y="f8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451">
              <a:extLst>
                <a:ext uri="{FF2B5EF4-FFF2-40B4-BE49-F238E27FC236}">
                  <a16:creationId xmlns:a16="http://schemas.microsoft.com/office/drawing/2014/main" id="{1A7F5087-C073-4558-A211-8DF8D2660911}"/>
                </a:ext>
              </a:extLst>
            </p:cNvPr>
            <p:cNvSpPr/>
            <p:nvPr/>
          </p:nvSpPr>
          <p:spPr>
            <a:xfrm>
              <a:off x="2390707" y="6676784"/>
              <a:ext cx="560408" cy="565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43"/>
                <a:gd name="f8" fmla="val 21"/>
                <a:gd name="f9" fmla="val 10"/>
                <a:gd name="f10" fmla="val 13"/>
                <a:gd name="f11" fmla="val 20"/>
                <a:gd name="f12" fmla="val 26"/>
                <a:gd name="f13" fmla="val 1"/>
                <a:gd name="f14" fmla="val 27"/>
                <a:gd name="f15" fmla="val 3"/>
                <a:gd name="f16" fmla="val 29"/>
                <a:gd name="f17" fmla="val 4"/>
                <a:gd name="f18" fmla="val 30"/>
                <a:gd name="f19" fmla="val 8"/>
                <a:gd name="f20" fmla="val 33"/>
                <a:gd name="f21" fmla="val 12"/>
                <a:gd name="f22" fmla="val 37"/>
                <a:gd name="f23" fmla="val 15"/>
                <a:gd name="f24" fmla="val 23"/>
                <a:gd name="f25" fmla="val 42"/>
                <a:gd name="f26" fmla="val 39"/>
                <a:gd name="f27" fmla="val 38"/>
                <a:gd name="f28" fmla="val 14"/>
                <a:gd name="f29" fmla="+- 0 0 -90"/>
                <a:gd name="f30" fmla="*/ f3 1 46"/>
                <a:gd name="f31" fmla="*/ f4 1 43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46"/>
                <a:gd name="f40" fmla="*/ f36 1 43"/>
                <a:gd name="f41" fmla="*/ 21 f37 1"/>
                <a:gd name="f42" fmla="*/ 10 f36 1"/>
                <a:gd name="f43" fmla="*/ 0 f37 1"/>
                <a:gd name="f44" fmla="*/ 26 f36 1"/>
                <a:gd name="f45" fmla="*/ 4 f37 1"/>
                <a:gd name="f46" fmla="*/ 30 f36 1"/>
                <a:gd name="f47" fmla="*/ 15 f37 1"/>
                <a:gd name="f48" fmla="*/ 43 f36 1"/>
                <a:gd name="f49" fmla="*/ 38 f37 1"/>
                <a:gd name="f50" fmla="+- f38 0 f1"/>
                <a:gd name="f51" fmla="*/ f41 1 46"/>
                <a:gd name="f52" fmla="*/ f42 1 43"/>
                <a:gd name="f53" fmla="*/ f43 1 46"/>
                <a:gd name="f54" fmla="*/ f44 1 43"/>
                <a:gd name="f55" fmla="*/ f45 1 46"/>
                <a:gd name="f56" fmla="*/ f46 1 43"/>
                <a:gd name="f57" fmla="*/ f47 1 46"/>
                <a:gd name="f58" fmla="*/ f48 1 43"/>
                <a:gd name="f59" fmla="*/ f49 1 46"/>
                <a:gd name="f60" fmla="*/ 0 1 f39"/>
                <a:gd name="f61" fmla="*/ f33 1 f39"/>
                <a:gd name="f62" fmla="*/ 0 1 f40"/>
                <a:gd name="f63" fmla="*/ f34 1 f40"/>
                <a:gd name="f64" fmla="*/ f51 1 f39"/>
                <a:gd name="f65" fmla="*/ f52 1 f40"/>
                <a:gd name="f66" fmla="*/ f53 1 f39"/>
                <a:gd name="f67" fmla="*/ f54 1 f40"/>
                <a:gd name="f68" fmla="*/ f55 1 f39"/>
                <a:gd name="f69" fmla="*/ f56 1 f40"/>
                <a:gd name="f70" fmla="*/ f57 1 f39"/>
                <a:gd name="f71" fmla="*/ f58 1 f40"/>
                <a:gd name="f72" fmla="*/ f59 1 f39"/>
                <a:gd name="f73" fmla="*/ f60 f30 1"/>
                <a:gd name="f74" fmla="*/ f61 f30 1"/>
                <a:gd name="f75" fmla="*/ f63 f31 1"/>
                <a:gd name="f76" fmla="*/ f62 f31 1"/>
                <a:gd name="f77" fmla="*/ f64 f30 1"/>
                <a:gd name="f78" fmla="*/ f65 f31 1"/>
                <a:gd name="f79" fmla="*/ f66 f30 1"/>
                <a:gd name="f80" fmla="*/ f67 f31 1"/>
                <a:gd name="f81" fmla="*/ f68 f30 1"/>
                <a:gd name="f82" fmla="*/ f69 f31 1"/>
                <a:gd name="f83" fmla="*/ f70 f30 1"/>
                <a:gd name="f84" fmla="*/ f71 f31 1"/>
                <a:gd name="f85" fmla="*/ f72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7" y="f78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4"/>
                </a:cxn>
                <a:cxn ang="f50">
                  <a:pos x="f85" y="f82"/>
                </a:cxn>
                <a:cxn ang="f50">
                  <a:pos x="f77" y="f78"/>
                </a:cxn>
              </a:cxnLst>
              <a:rect l="f73" t="f76" r="f74" b="f75"/>
              <a:pathLst>
                <a:path w="46" h="43">
                  <a:moveTo>
                    <a:pt x="f8" y="f9"/>
                  </a:moveTo>
                  <a:cubicBezTo>
                    <a:pt x="f10" y="f11"/>
                    <a:pt x="f5" y="f12"/>
                    <a:pt x="f5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7"/>
                  </a:cubicBezTo>
                  <a:cubicBezTo>
                    <a:pt x="f24" y="f25"/>
                    <a:pt x="f20" y="f26"/>
                    <a:pt x="f27" y="f18"/>
                  </a:cubicBezTo>
                  <a:cubicBezTo>
                    <a:pt x="f6" y="f28"/>
                    <a:pt x="f16" y="f5"/>
                    <a:pt x="f8" y="f9"/>
                  </a:cubicBezTo>
                  <a:close/>
                </a:path>
              </a:pathLst>
            </a:custGeom>
            <a:solidFill>
              <a:srgbClr val="D60000"/>
            </a:solidFill>
            <a:ln w="9528" cap="flat">
              <a:solidFill>
                <a:srgbClr val="D6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452">
              <a:extLst>
                <a:ext uri="{FF2B5EF4-FFF2-40B4-BE49-F238E27FC236}">
                  <a16:creationId xmlns:a16="http://schemas.microsoft.com/office/drawing/2014/main" id="{944B4A4E-7F9E-4149-9A6F-34F823A2F94E}"/>
                </a:ext>
              </a:extLst>
            </p:cNvPr>
            <p:cNvSpPr/>
            <p:nvPr/>
          </p:nvSpPr>
          <p:spPr>
            <a:xfrm>
              <a:off x="3481623" y="5061542"/>
              <a:ext cx="694907" cy="3311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5"/>
                <a:gd name="f8" fmla="val 2"/>
                <a:gd name="f9" fmla="val 1"/>
                <a:gd name="f10" fmla="val 24"/>
                <a:gd name="f11" fmla="val 23"/>
                <a:gd name="f12" fmla="val 22"/>
                <a:gd name="f13" fmla="val 21"/>
                <a:gd name="f14" fmla="val 56"/>
                <a:gd name="f15" fmla="val 11"/>
                <a:gd name="f16" fmla="val 12"/>
                <a:gd name="f17" fmla="val 13"/>
                <a:gd name="f18" fmla="val 14"/>
                <a:gd name="f19" fmla="val 55"/>
                <a:gd name="f20" fmla="val 54"/>
                <a:gd name="f21" fmla="val 4"/>
                <a:gd name="f22" fmla="val 3"/>
                <a:gd name="f23" fmla="+- 0 0 -90"/>
                <a:gd name="f24" fmla="*/ f3 1 57"/>
                <a:gd name="f25" fmla="*/ f4 1 25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57"/>
                <a:gd name="f34" fmla="*/ f30 1 25"/>
                <a:gd name="f35" fmla="*/ 2 f31 1"/>
                <a:gd name="f36" fmla="*/ 25 f30 1"/>
                <a:gd name="f37" fmla="*/ 0 f31 1"/>
                <a:gd name="f38" fmla="*/ 24 f30 1"/>
                <a:gd name="f39" fmla="*/ 22 f30 1"/>
                <a:gd name="f40" fmla="*/ 56 f31 1"/>
                <a:gd name="f41" fmla="*/ 11 f30 1"/>
                <a:gd name="f42" fmla="*/ 57 f31 1"/>
                <a:gd name="f43" fmla="*/ 13 f30 1"/>
                <a:gd name="f44" fmla="*/ 54 f31 1"/>
                <a:gd name="f45" fmla="*/ 14 f30 1"/>
                <a:gd name="f46" fmla="*/ 3 f31 1"/>
                <a:gd name="f47" fmla="+- f32 0 f1"/>
                <a:gd name="f48" fmla="*/ f35 1 57"/>
                <a:gd name="f49" fmla="*/ f36 1 25"/>
                <a:gd name="f50" fmla="*/ f37 1 57"/>
                <a:gd name="f51" fmla="*/ f38 1 25"/>
                <a:gd name="f52" fmla="*/ f39 1 25"/>
                <a:gd name="f53" fmla="*/ f40 1 57"/>
                <a:gd name="f54" fmla="*/ f41 1 25"/>
                <a:gd name="f55" fmla="*/ f42 1 57"/>
                <a:gd name="f56" fmla="*/ f43 1 25"/>
                <a:gd name="f57" fmla="*/ f44 1 57"/>
                <a:gd name="f58" fmla="*/ f45 1 25"/>
                <a:gd name="f59" fmla="*/ f46 1 57"/>
                <a:gd name="f60" fmla="*/ 0 1 f33"/>
                <a:gd name="f61" fmla="*/ f27 1 f33"/>
                <a:gd name="f62" fmla="*/ 0 1 f34"/>
                <a:gd name="f63" fmla="*/ f28 1 f34"/>
                <a:gd name="f64" fmla="*/ f48 1 f33"/>
                <a:gd name="f65" fmla="*/ f49 1 f34"/>
                <a:gd name="f66" fmla="*/ f50 1 f33"/>
                <a:gd name="f67" fmla="*/ f51 1 f34"/>
                <a:gd name="f68" fmla="*/ f52 1 f34"/>
                <a:gd name="f69" fmla="*/ f53 1 f33"/>
                <a:gd name="f70" fmla="*/ f54 1 f34"/>
                <a:gd name="f71" fmla="*/ f55 1 f33"/>
                <a:gd name="f72" fmla="*/ f56 1 f34"/>
                <a:gd name="f73" fmla="*/ f57 1 f33"/>
                <a:gd name="f74" fmla="*/ f58 1 f34"/>
                <a:gd name="f75" fmla="*/ f59 1 f33"/>
                <a:gd name="f76" fmla="*/ f60 f24 1"/>
                <a:gd name="f77" fmla="*/ f61 f24 1"/>
                <a:gd name="f78" fmla="*/ f63 f25 1"/>
                <a:gd name="f79" fmla="*/ f62 f25 1"/>
                <a:gd name="f80" fmla="*/ f64 f24 1"/>
                <a:gd name="f81" fmla="*/ f65 f25 1"/>
                <a:gd name="f82" fmla="*/ f66 f24 1"/>
                <a:gd name="f83" fmla="*/ f67 f25 1"/>
                <a:gd name="f84" fmla="*/ f68 f25 1"/>
                <a:gd name="f85" fmla="*/ f69 f24 1"/>
                <a:gd name="f86" fmla="*/ f70 f25 1"/>
                <a:gd name="f87" fmla="*/ f71 f24 1"/>
                <a:gd name="f88" fmla="*/ f72 f25 1"/>
                <a:gd name="f89" fmla="*/ f73 f24 1"/>
                <a:gd name="f90" fmla="*/ f74 f25 1"/>
                <a:gd name="f91" fmla="*/ f7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80" y="f81"/>
                </a:cxn>
                <a:cxn ang="f47">
                  <a:pos x="f82" y="f83"/>
                </a:cxn>
                <a:cxn ang="f47">
                  <a:pos x="f82" y="f84"/>
                </a:cxn>
                <a:cxn ang="f47">
                  <a:pos x="f85" y="f86"/>
                </a:cxn>
                <a:cxn ang="f47">
                  <a:pos x="f87" y="f88"/>
                </a:cxn>
                <a:cxn ang="f47">
                  <a:pos x="f89" y="f90"/>
                </a:cxn>
                <a:cxn ang="f47">
                  <a:pos x="f91" y="f83"/>
                </a:cxn>
                <a:cxn ang="f47">
                  <a:pos x="f80" y="f81"/>
                </a:cxn>
              </a:cxnLst>
              <a:rect l="f76" t="f79" r="f77" b="f78"/>
              <a:pathLst>
                <a:path w="57" h="25">
                  <a:moveTo>
                    <a:pt x="f8" y="f7"/>
                  </a:moveTo>
                  <a:cubicBezTo>
                    <a:pt x="f9" y="f7"/>
                    <a:pt x="f9" y="f10"/>
                    <a:pt x="f5" y="f10"/>
                  </a:cubicBezTo>
                  <a:cubicBezTo>
                    <a:pt x="f5" y="f11"/>
                    <a:pt x="f5" y="f12"/>
                    <a:pt x="f5" y="f12"/>
                  </a:cubicBezTo>
                  <a:cubicBezTo>
                    <a:pt x="f9" y="f13"/>
                    <a:pt x="f11" y="f5"/>
                    <a:pt x="f14" y="f15"/>
                  </a:cubicBezTo>
                  <a:cubicBezTo>
                    <a:pt x="f14" y="f15"/>
                    <a:pt x="f6" y="f16"/>
                    <a:pt x="f6" y="f17"/>
                  </a:cubicBezTo>
                  <a:cubicBezTo>
                    <a:pt x="f14" y="f18"/>
                    <a:pt x="f19" y="f18"/>
                    <a:pt x="f20" y="f18"/>
                  </a:cubicBezTo>
                  <a:cubicBezTo>
                    <a:pt x="f10" y="f21"/>
                    <a:pt x="f22" y="f10"/>
                    <a:pt x="f22" y="f10"/>
                  </a:cubicBezTo>
                  <a:cubicBezTo>
                    <a:pt x="f8" y="f10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453">
              <a:extLst>
                <a:ext uri="{FF2B5EF4-FFF2-40B4-BE49-F238E27FC236}">
                  <a16:creationId xmlns:a16="http://schemas.microsoft.com/office/drawing/2014/main" id="{AB057E89-C79E-4513-BBEE-D2FB5D13CC43}"/>
                </a:ext>
              </a:extLst>
            </p:cNvPr>
            <p:cNvSpPr/>
            <p:nvPr/>
          </p:nvSpPr>
          <p:spPr>
            <a:xfrm>
              <a:off x="3526456" y="5376516"/>
              <a:ext cx="702368" cy="2826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1"/>
                <a:gd name="f8" fmla="val 17"/>
                <a:gd name="f9" fmla="val 15"/>
                <a:gd name="f10" fmla="val 18"/>
                <a:gd name="f11" fmla="val 8"/>
                <a:gd name="f12" fmla="val 1"/>
                <a:gd name="f13" fmla="val 14"/>
                <a:gd name="f14" fmla="val 13"/>
                <a:gd name="f15" fmla="val 12"/>
                <a:gd name="f16" fmla="val 11"/>
                <a:gd name="f17" fmla="val 2"/>
                <a:gd name="f18" fmla="val 33"/>
                <a:gd name="f19" fmla="val 54"/>
                <a:gd name="f20" fmla="val 55"/>
                <a:gd name="f21" fmla="val 56"/>
                <a:gd name="f22" fmla="val 3"/>
                <a:gd name="f23" fmla="val 4"/>
                <a:gd name="f24" fmla="val 43"/>
                <a:gd name="f25" fmla="+- 0 0 -90"/>
                <a:gd name="f26" fmla="*/ f3 1 57"/>
                <a:gd name="f27" fmla="*/ f4 1 21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57"/>
                <a:gd name="f36" fmla="*/ f32 1 21"/>
                <a:gd name="f37" fmla="*/ 21 f33 1"/>
                <a:gd name="f38" fmla="*/ 17 f32 1"/>
                <a:gd name="f39" fmla="*/ 1 f33 1"/>
                <a:gd name="f40" fmla="*/ 14 f32 1"/>
                <a:gd name="f41" fmla="*/ 0 f33 1"/>
                <a:gd name="f42" fmla="*/ 12 f32 1"/>
                <a:gd name="f43" fmla="*/ 2 f33 1"/>
                <a:gd name="f44" fmla="*/ 11 f32 1"/>
                <a:gd name="f45" fmla="*/ 54 f33 1"/>
                <a:gd name="f46" fmla="*/ 1 f32 1"/>
                <a:gd name="f47" fmla="*/ 56 f33 1"/>
                <a:gd name="f48" fmla="*/ 4 f32 1"/>
                <a:gd name="f49" fmla="+- f34 0 f1"/>
                <a:gd name="f50" fmla="*/ f37 1 57"/>
                <a:gd name="f51" fmla="*/ f38 1 21"/>
                <a:gd name="f52" fmla="*/ f39 1 57"/>
                <a:gd name="f53" fmla="*/ f40 1 21"/>
                <a:gd name="f54" fmla="*/ f41 1 57"/>
                <a:gd name="f55" fmla="*/ f42 1 21"/>
                <a:gd name="f56" fmla="*/ f43 1 57"/>
                <a:gd name="f57" fmla="*/ f44 1 21"/>
                <a:gd name="f58" fmla="*/ f45 1 57"/>
                <a:gd name="f59" fmla="*/ f46 1 21"/>
                <a:gd name="f60" fmla="*/ f47 1 57"/>
                <a:gd name="f61" fmla="*/ f48 1 21"/>
                <a:gd name="f62" fmla="*/ 0 1 f35"/>
                <a:gd name="f63" fmla="*/ f29 1 f35"/>
                <a:gd name="f64" fmla="*/ 0 1 f36"/>
                <a:gd name="f65" fmla="*/ f30 1 f36"/>
                <a:gd name="f66" fmla="*/ f50 1 f35"/>
                <a:gd name="f67" fmla="*/ f51 1 f36"/>
                <a:gd name="f68" fmla="*/ f52 1 f35"/>
                <a:gd name="f69" fmla="*/ f53 1 f36"/>
                <a:gd name="f70" fmla="*/ f54 1 f35"/>
                <a:gd name="f71" fmla="*/ f55 1 f36"/>
                <a:gd name="f72" fmla="*/ f56 1 f35"/>
                <a:gd name="f73" fmla="*/ f57 1 f36"/>
                <a:gd name="f74" fmla="*/ f58 1 f35"/>
                <a:gd name="f75" fmla="*/ f59 1 f36"/>
                <a:gd name="f76" fmla="*/ f60 1 f35"/>
                <a:gd name="f77" fmla="*/ f61 1 f36"/>
                <a:gd name="f78" fmla="*/ f62 f26 1"/>
                <a:gd name="f79" fmla="*/ f63 f26 1"/>
                <a:gd name="f80" fmla="*/ f65 f27 1"/>
                <a:gd name="f81" fmla="*/ f64 f27 1"/>
                <a:gd name="f82" fmla="*/ f66 f26 1"/>
                <a:gd name="f83" fmla="*/ f67 f27 1"/>
                <a:gd name="f84" fmla="*/ f68 f26 1"/>
                <a:gd name="f85" fmla="*/ f69 f27 1"/>
                <a:gd name="f86" fmla="*/ f70 f26 1"/>
                <a:gd name="f87" fmla="*/ f71 f27 1"/>
                <a:gd name="f88" fmla="*/ f72 f26 1"/>
                <a:gd name="f89" fmla="*/ f73 f27 1"/>
                <a:gd name="f90" fmla="*/ f74 f26 1"/>
                <a:gd name="f91" fmla="*/ f75 f27 1"/>
                <a:gd name="f92" fmla="*/ f76 f26 1"/>
                <a:gd name="f93" fmla="*/ f7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91"/>
                </a:cxn>
                <a:cxn ang="f49">
                  <a:pos x="f92" y="f93"/>
                </a:cxn>
                <a:cxn ang="f49">
                  <a:pos x="f82" y="f83"/>
                </a:cxn>
              </a:cxnLst>
              <a:rect l="f78" t="f81" r="f79" b="f80"/>
              <a:pathLst>
                <a:path w="57" h="21">
                  <a:moveTo>
                    <a:pt x="f7" y="f8"/>
                  </a:moveTo>
                  <a:cubicBezTo>
                    <a:pt x="f9" y="f10"/>
                    <a:pt x="f11" y="f8"/>
                    <a:pt x="f12" y="f13"/>
                  </a:cubicBezTo>
                  <a:cubicBezTo>
                    <a:pt x="f5" y="f13"/>
                    <a:pt x="f5" y="f14"/>
                    <a:pt x="f5" y="f15"/>
                  </a:cubicBezTo>
                  <a:cubicBezTo>
                    <a:pt x="f5" y="f16"/>
                    <a:pt x="f12" y="f16"/>
                    <a:pt x="f17" y="f16"/>
                  </a:cubicBezTo>
                  <a:cubicBezTo>
                    <a:pt x="f18" y="f7"/>
                    <a:pt x="f19" y="f12"/>
                    <a:pt x="f19" y="f12"/>
                  </a:cubicBezTo>
                  <a:cubicBezTo>
                    <a:pt x="f20" y="f5"/>
                    <a:pt x="f21" y="f5"/>
                    <a:pt x="f21" y="f12"/>
                  </a:cubicBezTo>
                  <a:cubicBezTo>
                    <a:pt x="f6" y="f17"/>
                    <a:pt x="f6" y="f22"/>
                    <a:pt x="f21" y="f23"/>
                  </a:cubicBezTo>
                  <a:cubicBezTo>
                    <a:pt x="f21" y="f23"/>
                    <a:pt x="f24" y="f8"/>
                    <a:pt x="f7" y="f8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454">
              <a:extLst>
                <a:ext uri="{FF2B5EF4-FFF2-40B4-BE49-F238E27FC236}">
                  <a16:creationId xmlns:a16="http://schemas.microsoft.com/office/drawing/2014/main" id="{55B1C646-3844-47CA-943D-AF75F6759938}"/>
                </a:ext>
              </a:extLst>
            </p:cNvPr>
            <p:cNvSpPr/>
            <p:nvPr/>
          </p:nvSpPr>
          <p:spPr>
            <a:xfrm>
              <a:off x="3563819" y="5303830"/>
              <a:ext cx="552928" cy="1372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11"/>
                <a:gd name="f8" fmla="val 2"/>
                <a:gd name="f9" fmla="val 1"/>
                <a:gd name="f10" fmla="val 10"/>
                <a:gd name="f11" fmla="val 9"/>
                <a:gd name="f12" fmla="val 8"/>
                <a:gd name="f13" fmla="val 7"/>
                <a:gd name="f14" fmla="val 43"/>
                <a:gd name="f15" fmla="val 44"/>
                <a:gd name="f16" fmla="val 3"/>
                <a:gd name="f17" fmla="val 4"/>
                <a:gd name="f18" fmla="+- 0 0 -90"/>
                <a:gd name="f19" fmla="*/ f3 1 45"/>
                <a:gd name="f20" fmla="*/ f4 1 1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45"/>
                <a:gd name="f29" fmla="*/ f25 1 11"/>
                <a:gd name="f30" fmla="*/ 2 f26 1"/>
                <a:gd name="f31" fmla="*/ 11 f25 1"/>
                <a:gd name="f32" fmla="*/ 0 f26 1"/>
                <a:gd name="f33" fmla="*/ 9 f25 1"/>
                <a:gd name="f34" fmla="*/ 1 f26 1"/>
                <a:gd name="f35" fmla="*/ 7 f25 1"/>
                <a:gd name="f36" fmla="*/ 43 f26 1"/>
                <a:gd name="f37" fmla="*/ 0 f25 1"/>
                <a:gd name="f38" fmla="*/ 45 f26 1"/>
                <a:gd name="f39" fmla="*/ 2 f25 1"/>
                <a:gd name="f40" fmla="*/ 44 f26 1"/>
                <a:gd name="f41" fmla="*/ 4 f25 1"/>
                <a:gd name="f42" fmla="+- f27 0 f1"/>
                <a:gd name="f43" fmla="*/ f30 1 45"/>
                <a:gd name="f44" fmla="*/ f31 1 11"/>
                <a:gd name="f45" fmla="*/ f32 1 45"/>
                <a:gd name="f46" fmla="*/ f33 1 11"/>
                <a:gd name="f47" fmla="*/ f34 1 45"/>
                <a:gd name="f48" fmla="*/ f35 1 11"/>
                <a:gd name="f49" fmla="*/ f36 1 45"/>
                <a:gd name="f50" fmla="*/ f37 1 11"/>
                <a:gd name="f51" fmla="*/ f38 1 45"/>
                <a:gd name="f52" fmla="*/ f39 1 11"/>
                <a:gd name="f53" fmla="*/ f40 1 45"/>
                <a:gd name="f54" fmla="*/ f41 1 11"/>
                <a:gd name="f55" fmla="*/ 0 1 f28"/>
                <a:gd name="f56" fmla="*/ f22 1 f28"/>
                <a:gd name="f57" fmla="*/ 0 1 f29"/>
                <a:gd name="f58" fmla="*/ f23 1 f29"/>
                <a:gd name="f59" fmla="*/ f43 1 f28"/>
                <a:gd name="f60" fmla="*/ f44 1 f29"/>
                <a:gd name="f61" fmla="*/ f45 1 f28"/>
                <a:gd name="f62" fmla="*/ f46 1 f29"/>
                <a:gd name="f63" fmla="*/ f47 1 f28"/>
                <a:gd name="f64" fmla="*/ f48 1 f29"/>
                <a:gd name="f65" fmla="*/ f49 1 f28"/>
                <a:gd name="f66" fmla="*/ f50 1 f29"/>
                <a:gd name="f67" fmla="*/ f51 1 f28"/>
                <a:gd name="f68" fmla="*/ f52 1 f29"/>
                <a:gd name="f69" fmla="*/ f53 1 f28"/>
                <a:gd name="f70" fmla="*/ f54 1 f29"/>
                <a:gd name="f71" fmla="*/ f55 f19 1"/>
                <a:gd name="f72" fmla="*/ f56 f19 1"/>
                <a:gd name="f73" fmla="*/ f58 f20 1"/>
                <a:gd name="f74" fmla="*/ f57 f20 1"/>
                <a:gd name="f75" fmla="*/ f59 f19 1"/>
                <a:gd name="f76" fmla="*/ f60 f20 1"/>
                <a:gd name="f77" fmla="*/ f61 f19 1"/>
                <a:gd name="f78" fmla="*/ f62 f20 1"/>
                <a:gd name="f79" fmla="*/ f63 f19 1"/>
                <a:gd name="f80" fmla="*/ f64 f20 1"/>
                <a:gd name="f81" fmla="*/ f65 f19 1"/>
                <a:gd name="f82" fmla="*/ f66 f20 1"/>
                <a:gd name="f83" fmla="*/ f67 f19 1"/>
                <a:gd name="f84" fmla="*/ f68 f20 1"/>
                <a:gd name="f85" fmla="*/ f69 f19 1"/>
                <a:gd name="f86" fmla="*/ f7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81" y="f82"/>
                </a:cxn>
                <a:cxn ang="f42">
                  <a:pos x="f83" y="f84"/>
                </a:cxn>
                <a:cxn ang="f42">
                  <a:pos x="f85" y="f86"/>
                </a:cxn>
                <a:cxn ang="f42">
                  <a:pos x="f75" y="f76"/>
                </a:cxn>
              </a:cxnLst>
              <a:rect l="f71" t="f74" r="f72" b="f73"/>
              <a:pathLst>
                <a:path w="45" h="11">
                  <a:moveTo>
                    <a:pt x="f8" y="f7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12"/>
                    <a:pt x="f5" y="f13"/>
                    <a:pt x="f9" y="f13"/>
                  </a:cubicBezTo>
                  <a:cubicBezTo>
                    <a:pt x="f14" y="f5"/>
                    <a:pt x="f14" y="f5"/>
                    <a:pt x="f14" y="f5"/>
                  </a:cubicBezTo>
                  <a:cubicBezTo>
                    <a:pt x="f15" y="f5"/>
                    <a:pt x="f6" y="f9"/>
                    <a:pt x="f6" y="f8"/>
                  </a:cubicBezTo>
                  <a:cubicBezTo>
                    <a:pt x="f6" y="f16"/>
                    <a:pt x="f6" y="f17"/>
                    <a:pt x="f15" y="f17"/>
                  </a:cubicBezTo>
                  <a:cubicBezTo>
                    <a:pt x="f8" y="f7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455">
              <a:extLst>
                <a:ext uri="{FF2B5EF4-FFF2-40B4-BE49-F238E27FC236}">
                  <a16:creationId xmlns:a16="http://schemas.microsoft.com/office/drawing/2014/main" id="{21D8977D-4E89-4728-A81D-D786470F5723}"/>
                </a:ext>
              </a:extLst>
            </p:cNvPr>
            <p:cNvSpPr/>
            <p:nvPr/>
          </p:nvSpPr>
          <p:spPr>
            <a:xfrm>
              <a:off x="2868920" y="7928597"/>
              <a:ext cx="321301" cy="2261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17"/>
                <a:gd name="f8" fmla="val 25"/>
                <a:gd name="f9" fmla="val 4"/>
                <a:gd name="f10" fmla="val 3"/>
                <a:gd name="f11" fmla="val 2"/>
                <a:gd name="f12" fmla="val 1"/>
                <a:gd name="f13" fmla="val 23"/>
                <a:gd name="f14" fmla="val 13"/>
                <a:gd name="f15" fmla="val 14"/>
                <a:gd name="f16" fmla="val 16"/>
                <a:gd name="f17" fmla="+- 0 0 -90"/>
                <a:gd name="f18" fmla="*/ f3 1 26"/>
                <a:gd name="f19" fmla="*/ f4 1 1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6"/>
                <a:gd name="f28" fmla="*/ f24 1 17"/>
                <a:gd name="f29" fmla="*/ 25 f25 1"/>
                <a:gd name="f30" fmla="*/ 4 f24 1"/>
                <a:gd name="f31" fmla="*/ 1 f24 1"/>
                <a:gd name="f32" fmla="*/ 23 f25 1"/>
                <a:gd name="f33" fmla="*/ 0 f24 1"/>
                <a:gd name="f34" fmla="*/ 0 f25 1"/>
                <a:gd name="f35" fmla="*/ 13 f24 1"/>
                <a:gd name="f36" fmla="*/ 1 f25 1"/>
                <a:gd name="f37" fmla="*/ 17 f24 1"/>
                <a:gd name="f38" fmla="+- f26 0 f1"/>
                <a:gd name="f39" fmla="*/ f29 1 26"/>
                <a:gd name="f40" fmla="*/ f30 1 17"/>
                <a:gd name="f41" fmla="*/ f31 1 17"/>
                <a:gd name="f42" fmla="*/ f32 1 26"/>
                <a:gd name="f43" fmla="*/ f33 1 17"/>
                <a:gd name="f44" fmla="*/ f34 1 26"/>
                <a:gd name="f45" fmla="*/ f35 1 17"/>
                <a:gd name="f46" fmla="*/ f36 1 26"/>
                <a:gd name="f47" fmla="*/ f37 1 17"/>
                <a:gd name="f48" fmla="*/ 0 1 f27"/>
                <a:gd name="f49" fmla="*/ f21 1 f27"/>
                <a:gd name="f50" fmla="*/ 0 1 f28"/>
                <a:gd name="f51" fmla="*/ f22 1 f28"/>
                <a:gd name="f52" fmla="*/ f39 1 f27"/>
                <a:gd name="f53" fmla="*/ f40 1 f28"/>
                <a:gd name="f54" fmla="*/ f41 1 f28"/>
                <a:gd name="f55" fmla="*/ f42 1 f27"/>
                <a:gd name="f56" fmla="*/ f43 1 f28"/>
                <a:gd name="f57" fmla="*/ f44 1 f27"/>
                <a:gd name="f58" fmla="*/ f45 1 f28"/>
                <a:gd name="f59" fmla="*/ f46 1 f27"/>
                <a:gd name="f60" fmla="*/ f47 1 f28"/>
                <a:gd name="f61" fmla="*/ f48 f18 1"/>
                <a:gd name="f62" fmla="*/ f49 f18 1"/>
                <a:gd name="f63" fmla="*/ f51 f19 1"/>
                <a:gd name="f64" fmla="*/ f50 f19 1"/>
                <a:gd name="f65" fmla="*/ f52 f18 1"/>
                <a:gd name="f66" fmla="*/ f53 f19 1"/>
                <a:gd name="f67" fmla="*/ f54 f19 1"/>
                <a:gd name="f68" fmla="*/ f55 f18 1"/>
                <a:gd name="f69" fmla="*/ f56 f19 1"/>
                <a:gd name="f70" fmla="*/ f57 f18 1"/>
                <a:gd name="f71" fmla="*/ f58 f19 1"/>
                <a:gd name="f72" fmla="*/ f59 f18 1"/>
                <a:gd name="f73" fmla="*/ f60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5" y="f66"/>
                </a:cxn>
                <a:cxn ang="f38">
                  <a:pos x="f65" y="f67"/>
                </a:cxn>
                <a:cxn ang="f38">
                  <a:pos x="f68" y="f69"/>
                </a:cxn>
                <a:cxn ang="f38">
                  <a:pos x="f70" y="f71"/>
                </a:cxn>
                <a:cxn ang="f38">
                  <a:pos x="f72" y="f73"/>
                </a:cxn>
                <a:cxn ang="f38">
                  <a:pos x="f65" y="f66"/>
                </a:cxn>
              </a:cxnLst>
              <a:rect l="f61" t="f64" r="f62" b="f63"/>
              <a:pathLst>
                <a:path w="26" h="17">
                  <a:moveTo>
                    <a:pt x="f8" y="f9"/>
                  </a:moveTo>
                  <a:cubicBezTo>
                    <a:pt x="f8" y="f10"/>
                    <a:pt x="f6" y="f11"/>
                    <a:pt x="f8" y="f12"/>
                  </a:cubicBezTo>
                  <a:cubicBezTo>
                    <a:pt x="f8" y="f5"/>
                    <a:pt x="f13" y="f5"/>
                    <a:pt x="f13" y="f5"/>
                  </a:cubicBezTo>
                  <a:cubicBezTo>
                    <a:pt x="f5" y="f14"/>
                    <a:pt x="f5" y="f14"/>
                    <a:pt x="f5" y="f14"/>
                  </a:cubicBezTo>
                  <a:cubicBezTo>
                    <a:pt x="f12" y="f15"/>
                    <a:pt x="f12" y="f16"/>
                    <a:pt x="f12" y="f7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456">
              <a:extLst>
                <a:ext uri="{FF2B5EF4-FFF2-40B4-BE49-F238E27FC236}">
                  <a16:creationId xmlns:a16="http://schemas.microsoft.com/office/drawing/2014/main" id="{C1D82A15-72B8-466A-9FFF-B2731010E559}"/>
                </a:ext>
              </a:extLst>
            </p:cNvPr>
            <p:cNvSpPr/>
            <p:nvPr/>
          </p:nvSpPr>
          <p:spPr>
            <a:xfrm>
              <a:off x="2846499" y="7783226"/>
              <a:ext cx="500624" cy="2342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18"/>
                <a:gd name="f8" fmla="val 1"/>
                <a:gd name="f9" fmla="val 5"/>
                <a:gd name="f10" fmla="val 12"/>
                <a:gd name="f11" fmla="val 16"/>
                <a:gd name="f12" fmla="val 4"/>
                <a:gd name="f13" fmla="val 39"/>
                <a:gd name="f14" fmla="val 40"/>
                <a:gd name="f15" fmla="val 3"/>
                <a:gd name="f16" fmla="val 2"/>
                <a:gd name="f17" fmla="val 17"/>
                <a:gd name="f18" fmla="val 6"/>
                <a:gd name="f19" fmla="val 7"/>
                <a:gd name="f20" fmla="val 14"/>
                <a:gd name="f21" fmla="val 15"/>
                <a:gd name="f22" fmla="+- 0 0 -90"/>
                <a:gd name="f23" fmla="*/ f3 1 41"/>
                <a:gd name="f24" fmla="*/ f4 1 18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41"/>
                <a:gd name="f33" fmla="*/ f29 1 18"/>
                <a:gd name="f34" fmla="*/ 1 f30 1"/>
                <a:gd name="f35" fmla="*/ 18 f29 1"/>
                <a:gd name="f36" fmla="*/ 39 f30 1"/>
                <a:gd name="f37" fmla="*/ 4 f29 1"/>
                <a:gd name="f38" fmla="*/ 41 f30 1"/>
                <a:gd name="f39" fmla="*/ 2 f29 1"/>
                <a:gd name="f40" fmla="*/ 0 f29 1"/>
                <a:gd name="f41" fmla="*/ 0 f30 1"/>
                <a:gd name="f42" fmla="*/ 14 f29 1"/>
                <a:gd name="f43" fmla="+- f31 0 f1"/>
                <a:gd name="f44" fmla="*/ f34 1 41"/>
                <a:gd name="f45" fmla="*/ f35 1 18"/>
                <a:gd name="f46" fmla="*/ f36 1 41"/>
                <a:gd name="f47" fmla="*/ f37 1 18"/>
                <a:gd name="f48" fmla="*/ f38 1 41"/>
                <a:gd name="f49" fmla="*/ f39 1 18"/>
                <a:gd name="f50" fmla="*/ f40 1 18"/>
                <a:gd name="f51" fmla="*/ f41 1 41"/>
                <a:gd name="f52" fmla="*/ f42 1 18"/>
                <a:gd name="f53" fmla="*/ 0 1 f32"/>
                <a:gd name="f54" fmla="*/ f26 1 f32"/>
                <a:gd name="f55" fmla="*/ 0 1 f33"/>
                <a:gd name="f56" fmla="*/ f27 1 f33"/>
                <a:gd name="f57" fmla="*/ f44 1 f32"/>
                <a:gd name="f58" fmla="*/ f45 1 f33"/>
                <a:gd name="f59" fmla="*/ f46 1 f32"/>
                <a:gd name="f60" fmla="*/ f47 1 f33"/>
                <a:gd name="f61" fmla="*/ f48 1 f32"/>
                <a:gd name="f62" fmla="*/ f49 1 f33"/>
                <a:gd name="f63" fmla="*/ f50 1 f33"/>
                <a:gd name="f64" fmla="*/ f51 1 f32"/>
                <a:gd name="f65" fmla="*/ f52 1 f33"/>
                <a:gd name="f66" fmla="*/ f53 f23 1"/>
                <a:gd name="f67" fmla="*/ f54 f23 1"/>
                <a:gd name="f68" fmla="*/ f56 f24 1"/>
                <a:gd name="f69" fmla="*/ f55 f24 1"/>
                <a:gd name="f70" fmla="*/ f57 f23 1"/>
                <a:gd name="f71" fmla="*/ f58 f24 1"/>
                <a:gd name="f72" fmla="*/ f59 f23 1"/>
                <a:gd name="f73" fmla="*/ f60 f24 1"/>
                <a:gd name="f74" fmla="*/ f61 f23 1"/>
                <a:gd name="f75" fmla="*/ f62 f24 1"/>
                <a:gd name="f76" fmla="*/ f63 f24 1"/>
                <a:gd name="f77" fmla="*/ f64 f23 1"/>
                <a:gd name="f78" fmla="*/ f6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72" y="f76"/>
                </a:cxn>
                <a:cxn ang="f43">
                  <a:pos x="f72" y="f76"/>
                </a:cxn>
                <a:cxn ang="f43">
                  <a:pos x="f77" y="f78"/>
                </a:cxn>
                <a:cxn ang="f43">
                  <a:pos x="f70" y="f71"/>
                </a:cxn>
              </a:cxnLst>
              <a:rect l="f66" t="f69" r="f67" b="f68"/>
              <a:pathLst>
                <a:path w="41" h="18">
                  <a:moveTo>
                    <a:pt x="f8" y="f7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6" y="f15"/>
                    <a:pt x="f6" y="f16"/>
                  </a:cubicBezTo>
                  <a:cubicBezTo>
                    <a:pt x="f6" y="f8"/>
                    <a:pt x="f14" y="f5"/>
                    <a:pt x="f13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17" y="f5"/>
                    <a:pt x="f18" y="f19"/>
                    <a:pt x="f5" y="f20"/>
                  </a:cubicBezTo>
                  <a:cubicBezTo>
                    <a:pt x="f5" y="f21"/>
                    <a:pt x="f8" y="f1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457">
              <a:extLst>
                <a:ext uri="{FF2B5EF4-FFF2-40B4-BE49-F238E27FC236}">
                  <a16:creationId xmlns:a16="http://schemas.microsoft.com/office/drawing/2014/main" id="{CB22AE58-E854-42B7-AEF5-0727DB935F18}"/>
                </a:ext>
              </a:extLst>
            </p:cNvPr>
            <p:cNvSpPr/>
            <p:nvPr/>
          </p:nvSpPr>
          <p:spPr>
            <a:xfrm>
              <a:off x="2891332" y="7928597"/>
              <a:ext cx="493154" cy="2988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39"/>
                <a:gd name="f9" fmla="val 3"/>
                <a:gd name="f10" fmla="val 1"/>
                <a:gd name="f11" fmla="val 38"/>
                <a:gd name="f12" fmla="val 37"/>
                <a:gd name="f13" fmla="val 36"/>
                <a:gd name="f14" fmla="val 24"/>
                <a:gd name="f15" fmla="val 14"/>
                <a:gd name="f16" fmla="val 7"/>
                <a:gd name="f17" fmla="val 18"/>
                <a:gd name="f18" fmla="val 20"/>
                <a:gd name="f19" fmla="val 21"/>
                <a:gd name="f20" fmla="val 22"/>
                <a:gd name="f21" fmla="val 9"/>
                <a:gd name="f22" fmla="val 26"/>
                <a:gd name="f23" fmla="+- 0 0 -90"/>
                <a:gd name="f24" fmla="*/ f3 1 40"/>
                <a:gd name="f25" fmla="*/ f4 1 23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40"/>
                <a:gd name="f34" fmla="*/ f30 1 23"/>
                <a:gd name="f35" fmla="*/ 39 f31 1"/>
                <a:gd name="f36" fmla="*/ 3 f30 1"/>
                <a:gd name="f37" fmla="*/ 1 f30 1"/>
                <a:gd name="f38" fmla="*/ 36 f31 1"/>
                <a:gd name="f39" fmla="*/ 0 f31 1"/>
                <a:gd name="f40" fmla="*/ 20 f30 1"/>
                <a:gd name="f41" fmla="*/ 1 f31 1"/>
                <a:gd name="f42" fmla="*/ 23 f30 1"/>
                <a:gd name="f43" fmla="+- f32 0 f1"/>
                <a:gd name="f44" fmla="*/ f35 1 40"/>
                <a:gd name="f45" fmla="*/ f36 1 23"/>
                <a:gd name="f46" fmla="*/ f37 1 23"/>
                <a:gd name="f47" fmla="*/ f38 1 40"/>
                <a:gd name="f48" fmla="*/ f39 1 40"/>
                <a:gd name="f49" fmla="*/ f40 1 23"/>
                <a:gd name="f50" fmla="*/ f41 1 40"/>
                <a:gd name="f51" fmla="*/ f42 1 23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4"/>
                <a:gd name="f59" fmla="*/ f47 1 f33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5 1"/>
                <a:gd name="f71" fmla="*/ f59 f24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68" y="f70"/>
                </a:cxn>
                <a:cxn ang="f43">
                  <a:pos x="f71" y="f70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40" h="23">
                  <a:moveTo>
                    <a:pt x="f8" y="f9"/>
                  </a:moveTo>
                  <a:cubicBezTo>
                    <a:pt x="f6" y="f9"/>
                    <a:pt x="f6" y="f10"/>
                    <a:pt x="f8" y="f10"/>
                  </a:cubicBezTo>
                  <a:cubicBezTo>
                    <a:pt x="f11" y="f5"/>
                    <a:pt x="f12" y="f5"/>
                    <a:pt x="f13" y="f10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10" y="f7"/>
                  </a:cubicBezTo>
                  <a:cubicBezTo>
                    <a:pt x="f21" y="f20"/>
                    <a:pt x="f22" y="f17"/>
                    <a:pt x="f8" y="f9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Овал 14">
              <a:extLst>
                <a:ext uri="{FF2B5EF4-FFF2-40B4-BE49-F238E27FC236}">
                  <a16:creationId xmlns:a16="http://schemas.microsoft.com/office/drawing/2014/main" id="{97775440-AB16-456A-87A8-8EBCD06AF222}"/>
                </a:ext>
              </a:extLst>
            </p:cNvPr>
            <p:cNvSpPr/>
            <p:nvPr/>
          </p:nvSpPr>
          <p:spPr>
            <a:xfrm rot="20884724">
              <a:off x="3157452" y="3053574"/>
              <a:ext cx="558003" cy="7394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D60000"/>
                </a:gs>
                <a:gs pos="100000">
                  <a:srgbClr val="FF4747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55104 -0.01042 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>
            <a:extLst>
              <a:ext uri="{FF2B5EF4-FFF2-40B4-BE49-F238E27FC236}">
                <a16:creationId xmlns:a16="http://schemas.microsoft.com/office/drawing/2014/main" id="{82A4E721-8CE2-44B7-8C63-D7B00145BEE7}"/>
              </a:ext>
            </a:extLst>
          </p:cNvPr>
          <p:cNvSpPr txBox="1"/>
          <p:nvPr/>
        </p:nvSpPr>
        <p:spPr>
          <a:xfrm>
            <a:off x="3894253" y="6279949"/>
            <a:ext cx="4403494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В телефона на учителката има есенна украса.</a:t>
            </a:r>
          </a:p>
        </p:txBody>
      </p:sp>
      <p:pic>
        <p:nvPicPr>
          <p:cNvPr id="4" name="Рисунка 18">
            <a:extLst>
              <a:ext uri="{FF2B5EF4-FFF2-40B4-BE49-F238E27FC236}">
                <a16:creationId xmlns:a16="http://schemas.microsoft.com/office/drawing/2014/main" id="{24EC3109-8463-437C-8B7D-08FA4B62F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1657" y="950976"/>
            <a:ext cx="3688686" cy="4619859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5" name="Группа 2">
            <a:extLst>
              <a:ext uri="{FF2B5EF4-FFF2-40B4-BE49-F238E27FC236}">
                <a16:creationId xmlns:a16="http://schemas.microsoft.com/office/drawing/2014/main" id="{F67FBABB-095E-485E-BFD4-D437DF821800}"/>
              </a:ext>
            </a:extLst>
          </p:cNvPr>
          <p:cNvGrpSpPr/>
          <p:nvPr/>
        </p:nvGrpSpPr>
        <p:grpSpPr>
          <a:xfrm>
            <a:off x="2144130" y="3053574"/>
            <a:ext cx="5477009" cy="8242813"/>
            <a:chOff x="2144130" y="3053574"/>
            <a:chExt cx="5477009" cy="8242813"/>
          </a:xfrm>
        </p:grpSpPr>
        <p:sp>
          <p:nvSpPr>
            <p:cNvPr id="6" name="Freeform 440">
              <a:extLst>
                <a:ext uri="{FF2B5EF4-FFF2-40B4-BE49-F238E27FC236}">
                  <a16:creationId xmlns:a16="http://schemas.microsoft.com/office/drawing/2014/main" id="{3884EAEE-2F17-49BF-9B4D-242A5EA22228}"/>
                </a:ext>
              </a:extLst>
            </p:cNvPr>
            <p:cNvSpPr/>
            <p:nvPr/>
          </p:nvSpPr>
          <p:spPr>
            <a:xfrm>
              <a:off x="2144130" y="3123261"/>
              <a:ext cx="5477009" cy="81731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8"/>
                <a:gd name="f7" fmla="val 619"/>
                <a:gd name="f8" fmla="val 126"/>
                <a:gd name="f9" fmla="val 346"/>
                <a:gd name="f10" fmla="val 78"/>
                <a:gd name="f11" fmla="val 48"/>
                <a:gd name="f12" fmla="val 72"/>
                <a:gd name="f13" fmla="val 11"/>
                <a:gd name="f14" fmla="val 102"/>
                <a:gd name="f15" fmla="val 5"/>
                <a:gd name="f16" fmla="val 132"/>
                <a:gd name="f17" fmla="val 138"/>
                <a:gd name="f18" fmla="val 34"/>
                <a:gd name="f19" fmla="val 205"/>
                <a:gd name="f20" fmla="val 281"/>
                <a:gd name="f21" fmla="val 207"/>
                <a:gd name="f22" fmla="val 182"/>
                <a:gd name="f23" fmla="val 235"/>
                <a:gd name="f24" fmla="val 186"/>
                <a:gd name="f25" fmla="val 264"/>
                <a:gd name="f26" fmla="val 191"/>
                <a:gd name="f27" fmla="val 274"/>
                <a:gd name="f28" fmla="val 198"/>
                <a:gd name="f29" fmla="val 280"/>
                <a:gd name="f30" fmla="val 244"/>
                <a:gd name="f31" fmla="val 303"/>
                <a:gd name="f32" fmla="val 208"/>
                <a:gd name="f33" fmla="val 337"/>
                <a:gd name="f34" fmla="val 247"/>
                <a:gd name="f35" fmla="val 351"/>
                <a:gd name="f36" fmla="val 265"/>
                <a:gd name="f37" fmla="val 352"/>
                <a:gd name="f38" fmla="val 299"/>
                <a:gd name="f39" fmla="val 393"/>
                <a:gd name="f40" fmla="val 282"/>
                <a:gd name="f41" fmla="val 421"/>
                <a:gd name="f42" fmla="val 363"/>
                <a:gd name="f43" fmla="val 443"/>
                <a:gd name="f44" fmla="val 409"/>
                <a:gd name="f45" fmla="val 156"/>
                <a:gd name="f46" fmla="val 75"/>
                <a:gd name="f47" fmla="val 495"/>
                <a:gd name="f48" fmla="val 70"/>
                <a:gd name="f49" fmla="val 445"/>
                <a:gd name="f50" fmla="val 66"/>
                <a:gd name="f51" fmla="val 394"/>
                <a:gd name="f52" fmla="val 49"/>
                <a:gd name="f53" fmla="val 316"/>
                <a:gd name="f54" fmla="val 24"/>
                <a:gd name="f55" fmla="val 46"/>
                <a:gd name="f56" fmla="val 201"/>
                <a:gd name="f57" fmla="+- 0 0 -90"/>
                <a:gd name="f58" fmla="*/ f3 1 448"/>
                <a:gd name="f59" fmla="*/ f4 1 619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448"/>
                <a:gd name="f68" fmla="*/ f64 1 619"/>
                <a:gd name="f69" fmla="*/ 126 f65 1"/>
                <a:gd name="f70" fmla="*/ 346 f64 1"/>
                <a:gd name="f71" fmla="*/ 78 f65 1"/>
                <a:gd name="f72" fmla="*/ 48 f64 1"/>
                <a:gd name="f73" fmla="*/ 102 f65 1"/>
                <a:gd name="f74" fmla="*/ 5 f64 1"/>
                <a:gd name="f75" fmla="*/ 138 f65 1"/>
                <a:gd name="f76" fmla="*/ 34 f64 1"/>
                <a:gd name="f77" fmla="*/ 205 f65 1"/>
                <a:gd name="f78" fmla="*/ 281 f64 1"/>
                <a:gd name="f79" fmla="*/ 235 f65 1"/>
                <a:gd name="f80" fmla="*/ 186 f64 1"/>
                <a:gd name="f81" fmla="*/ 280 f65 1"/>
                <a:gd name="f82" fmla="*/ 244 f64 1"/>
                <a:gd name="f83" fmla="*/ 337 f65 1"/>
                <a:gd name="f84" fmla="*/ 247 f64 1"/>
                <a:gd name="f85" fmla="*/ 352 f65 1"/>
                <a:gd name="f86" fmla="*/ 299 f64 1"/>
                <a:gd name="f87" fmla="*/ 421 f65 1"/>
                <a:gd name="f88" fmla="*/ 363 f64 1"/>
                <a:gd name="f89" fmla="*/ 409 f65 1"/>
                <a:gd name="f90" fmla="*/ 619 f64 1"/>
                <a:gd name="f91" fmla="*/ 156 f65 1"/>
                <a:gd name="f92" fmla="*/ 70 f65 1"/>
                <a:gd name="f93" fmla="*/ 445 f64 1"/>
                <a:gd name="f94" fmla="*/ 24 f65 1"/>
                <a:gd name="f95" fmla="+- f66 0 f1"/>
                <a:gd name="f96" fmla="*/ f69 1 448"/>
                <a:gd name="f97" fmla="*/ f70 1 619"/>
                <a:gd name="f98" fmla="*/ f71 1 448"/>
                <a:gd name="f99" fmla="*/ f72 1 619"/>
                <a:gd name="f100" fmla="*/ f73 1 448"/>
                <a:gd name="f101" fmla="*/ f74 1 619"/>
                <a:gd name="f102" fmla="*/ f75 1 448"/>
                <a:gd name="f103" fmla="*/ f76 1 619"/>
                <a:gd name="f104" fmla="*/ f77 1 448"/>
                <a:gd name="f105" fmla="*/ f78 1 619"/>
                <a:gd name="f106" fmla="*/ f79 1 448"/>
                <a:gd name="f107" fmla="*/ f80 1 619"/>
                <a:gd name="f108" fmla="*/ f81 1 448"/>
                <a:gd name="f109" fmla="*/ f82 1 619"/>
                <a:gd name="f110" fmla="*/ f83 1 448"/>
                <a:gd name="f111" fmla="*/ f84 1 619"/>
                <a:gd name="f112" fmla="*/ f85 1 448"/>
                <a:gd name="f113" fmla="*/ f86 1 619"/>
                <a:gd name="f114" fmla="*/ f87 1 448"/>
                <a:gd name="f115" fmla="*/ f88 1 619"/>
                <a:gd name="f116" fmla="*/ f89 1 448"/>
                <a:gd name="f117" fmla="*/ f90 1 619"/>
                <a:gd name="f118" fmla="*/ f91 1 448"/>
                <a:gd name="f119" fmla="*/ f92 1 448"/>
                <a:gd name="f120" fmla="*/ f93 1 619"/>
                <a:gd name="f121" fmla="*/ f94 1 448"/>
                <a:gd name="f122" fmla="*/ 0 1 f67"/>
                <a:gd name="f123" fmla="*/ f61 1 f67"/>
                <a:gd name="f124" fmla="*/ 0 1 f68"/>
                <a:gd name="f125" fmla="*/ f62 1 f68"/>
                <a:gd name="f126" fmla="*/ f96 1 f67"/>
                <a:gd name="f127" fmla="*/ f97 1 f68"/>
                <a:gd name="f128" fmla="*/ f98 1 f67"/>
                <a:gd name="f129" fmla="*/ f99 1 f68"/>
                <a:gd name="f130" fmla="*/ f100 1 f67"/>
                <a:gd name="f131" fmla="*/ f101 1 f68"/>
                <a:gd name="f132" fmla="*/ f102 1 f67"/>
                <a:gd name="f133" fmla="*/ f103 1 f68"/>
                <a:gd name="f134" fmla="*/ f104 1 f67"/>
                <a:gd name="f135" fmla="*/ f105 1 f68"/>
                <a:gd name="f136" fmla="*/ f106 1 f67"/>
                <a:gd name="f137" fmla="*/ f107 1 f68"/>
                <a:gd name="f138" fmla="*/ f108 1 f67"/>
                <a:gd name="f139" fmla="*/ f109 1 f68"/>
                <a:gd name="f140" fmla="*/ f110 1 f67"/>
                <a:gd name="f141" fmla="*/ f111 1 f68"/>
                <a:gd name="f142" fmla="*/ f112 1 f67"/>
                <a:gd name="f143" fmla="*/ f113 1 f68"/>
                <a:gd name="f144" fmla="*/ f114 1 f67"/>
                <a:gd name="f145" fmla="*/ f115 1 f68"/>
                <a:gd name="f146" fmla="*/ f116 1 f67"/>
                <a:gd name="f147" fmla="*/ f117 1 f68"/>
                <a:gd name="f148" fmla="*/ f118 1 f67"/>
                <a:gd name="f149" fmla="*/ f119 1 f67"/>
                <a:gd name="f150" fmla="*/ f120 1 f68"/>
                <a:gd name="f151" fmla="*/ f121 1 f67"/>
                <a:gd name="f152" fmla="*/ f122 f58 1"/>
                <a:gd name="f153" fmla="*/ f123 f58 1"/>
                <a:gd name="f154" fmla="*/ f125 f59 1"/>
                <a:gd name="f155" fmla="*/ f124 f59 1"/>
                <a:gd name="f156" fmla="*/ f126 f58 1"/>
                <a:gd name="f157" fmla="*/ f127 f59 1"/>
                <a:gd name="f158" fmla="*/ f128 f58 1"/>
                <a:gd name="f159" fmla="*/ f129 f59 1"/>
                <a:gd name="f160" fmla="*/ f130 f58 1"/>
                <a:gd name="f161" fmla="*/ f131 f59 1"/>
                <a:gd name="f162" fmla="*/ f132 f58 1"/>
                <a:gd name="f163" fmla="*/ f133 f59 1"/>
                <a:gd name="f164" fmla="*/ f134 f58 1"/>
                <a:gd name="f165" fmla="*/ f135 f59 1"/>
                <a:gd name="f166" fmla="*/ f136 f58 1"/>
                <a:gd name="f167" fmla="*/ f137 f59 1"/>
                <a:gd name="f168" fmla="*/ f138 f58 1"/>
                <a:gd name="f169" fmla="*/ f139 f59 1"/>
                <a:gd name="f170" fmla="*/ f140 f58 1"/>
                <a:gd name="f171" fmla="*/ f141 f59 1"/>
                <a:gd name="f172" fmla="*/ f142 f58 1"/>
                <a:gd name="f173" fmla="*/ f143 f59 1"/>
                <a:gd name="f174" fmla="*/ f144 f58 1"/>
                <a:gd name="f175" fmla="*/ f145 f59 1"/>
                <a:gd name="f176" fmla="*/ f146 f58 1"/>
                <a:gd name="f177" fmla="*/ f147 f59 1"/>
                <a:gd name="f178" fmla="*/ f148 f58 1"/>
                <a:gd name="f179" fmla="*/ f149 f58 1"/>
                <a:gd name="f180" fmla="*/ f150 f59 1"/>
                <a:gd name="f181" fmla="*/ f151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5">
                  <a:pos x="f156" y="f157"/>
                </a:cxn>
                <a:cxn ang="f95">
                  <a:pos x="f158" y="f159"/>
                </a:cxn>
                <a:cxn ang="f95">
                  <a:pos x="f160" y="f161"/>
                </a:cxn>
                <a:cxn ang="f95">
                  <a:pos x="f162" y="f163"/>
                </a:cxn>
                <a:cxn ang="f95">
                  <a:pos x="f164" y="f165"/>
                </a:cxn>
                <a:cxn ang="f95">
                  <a:pos x="f166" y="f167"/>
                </a:cxn>
                <a:cxn ang="f95">
                  <a:pos x="f168" y="f169"/>
                </a:cxn>
                <a:cxn ang="f95">
                  <a:pos x="f170" y="f171"/>
                </a:cxn>
                <a:cxn ang="f95">
                  <a:pos x="f172" y="f173"/>
                </a:cxn>
                <a:cxn ang="f95">
                  <a:pos x="f174" y="f175"/>
                </a:cxn>
                <a:cxn ang="f95">
                  <a:pos x="f176" y="f177"/>
                </a:cxn>
                <a:cxn ang="f95">
                  <a:pos x="f178" y="f177"/>
                </a:cxn>
                <a:cxn ang="f95">
                  <a:pos x="f179" y="f180"/>
                </a:cxn>
                <a:cxn ang="f95">
                  <a:pos x="f181" y="f173"/>
                </a:cxn>
                <a:cxn ang="f95">
                  <a:pos x="f156" y="f157"/>
                </a:cxn>
              </a:cxnLst>
              <a:rect l="f152" t="f155" r="f153" b="f154"/>
              <a:pathLst>
                <a:path w="448" h="619">
                  <a:moveTo>
                    <a:pt x="f8" y="f9"/>
                  </a:moveTo>
                  <a:cubicBezTo>
                    <a:pt x="f10" y="f11"/>
                    <a:pt x="f10" y="f11"/>
                    <a:pt x="f10" y="f11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5"/>
                    <a:pt x="f17" y="f18"/>
                    <a:pt x="f17" y="f18"/>
                  </a:cubicBezTo>
                  <a:cubicBezTo>
                    <a:pt x="f19" y="f20"/>
                    <a:pt x="f19" y="f20"/>
                    <a:pt x="f19" y="f20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8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6" y="f43"/>
                    <a:pt x="f44" y="f7"/>
                    <a:pt x="f44" y="f7"/>
                  </a:cubicBezTo>
                  <a:cubicBezTo>
                    <a:pt x="f45" y="f7"/>
                    <a:pt x="f45" y="f7"/>
                    <a:pt x="f45" y="f7"/>
                  </a:cubicBezTo>
                  <a:cubicBezTo>
                    <a:pt x="f45" y="f7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38"/>
                  </a:cubicBezTo>
                  <a:cubicBezTo>
                    <a:pt x="f5" y="f40"/>
                    <a:pt x="f55" y="f56"/>
                    <a:pt x="f8" y="f9"/>
                  </a:cubicBezTo>
                  <a:close/>
                </a:path>
              </a:pathLst>
            </a:custGeom>
            <a:solidFill>
              <a:srgbClr val="E1B2A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443">
              <a:extLst>
                <a:ext uri="{FF2B5EF4-FFF2-40B4-BE49-F238E27FC236}">
                  <a16:creationId xmlns:a16="http://schemas.microsoft.com/office/drawing/2014/main" id="{BC1D22E5-3CDF-4851-AC5F-E4CB79C07D29}"/>
                </a:ext>
              </a:extLst>
            </p:cNvPr>
            <p:cNvSpPr/>
            <p:nvPr/>
          </p:nvSpPr>
          <p:spPr>
            <a:xfrm>
              <a:off x="6642302" y="7104823"/>
              <a:ext cx="971367" cy="41915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"/>
                <a:gd name="f7" fmla="val 317"/>
                <a:gd name="f8" fmla="val 18"/>
                <a:gd name="f9" fmla="val 217"/>
                <a:gd name="f10" fmla="val 41"/>
                <a:gd name="f11" fmla="val 43"/>
                <a:gd name="f12" fmla="val 309"/>
                <a:gd name="f13" fmla="val 139"/>
                <a:gd name="f14" fmla="val 53"/>
                <a:gd name="f15" fmla="val 61"/>
                <a:gd name="f16" fmla="val 40"/>
                <a:gd name="f17" fmla="val 23"/>
                <a:gd name="f18" fmla="val 24"/>
                <a:gd name="f19" fmla="val 6"/>
                <a:gd name="f20" fmla="val 10"/>
                <a:gd name="f21" fmla="val 45"/>
                <a:gd name="f22" fmla="val 51"/>
                <a:gd name="f23" fmla="+- 0 0 -90"/>
                <a:gd name="f24" fmla="*/ f3 1 79"/>
                <a:gd name="f25" fmla="*/ f4 1 317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79"/>
                <a:gd name="f34" fmla="*/ f30 1 317"/>
                <a:gd name="f35" fmla="*/ 18 f31 1"/>
                <a:gd name="f36" fmla="*/ 217 f30 1"/>
                <a:gd name="f37" fmla="*/ 0 f31 1"/>
                <a:gd name="f38" fmla="*/ 317 f30 1"/>
                <a:gd name="f39" fmla="*/ 41 f31 1"/>
                <a:gd name="f40" fmla="*/ 53 f31 1"/>
                <a:gd name="f41" fmla="*/ 61 f30 1"/>
                <a:gd name="f42" fmla="*/ 10 f31 1"/>
                <a:gd name="f43" fmla="*/ 0 f30 1"/>
                <a:gd name="f44" fmla="+- f32 0 f1"/>
                <a:gd name="f45" fmla="*/ f35 1 79"/>
                <a:gd name="f46" fmla="*/ f36 1 317"/>
                <a:gd name="f47" fmla="*/ f37 1 79"/>
                <a:gd name="f48" fmla="*/ f38 1 317"/>
                <a:gd name="f49" fmla="*/ f39 1 79"/>
                <a:gd name="f50" fmla="*/ f40 1 79"/>
                <a:gd name="f51" fmla="*/ f41 1 317"/>
                <a:gd name="f52" fmla="*/ f42 1 79"/>
                <a:gd name="f53" fmla="*/ f43 1 317"/>
                <a:gd name="f54" fmla="*/ 0 1 f33"/>
                <a:gd name="f55" fmla="*/ f27 1 f33"/>
                <a:gd name="f56" fmla="*/ 0 1 f34"/>
                <a:gd name="f57" fmla="*/ f28 1 f34"/>
                <a:gd name="f58" fmla="*/ f45 1 f33"/>
                <a:gd name="f59" fmla="*/ f46 1 f34"/>
                <a:gd name="f60" fmla="*/ f47 1 f33"/>
                <a:gd name="f61" fmla="*/ f48 1 f34"/>
                <a:gd name="f62" fmla="*/ f49 1 f33"/>
                <a:gd name="f63" fmla="*/ f50 1 f33"/>
                <a:gd name="f64" fmla="*/ f51 1 f34"/>
                <a:gd name="f65" fmla="*/ f52 1 f33"/>
                <a:gd name="f66" fmla="*/ f53 1 f34"/>
                <a:gd name="f67" fmla="*/ f54 f24 1"/>
                <a:gd name="f68" fmla="*/ f55 f24 1"/>
                <a:gd name="f69" fmla="*/ f57 f25 1"/>
                <a:gd name="f70" fmla="*/ f56 f25 1"/>
                <a:gd name="f71" fmla="*/ f58 f24 1"/>
                <a:gd name="f72" fmla="*/ f59 f25 1"/>
                <a:gd name="f73" fmla="*/ f60 f24 1"/>
                <a:gd name="f74" fmla="*/ f61 f25 1"/>
                <a:gd name="f75" fmla="*/ f62 f24 1"/>
                <a:gd name="f76" fmla="*/ f63 f24 1"/>
                <a:gd name="f77" fmla="*/ f64 f25 1"/>
                <a:gd name="f78" fmla="*/ f65 f24 1"/>
                <a:gd name="f79" fmla="*/ f66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4"/>
                </a:cxn>
                <a:cxn ang="f44">
                  <a:pos x="f76" y="f77"/>
                </a:cxn>
                <a:cxn ang="f44">
                  <a:pos x="f78" y="f79"/>
                </a:cxn>
                <a:cxn ang="f44">
                  <a:pos x="f71" y="f72"/>
                </a:cxn>
              </a:cxnLst>
              <a:rect l="f67" t="f70" r="f68" b="f69"/>
              <a:pathLst>
                <a:path w="79" h="317">
                  <a:moveTo>
                    <a:pt x="f8" y="f9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10" y="f7"/>
                    <a:pt x="f10" y="f7"/>
                    <a:pt x="f10" y="f7"/>
                  </a:cubicBezTo>
                  <a:cubicBezTo>
                    <a:pt x="f11" y="f12"/>
                    <a:pt x="f6" y="f13"/>
                    <a:pt x="f14" y="f15"/>
                  </a:cubicBezTo>
                  <a:cubicBezTo>
                    <a:pt x="f16" y="f17"/>
                    <a:pt x="f18" y="f19"/>
                    <a:pt x="f20" y="f5"/>
                  </a:cubicBezTo>
                  <a:cubicBezTo>
                    <a:pt x="f20" y="f5"/>
                    <a:pt x="f21" y="f22"/>
                    <a:pt x="f8" y="f9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444">
              <a:extLst>
                <a:ext uri="{FF2B5EF4-FFF2-40B4-BE49-F238E27FC236}">
                  <a16:creationId xmlns:a16="http://schemas.microsoft.com/office/drawing/2014/main" id="{6A836143-68B1-4BB1-81D0-D71092990A9A}"/>
                </a:ext>
              </a:extLst>
            </p:cNvPr>
            <p:cNvSpPr/>
            <p:nvPr/>
          </p:nvSpPr>
          <p:spPr>
            <a:xfrm>
              <a:off x="2682118" y="6563727"/>
              <a:ext cx="1188052" cy="27136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7"/>
                <a:gd name="f7" fmla="val 205"/>
                <a:gd name="f8" fmla="val 82"/>
                <a:gd name="f9" fmla="val 85"/>
                <a:gd name="f10" fmla="val 48"/>
                <a:gd name="f11" fmla="val 22"/>
                <a:gd name="f12" fmla="val 19"/>
                <a:gd name="f13" fmla="val 2"/>
                <a:gd name="f14" fmla="val 40"/>
                <a:gd name="f15" fmla="val 28"/>
                <a:gd name="f16" fmla="val 58"/>
                <a:gd name="f17" fmla="val 72"/>
                <a:gd name="f18" fmla="val 77"/>
                <a:gd name="f19" fmla="val 120"/>
                <a:gd name="f20" fmla="+- 0 0 -90"/>
                <a:gd name="f21" fmla="*/ f3 1 97"/>
                <a:gd name="f22" fmla="*/ f4 1 205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97"/>
                <a:gd name="f31" fmla="*/ f27 1 205"/>
                <a:gd name="f32" fmla="*/ 82 f28 1"/>
                <a:gd name="f33" fmla="*/ 85 f27 1"/>
                <a:gd name="f34" fmla="*/ 0 f28 1"/>
                <a:gd name="f35" fmla="*/ 0 f27 1"/>
                <a:gd name="f36" fmla="*/ 58 f28 1"/>
                <a:gd name="f37" fmla="*/ 72 f27 1"/>
                <a:gd name="f38" fmla="+- f29 0 f1"/>
                <a:gd name="f39" fmla="*/ f32 1 97"/>
                <a:gd name="f40" fmla="*/ f33 1 205"/>
                <a:gd name="f41" fmla="*/ f34 1 97"/>
                <a:gd name="f42" fmla="*/ f35 1 205"/>
                <a:gd name="f43" fmla="*/ f36 1 97"/>
                <a:gd name="f44" fmla="*/ f37 1 205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97" h="205">
                  <a:moveTo>
                    <a:pt x="f8" y="f9"/>
                  </a:moveTo>
                  <a:cubicBezTo>
                    <a:pt x="f10" y="f11"/>
                    <a:pt x="f12" y="f13"/>
                    <a:pt x="f5" y="f5"/>
                  </a:cubicBezTo>
                  <a:cubicBezTo>
                    <a:pt x="f5" y="f5"/>
                    <a:pt x="f14" y="f15"/>
                    <a:pt x="f16" y="f17"/>
                  </a:cubicBezTo>
                  <a:cubicBezTo>
                    <a:pt x="f18" y="f19"/>
                    <a:pt x="f6" y="f7"/>
                    <a:pt x="f8" y="f9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446">
              <a:extLst>
                <a:ext uri="{FF2B5EF4-FFF2-40B4-BE49-F238E27FC236}">
                  <a16:creationId xmlns:a16="http://schemas.microsoft.com/office/drawing/2014/main" id="{1C1A6FB4-8328-437A-AB28-63F429395359}"/>
                </a:ext>
              </a:extLst>
            </p:cNvPr>
            <p:cNvSpPr/>
            <p:nvPr/>
          </p:nvSpPr>
          <p:spPr>
            <a:xfrm>
              <a:off x="3429320" y="3147483"/>
              <a:ext cx="1225414" cy="43207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327"/>
                <a:gd name="f8" fmla="val 3"/>
                <a:gd name="f9" fmla="val 13"/>
                <a:gd name="f10" fmla="val 6"/>
                <a:gd name="f11" fmla="val 24"/>
                <a:gd name="f12" fmla="val 63"/>
                <a:gd name="f13" fmla="val 36"/>
                <a:gd name="f14" fmla="val 119"/>
                <a:gd name="f15" fmla="val 97"/>
                <a:gd name="f16" fmla="val 279"/>
                <a:gd name="f17" fmla="val 33"/>
                <a:gd name="f18" fmla="val 32"/>
                <a:gd name="f19" fmla="val 28"/>
                <a:gd name="f20" fmla="+- 0 0 -90"/>
                <a:gd name="f21" fmla="*/ f3 1 100"/>
                <a:gd name="f22" fmla="*/ f4 1 327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00"/>
                <a:gd name="f31" fmla="*/ f27 1 327"/>
                <a:gd name="f32" fmla="*/ 0 f28 1"/>
                <a:gd name="f33" fmla="*/ 3 f27 1"/>
                <a:gd name="f34" fmla="*/ 24 f28 1"/>
                <a:gd name="f35" fmla="*/ 63 f27 1"/>
                <a:gd name="f36" fmla="*/ 97 f28 1"/>
                <a:gd name="f37" fmla="*/ 327 f27 1"/>
                <a:gd name="f38" fmla="*/ 100 f28 1"/>
                <a:gd name="f39" fmla="*/ 279 f27 1"/>
                <a:gd name="f40" fmla="*/ 33 f28 1"/>
                <a:gd name="f41" fmla="*/ 32 f27 1"/>
                <a:gd name="f42" fmla="+- f29 0 f1"/>
                <a:gd name="f43" fmla="*/ f32 1 100"/>
                <a:gd name="f44" fmla="*/ f33 1 327"/>
                <a:gd name="f45" fmla="*/ f34 1 100"/>
                <a:gd name="f46" fmla="*/ f35 1 327"/>
                <a:gd name="f47" fmla="*/ f36 1 100"/>
                <a:gd name="f48" fmla="*/ f37 1 327"/>
                <a:gd name="f49" fmla="*/ f38 1 100"/>
                <a:gd name="f50" fmla="*/ f39 1 327"/>
                <a:gd name="f51" fmla="*/ f40 1 100"/>
                <a:gd name="f52" fmla="*/ f41 1 327"/>
                <a:gd name="f53" fmla="*/ 0 1 f30"/>
                <a:gd name="f54" fmla="*/ f24 1 f30"/>
                <a:gd name="f55" fmla="*/ 0 1 f31"/>
                <a:gd name="f56" fmla="*/ f25 1 f31"/>
                <a:gd name="f57" fmla="*/ f43 1 f30"/>
                <a:gd name="f58" fmla="*/ f44 1 f31"/>
                <a:gd name="f59" fmla="*/ f45 1 f30"/>
                <a:gd name="f60" fmla="*/ f46 1 f31"/>
                <a:gd name="f61" fmla="*/ f47 1 f30"/>
                <a:gd name="f62" fmla="*/ f48 1 f31"/>
                <a:gd name="f63" fmla="*/ f49 1 f30"/>
                <a:gd name="f64" fmla="*/ f50 1 f31"/>
                <a:gd name="f65" fmla="*/ f51 1 f30"/>
                <a:gd name="f66" fmla="*/ f52 1 f31"/>
                <a:gd name="f67" fmla="*/ f53 f21 1"/>
                <a:gd name="f68" fmla="*/ f54 f21 1"/>
                <a:gd name="f69" fmla="*/ f56 f22 1"/>
                <a:gd name="f70" fmla="*/ f55 f22 1"/>
                <a:gd name="f71" fmla="*/ f57 f21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  <a:gd name="f78" fmla="*/ f64 f22 1"/>
                <a:gd name="f79" fmla="*/ f65 f21 1"/>
                <a:gd name="f80" fmla="*/ f66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71" y="f72"/>
                </a:cxn>
              </a:cxnLst>
              <a:rect l="f67" t="f70" r="f68" b="f69"/>
              <a:pathLst>
                <a:path w="100" h="327">
                  <a:moveTo>
                    <a:pt x="f5" y="f8"/>
                  </a:moveTo>
                  <a:cubicBezTo>
                    <a:pt x="f5" y="f8"/>
                    <a:pt x="f9" y="f10"/>
                    <a:pt x="f11" y="f12"/>
                  </a:cubicBezTo>
                  <a:cubicBezTo>
                    <a:pt x="f13" y="f14"/>
                    <a:pt x="f15" y="f7"/>
                    <a:pt x="f15" y="f7"/>
                  </a:cubicBezTo>
                  <a:cubicBezTo>
                    <a:pt x="f6" y="f16"/>
                    <a:pt x="f6" y="f16"/>
                    <a:pt x="f6" y="f16"/>
                  </a:cubicBezTo>
                  <a:cubicBezTo>
                    <a:pt x="f17" y="f18"/>
                    <a:pt x="f17" y="f18"/>
                    <a:pt x="f17" y="f18"/>
                  </a:cubicBezTo>
                  <a:cubicBezTo>
                    <a:pt x="f17" y="f18"/>
                    <a:pt x="f19" y="f5"/>
                    <a:pt x="f5" y="f8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451">
              <a:extLst>
                <a:ext uri="{FF2B5EF4-FFF2-40B4-BE49-F238E27FC236}">
                  <a16:creationId xmlns:a16="http://schemas.microsoft.com/office/drawing/2014/main" id="{E33056E4-AD85-41D9-84B6-FFF91A8A2E70}"/>
                </a:ext>
              </a:extLst>
            </p:cNvPr>
            <p:cNvSpPr/>
            <p:nvPr/>
          </p:nvSpPr>
          <p:spPr>
            <a:xfrm>
              <a:off x="2390707" y="6676784"/>
              <a:ext cx="560408" cy="565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43"/>
                <a:gd name="f8" fmla="val 21"/>
                <a:gd name="f9" fmla="val 10"/>
                <a:gd name="f10" fmla="val 13"/>
                <a:gd name="f11" fmla="val 20"/>
                <a:gd name="f12" fmla="val 26"/>
                <a:gd name="f13" fmla="val 1"/>
                <a:gd name="f14" fmla="val 27"/>
                <a:gd name="f15" fmla="val 3"/>
                <a:gd name="f16" fmla="val 29"/>
                <a:gd name="f17" fmla="val 4"/>
                <a:gd name="f18" fmla="val 30"/>
                <a:gd name="f19" fmla="val 8"/>
                <a:gd name="f20" fmla="val 33"/>
                <a:gd name="f21" fmla="val 12"/>
                <a:gd name="f22" fmla="val 37"/>
                <a:gd name="f23" fmla="val 15"/>
                <a:gd name="f24" fmla="val 23"/>
                <a:gd name="f25" fmla="val 42"/>
                <a:gd name="f26" fmla="val 39"/>
                <a:gd name="f27" fmla="val 38"/>
                <a:gd name="f28" fmla="val 14"/>
                <a:gd name="f29" fmla="+- 0 0 -90"/>
                <a:gd name="f30" fmla="*/ f3 1 46"/>
                <a:gd name="f31" fmla="*/ f4 1 43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46"/>
                <a:gd name="f40" fmla="*/ f36 1 43"/>
                <a:gd name="f41" fmla="*/ 21 f37 1"/>
                <a:gd name="f42" fmla="*/ 10 f36 1"/>
                <a:gd name="f43" fmla="*/ 0 f37 1"/>
                <a:gd name="f44" fmla="*/ 26 f36 1"/>
                <a:gd name="f45" fmla="*/ 4 f37 1"/>
                <a:gd name="f46" fmla="*/ 30 f36 1"/>
                <a:gd name="f47" fmla="*/ 15 f37 1"/>
                <a:gd name="f48" fmla="*/ 43 f36 1"/>
                <a:gd name="f49" fmla="*/ 38 f37 1"/>
                <a:gd name="f50" fmla="+- f38 0 f1"/>
                <a:gd name="f51" fmla="*/ f41 1 46"/>
                <a:gd name="f52" fmla="*/ f42 1 43"/>
                <a:gd name="f53" fmla="*/ f43 1 46"/>
                <a:gd name="f54" fmla="*/ f44 1 43"/>
                <a:gd name="f55" fmla="*/ f45 1 46"/>
                <a:gd name="f56" fmla="*/ f46 1 43"/>
                <a:gd name="f57" fmla="*/ f47 1 46"/>
                <a:gd name="f58" fmla="*/ f48 1 43"/>
                <a:gd name="f59" fmla="*/ f49 1 46"/>
                <a:gd name="f60" fmla="*/ 0 1 f39"/>
                <a:gd name="f61" fmla="*/ f33 1 f39"/>
                <a:gd name="f62" fmla="*/ 0 1 f40"/>
                <a:gd name="f63" fmla="*/ f34 1 f40"/>
                <a:gd name="f64" fmla="*/ f51 1 f39"/>
                <a:gd name="f65" fmla="*/ f52 1 f40"/>
                <a:gd name="f66" fmla="*/ f53 1 f39"/>
                <a:gd name="f67" fmla="*/ f54 1 f40"/>
                <a:gd name="f68" fmla="*/ f55 1 f39"/>
                <a:gd name="f69" fmla="*/ f56 1 f40"/>
                <a:gd name="f70" fmla="*/ f57 1 f39"/>
                <a:gd name="f71" fmla="*/ f58 1 f40"/>
                <a:gd name="f72" fmla="*/ f59 1 f39"/>
                <a:gd name="f73" fmla="*/ f60 f30 1"/>
                <a:gd name="f74" fmla="*/ f61 f30 1"/>
                <a:gd name="f75" fmla="*/ f63 f31 1"/>
                <a:gd name="f76" fmla="*/ f62 f31 1"/>
                <a:gd name="f77" fmla="*/ f64 f30 1"/>
                <a:gd name="f78" fmla="*/ f65 f31 1"/>
                <a:gd name="f79" fmla="*/ f66 f30 1"/>
                <a:gd name="f80" fmla="*/ f67 f31 1"/>
                <a:gd name="f81" fmla="*/ f68 f30 1"/>
                <a:gd name="f82" fmla="*/ f69 f31 1"/>
                <a:gd name="f83" fmla="*/ f70 f30 1"/>
                <a:gd name="f84" fmla="*/ f71 f31 1"/>
                <a:gd name="f85" fmla="*/ f72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7" y="f78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4"/>
                </a:cxn>
                <a:cxn ang="f50">
                  <a:pos x="f85" y="f82"/>
                </a:cxn>
                <a:cxn ang="f50">
                  <a:pos x="f77" y="f78"/>
                </a:cxn>
              </a:cxnLst>
              <a:rect l="f73" t="f76" r="f74" b="f75"/>
              <a:pathLst>
                <a:path w="46" h="43">
                  <a:moveTo>
                    <a:pt x="f8" y="f9"/>
                  </a:moveTo>
                  <a:cubicBezTo>
                    <a:pt x="f10" y="f11"/>
                    <a:pt x="f5" y="f12"/>
                    <a:pt x="f5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7"/>
                  </a:cubicBezTo>
                  <a:cubicBezTo>
                    <a:pt x="f24" y="f25"/>
                    <a:pt x="f20" y="f26"/>
                    <a:pt x="f27" y="f18"/>
                  </a:cubicBezTo>
                  <a:cubicBezTo>
                    <a:pt x="f6" y="f28"/>
                    <a:pt x="f16" y="f5"/>
                    <a:pt x="f8" y="f9"/>
                  </a:cubicBezTo>
                  <a:close/>
                </a:path>
              </a:pathLst>
            </a:custGeom>
            <a:solidFill>
              <a:srgbClr val="D60000"/>
            </a:solidFill>
            <a:ln w="9528" cap="flat">
              <a:solidFill>
                <a:srgbClr val="D6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452">
              <a:extLst>
                <a:ext uri="{FF2B5EF4-FFF2-40B4-BE49-F238E27FC236}">
                  <a16:creationId xmlns:a16="http://schemas.microsoft.com/office/drawing/2014/main" id="{223E78B2-E85D-4511-95AA-3EE335A9FA78}"/>
                </a:ext>
              </a:extLst>
            </p:cNvPr>
            <p:cNvSpPr/>
            <p:nvPr/>
          </p:nvSpPr>
          <p:spPr>
            <a:xfrm>
              <a:off x="3481623" y="5061542"/>
              <a:ext cx="694907" cy="3311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5"/>
                <a:gd name="f8" fmla="val 2"/>
                <a:gd name="f9" fmla="val 1"/>
                <a:gd name="f10" fmla="val 24"/>
                <a:gd name="f11" fmla="val 23"/>
                <a:gd name="f12" fmla="val 22"/>
                <a:gd name="f13" fmla="val 21"/>
                <a:gd name="f14" fmla="val 56"/>
                <a:gd name="f15" fmla="val 11"/>
                <a:gd name="f16" fmla="val 12"/>
                <a:gd name="f17" fmla="val 13"/>
                <a:gd name="f18" fmla="val 14"/>
                <a:gd name="f19" fmla="val 55"/>
                <a:gd name="f20" fmla="val 54"/>
                <a:gd name="f21" fmla="val 4"/>
                <a:gd name="f22" fmla="val 3"/>
                <a:gd name="f23" fmla="+- 0 0 -90"/>
                <a:gd name="f24" fmla="*/ f3 1 57"/>
                <a:gd name="f25" fmla="*/ f4 1 25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57"/>
                <a:gd name="f34" fmla="*/ f30 1 25"/>
                <a:gd name="f35" fmla="*/ 2 f31 1"/>
                <a:gd name="f36" fmla="*/ 25 f30 1"/>
                <a:gd name="f37" fmla="*/ 0 f31 1"/>
                <a:gd name="f38" fmla="*/ 24 f30 1"/>
                <a:gd name="f39" fmla="*/ 22 f30 1"/>
                <a:gd name="f40" fmla="*/ 56 f31 1"/>
                <a:gd name="f41" fmla="*/ 11 f30 1"/>
                <a:gd name="f42" fmla="*/ 57 f31 1"/>
                <a:gd name="f43" fmla="*/ 13 f30 1"/>
                <a:gd name="f44" fmla="*/ 54 f31 1"/>
                <a:gd name="f45" fmla="*/ 14 f30 1"/>
                <a:gd name="f46" fmla="*/ 3 f31 1"/>
                <a:gd name="f47" fmla="+- f32 0 f1"/>
                <a:gd name="f48" fmla="*/ f35 1 57"/>
                <a:gd name="f49" fmla="*/ f36 1 25"/>
                <a:gd name="f50" fmla="*/ f37 1 57"/>
                <a:gd name="f51" fmla="*/ f38 1 25"/>
                <a:gd name="f52" fmla="*/ f39 1 25"/>
                <a:gd name="f53" fmla="*/ f40 1 57"/>
                <a:gd name="f54" fmla="*/ f41 1 25"/>
                <a:gd name="f55" fmla="*/ f42 1 57"/>
                <a:gd name="f56" fmla="*/ f43 1 25"/>
                <a:gd name="f57" fmla="*/ f44 1 57"/>
                <a:gd name="f58" fmla="*/ f45 1 25"/>
                <a:gd name="f59" fmla="*/ f46 1 57"/>
                <a:gd name="f60" fmla="*/ 0 1 f33"/>
                <a:gd name="f61" fmla="*/ f27 1 f33"/>
                <a:gd name="f62" fmla="*/ 0 1 f34"/>
                <a:gd name="f63" fmla="*/ f28 1 f34"/>
                <a:gd name="f64" fmla="*/ f48 1 f33"/>
                <a:gd name="f65" fmla="*/ f49 1 f34"/>
                <a:gd name="f66" fmla="*/ f50 1 f33"/>
                <a:gd name="f67" fmla="*/ f51 1 f34"/>
                <a:gd name="f68" fmla="*/ f52 1 f34"/>
                <a:gd name="f69" fmla="*/ f53 1 f33"/>
                <a:gd name="f70" fmla="*/ f54 1 f34"/>
                <a:gd name="f71" fmla="*/ f55 1 f33"/>
                <a:gd name="f72" fmla="*/ f56 1 f34"/>
                <a:gd name="f73" fmla="*/ f57 1 f33"/>
                <a:gd name="f74" fmla="*/ f58 1 f34"/>
                <a:gd name="f75" fmla="*/ f59 1 f33"/>
                <a:gd name="f76" fmla="*/ f60 f24 1"/>
                <a:gd name="f77" fmla="*/ f61 f24 1"/>
                <a:gd name="f78" fmla="*/ f63 f25 1"/>
                <a:gd name="f79" fmla="*/ f62 f25 1"/>
                <a:gd name="f80" fmla="*/ f64 f24 1"/>
                <a:gd name="f81" fmla="*/ f65 f25 1"/>
                <a:gd name="f82" fmla="*/ f66 f24 1"/>
                <a:gd name="f83" fmla="*/ f67 f25 1"/>
                <a:gd name="f84" fmla="*/ f68 f25 1"/>
                <a:gd name="f85" fmla="*/ f69 f24 1"/>
                <a:gd name="f86" fmla="*/ f70 f25 1"/>
                <a:gd name="f87" fmla="*/ f71 f24 1"/>
                <a:gd name="f88" fmla="*/ f72 f25 1"/>
                <a:gd name="f89" fmla="*/ f73 f24 1"/>
                <a:gd name="f90" fmla="*/ f74 f25 1"/>
                <a:gd name="f91" fmla="*/ f7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80" y="f81"/>
                </a:cxn>
                <a:cxn ang="f47">
                  <a:pos x="f82" y="f83"/>
                </a:cxn>
                <a:cxn ang="f47">
                  <a:pos x="f82" y="f84"/>
                </a:cxn>
                <a:cxn ang="f47">
                  <a:pos x="f85" y="f86"/>
                </a:cxn>
                <a:cxn ang="f47">
                  <a:pos x="f87" y="f88"/>
                </a:cxn>
                <a:cxn ang="f47">
                  <a:pos x="f89" y="f90"/>
                </a:cxn>
                <a:cxn ang="f47">
                  <a:pos x="f91" y="f83"/>
                </a:cxn>
                <a:cxn ang="f47">
                  <a:pos x="f80" y="f81"/>
                </a:cxn>
              </a:cxnLst>
              <a:rect l="f76" t="f79" r="f77" b="f78"/>
              <a:pathLst>
                <a:path w="57" h="25">
                  <a:moveTo>
                    <a:pt x="f8" y="f7"/>
                  </a:moveTo>
                  <a:cubicBezTo>
                    <a:pt x="f9" y="f7"/>
                    <a:pt x="f9" y="f10"/>
                    <a:pt x="f5" y="f10"/>
                  </a:cubicBezTo>
                  <a:cubicBezTo>
                    <a:pt x="f5" y="f11"/>
                    <a:pt x="f5" y="f12"/>
                    <a:pt x="f5" y="f12"/>
                  </a:cubicBezTo>
                  <a:cubicBezTo>
                    <a:pt x="f9" y="f13"/>
                    <a:pt x="f11" y="f5"/>
                    <a:pt x="f14" y="f15"/>
                  </a:cubicBezTo>
                  <a:cubicBezTo>
                    <a:pt x="f14" y="f15"/>
                    <a:pt x="f6" y="f16"/>
                    <a:pt x="f6" y="f17"/>
                  </a:cubicBezTo>
                  <a:cubicBezTo>
                    <a:pt x="f14" y="f18"/>
                    <a:pt x="f19" y="f18"/>
                    <a:pt x="f20" y="f18"/>
                  </a:cubicBezTo>
                  <a:cubicBezTo>
                    <a:pt x="f10" y="f21"/>
                    <a:pt x="f22" y="f10"/>
                    <a:pt x="f22" y="f10"/>
                  </a:cubicBezTo>
                  <a:cubicBezTo>
                    <a:pt x="f8" y="f10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453">
              <a:extLst>
                <a:ext uri="{FF2B5EF4-FFF2-40B4-BE49-F238E27FC236}">
                  <a16:creationId xmlns:a16="http://schemas.microsoft.com/office/drawing/2014/main" id="{351580E0-5AF5-4529-A09F-6C91775CD839}"/>
                </a:ext>
              </a:extLst>
            </p:cNvPr>
            <p:cNvSpPr/>
            <p:nvPr/>
          </p:nvSpPr>
          <p:spPr>
            <a:xfrm>
              <a:off x="3526456" y="5376516"/>
              <a:ext cx="702368" cy="2826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1"/>
                <a:gd name="f8" fmla="val 17"/>
                <a:gd name="f9" fmla="val 15"/>
                <a:gd name="f10" fmla="val 18"/>
                <a:gd name="f11" fmla="val 8"/>
                <a:gd name="f12" fmla="val 1"/>
                <a:gd name="f13" fmla="val 14"/>
                <a:gd name="f14" fmla="val 13"/>
                <a:gd name="f15" fmla="val 12"/>
                <a:gd name="f16" fmla="val 11"/>
                <a:gd name="f17" fmla="val 2"/>
                <a:gd name="f18" fmla="val 33"/>
                <a:gd name="f19" fmla="val 54"/>
                <a:gd name="f20" fmla="val 55"/>
                <a:gd name="f21" fmla="val 56"/>
                <a:gd name="f22" fmla="val 3"/>
                <a:gd name="f23" fmla="val 4"/>
                <a:gd name="f24" fmla="val 43"/>
                <a:gd name="f25" fmla="+- 0 0 -90"/>
                <a:gd name="f26" fmla="*/ f3 1 57"/>
                <a:gd name="f27" fmla="*/ f4 1 21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57"/>
                <a:gd name="f36" fmla="*/ f32 1 21"/>
                <a:gd name="f37" fmla="*/ 21 f33 1"/>
                <a:gd name="f38" fmla="*/ 17 f32 1"/>
                <a:gd name="f39" fmla="*/ 1 f33 1"/>
                <a:gd name="f40" fmla="*/ 14 f32 1"/>
                <a:gd name="f41" fmla="*/ 0 f33 1"/>
                <a:gd name="f42" fmla="*/ 12 f32 1"/>
                <a:gd name="f43" fmla="*/ 2 f33 1"/>
                <a:gd name="f44" fmla="*/ 11 f32 1"/>
                <a:gd name="f45" fmla="*/ 54 f33 1"/>
                <a:gd name="f46" fmla="*/ 1 f32 1"/>
                <a:gd name="f47" fmla="*/ 56 f33 1"/>
                <a:gd name="f48" fmla="*/ 4 f32 1"/>
                <a:gd name="f49" fmla="+- f34 0 f1"/>
                <a:gd name="f50" fmla="*/ f37 1 57"/>
                <a:gd name="f51" fmla="*/ f38 1 21"/>
                <a:gd name="f52" fmla="*/ f39 1 57"/>
                <a:gd name="f53" fmla="*/ f40 1 21"/>
                <a:gd name="f54" fmla="*/ f41 1 57"/>
                <a:gd name="f55" fmla="*/ f42 1 21"/>
                <a:gd name="f56" fmla="*/ f43 1 57"/>
                <a:gd name="f57" fmla="*/ f44 1 21"/>
                <a:gd name="f58" fmla="*/ f45 1 57"/>
                <a:gd name="f59" fmla="*/ f46 1 21"/>
                <a:gd name="f60" fmla="*/ f47 1 57"/>
                <a:gd name="f61" fmla="*/ f48 1 21"/>
                <a:gd name="f62" fmla="*/ 0 1 f35"/>
                <a:gd name="f63" fmla="*/ f29 1 f35"/>
                <a:gd name="f64" fmla="*/ 0 1 f36"/>
                <a:gd name="f65" fmla="*/ f30 1 f36"/>
                <a:gd name="f66" fmla="*/ f50 1 f35"/>
                <a:gd name="f67" fmla="*/ f51 1 f36"/>
                <a:gd name="f68" fmla="*/ f52 1 f35"/>
                <a:gd name="f69" fmla="*/ f53 1 f36"/>
                <a:gd name="f70" fmla="*/ f54 1 f35"/>
                <a:gd name="f71" fmla="*/ f55 1 f36"/>
                <a:gd name="f72" fmla="*/ f56 1 f35"/>
                <a:gd name="f73" fmla="*/ f57 1 f36"/>
                <a:gd name="f74" fmla="*/ f58 1 f35"/>
                <a:gd name="f75" fmla="*/ f59 1 f36"/>
                <a:gd name="f76" fmla="*/ f60 1 f35"/>
                <a:gd name="f77" fmla="*/ f61 1 f36"/>
                <a:gd name="f78" fmla="*/ f62 f26 1"/>
                <a:gd name="f79" fmla="*/ f63 f26 1"/>
                <a:gd name="f80" fmla="*/ f65 f27 1"/>
                <a:gd name="f81" fmla="*/ f64 f27 1"/>
                <a:gd name="f82" fmla="*/ f66 f26 1"/>
                <a:gd name="f83" fmla="*/ f67 f27 1"/>
                <a:gd name="f84" fmla="*/ f68 f26 1"/>
                <a:gd name="f85" fmla="*/ f69 f27 1"/>
                <a:gd name="f86" fmla="*/ f70 f26 1"/>
                <a:gd name="f87" fmla="*/ f71 f27 1"/>
                <a:gd name="f88" fmla="*/ f72 f26 1"/>
                <a:gd name="f89" fmla="*/ f73 f27 1"/>
                <a:gd name="f90" fmla="*/ f74 f26 1"/>
                <a:gd name="f91" fmla="*/ f75 f27 1"/>
                <a:gd name="f92" fmla="*/ f76 f26 1"/>
                <a:gd name="f93" fmla="*/ f7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91"/>
                </a:cxn>
                <a:cxn ang="f49">
                  <a:pos x="f92" y="f93"/>
                </a:cxn>
                <a:cxn ang="f49">
                  <a:pos x="f82" y="f83"/>
                </a:cxn>
              </a:cxnLst>
              <a:rect l="f78" t="f81" r="f79" b="f80"/>
              <a:pathLst>
                <a:path w="57" h="21">
                  <a:moveTo>
                    <a:pt x="f7" y="f8"/>
                  </a:moveTo>
                  <a:cubicBezTo>
                    <a:pt x="f9" y="f10"/>
                    <a:pt x="f11" y="f8"/>
                    <a:pt x="f12" y="f13"/>
                  </a:cubicBezTo>
                  <a:cubicBezTo>
                    <a:pt x="f5" y="f13"/>
                    <a:pt x="f5" y="f14"/>
                    <a:pt x="f5" y="f15"/>
                  </a:cubicBezTo>
                  <a:cubicBezTo>
                    <a:pt x="f5" y="f16"/>
                    <a:pt x="f12" y="f16"/>
                    <a:pt x="f17" y="f16"/>
                  </a:cubicBezTo>
                  <a:cubicBezTo>
                    <a:pt x="f18" y="f7"/>
                    <a:pt x="f19" y="f12"/>
                    <a:pt x="f19" y="f12"/>
                  </a:cubicBezTo>
                  <a:cubicBezTo>
                    <a:pt x="f20" y="f5"/>
                    <a:pt x="f21" y="f5"/>
                    <a:pt x="f21" y="f12"/>
                  </a:cubicBezTo>
                  <a:cubicBezTo>
                    <a:pt x="f6" y="f17"/>
                    <a:pt x="f6" y="f22"/>
                    <a:pt x="f21" y="f23"/>
                  </a:cubicBezTo>
                  <a:cubicBezTo>
                    <a:pt x="f21" y="f23"/>
                    <a:pt x="f24" y="f8"/>
                    <a:pt x="f7" y="f8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454">
              <a:extLst>
                <a:ext uri="{FF2B5EF4-FFF2-40B4-BE49-F238E27FC236}">
                  <a16:creationId xmlns:a16="http://schemas.microsoft.com/office/drawing/2014/main" id="{1851DD78-BB06-4DD8-B32B-E7FD17D4058A}"/>
                </a:ext>
              </a:extLst>
            </p:cNvPr>
            <p:cNvSpPr/>
            <p:nvPr/>
          </p:nvSpPr>
          <p:spPr>
            <a:xfrm>
              <a:off x="3563819" y="5303830"/>
              <a:ext cx="552928" cy="1372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11"/>
                <a:gd name="f8" fmla="val 2"/>
                <a:gd name="f9" fmla="val 1"/>
                <a:gd name="f10" fmla="val 10"/>
                <a:gd name="f11" fmla="val 9"/>
                <a:gd name="f12" fmla="val 8"/>
                <a:gd name="f13" fmla="val 7"/>
                <a:gd name="f14" fmla="val 43"/>
                <a:gd name="f15" fmla="val 44"/>
                <a:gd name="f16" fmla="val 3"/>
                <a:gd name="f17" fmla="val 4"/>
                <a:gd name="f18" fmla="+- 0 0 -90"/>
                <a:gd name="f19" fmla="*/ f3 1 45"/>
                <a:gd name="f20" fmla="*/ f4 1 1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45"/>
                <a:gd name="f29" fmla="*/ f25 1 11"/>
                <a:gd name="f30" fmla="*/ 2 f26 1"/>
                <a:gd name="f31" fmla="*/ 11 f25 1"/>
                <a:gd name="f32" fmla="*/ 0 f26 1"/>
                <a:gd name="f33" fmla="*/ 9 f25 1"/>
                <a:gd name="f34" fmla="*/ 1 f26 1"/>
                <a:gd name="f35" fmla="*/ 7 f25 1"/>
                <a:gd name="f36" fmla="*/ 43 f26 1"/>
                <a:gd name="f37" fmla="*/ 0 f25 1"/>
                <a:gd name="f38" fmla="*/ 45 f26 1"/>
                <a:gd name="f39" fmla="*/ 2 f25 1"/>
                <a:gd name="f40" fmla="*/ 44 f26 1"/>
                <a:gd name="f41" fmla="*/ 4 f25 1"/>
                <a:gd name="f42" fmla="+- f27 0 f1"/>
                <a:gd name="f43" fmla="*/ f30 1 45"/>
                <a:gd name="f44" fmla="*/ f31 1 11"/>
                <a:gd name="f45" fmla="*/ f32 1 45"/>
                <a:gd name="f46" fmla="*/ f33 1 11"/>
                <a:gd name="f47" fmla="*/ f34 1 45"/>
                <a:gd name="f48" fmla="*/ f35 1 11"/>
                <a:gd name="f49" fmla="*/ f36 1 45"/>
                <a:gd name="f50" fmla="*/ f37 1 11"/>
                <a:gd name="f51" fmla="*/ f38 1 45"/>
                <a:gd name="f52" fmla="*/ f39 1 11"/>
                <a:gd name="f53" fmla="*/ f40 1 45"/>
                <a:gd name="f54" fmla="*/ f41 1 11"/>
                <a:gd name="f55" fmla="*/ 0 1 f28"/>
                <a:gd name="f56" fmla="*/ f22 1 f28"/>
                <a:gd name="f57" fmla="*/ 0 1 f29"/>
                <a:gd name="f58" fmla="*/ f23 1 f29"/>
                <a:gd name="f59" fmla="*/ f43 1 f28"/>
                <a:gd name="f60" fmla="*/ f44 1 f29"/>
                <a:gd name="f61" fmla="*/ f45 1 f28"/>
                <a:gd name="f62" fmla="*/ f46 1 f29"/>
                <a:gd name="f63" fmla="*/ f47 1 f28"/>
                <a:gd name="f64" fmla="*/ f48 1 f29"/>
                <a:gd name="f65" fmla="*/ f49 1 f28"/>
                <a:gd name="f66" fmla="*/ f50 1 f29"/>
                <a:gd name="f67" fmla="*/ f51 1 f28"/>
                <a:gd name="f68" fmla="*/ f52 1 f29"/>
                <a:gd name="f69" fmla="*/ f53 1 f28"/>
                <a:gd name="f70" fmla="*/ f54 1 f29"/>
                <a:gd name="f71" fmla="*/ f55 f19 1"/>
                <a:gd name="f72" fmla="*/ f56 f19 1"/>
                <a:gd name="f73" fmla="*/ f58 f20 1"/>
                <a:gd name="f74" fmla="*/ f57 f20 1"/>
                <a:gd name="f75" fmla="*/ f59 f19 1"/>
                <a:gd name="f76" fmla="*/ f60 f20 1"/>
                <a:gd name="f77" fmla="*/ f61 f19 1"/>
                <a:gd name="f78" fmla="*/ f62 f20 1"/>
                <a:gd name="f79" fmla="*/ f63 f19 1"/>
                <a:gd name="f80" fmla="*/ f64 f20 1"/>
                <a:gd name="f81" fmla="*/ f65 f19 1"/>
                <a:gd name="f82" fmla="*/ f66 f20 1"/>
                <a:gd name="f83" fmla="*/ f67 f19 1"/>
                <a:gd name="f84" fmla="*/ f68 f20 1"/>
                <a:gd name="f85" fmla="*/ f69 f19 1"/>
                <a:gd name="f86" fmla="*/ f7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81" y="f82"/>
                </a:cxn>
                <a:cxn ang="f42">
                  <a:pos x="f83" y="f84"/>
                </a:cxn>
                <a:cxn ang="f42">
                  <a:pos x="f85" y="f86"/>
                </a:cxn>
                <a:cxn ang="f42">
                  <a:pos x="f75" y="f76"/>
                </a:cxn>
              </a:cxnLst>
              <a:rect l="f71" t="f74" r="f72" b="f73"/>
              <a:pathLst>
                <a:path w="45" h="11">
                  <a:moveTo>
                    <a:pt x="f8" y="f7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12"/>
                    <a:pt x="f5" y="f13"/>
                    <a:pt x="f9" y="f13"/>
                  </a:cubicBezTo>
                  <a:cubicBezTo>
                    <a:pt x="f14" y="f5"/>
                    <a:pt x="f14" y="f5"/>
                    <a:pt x="f14" y="f5"/>
                  </a:cubicBezTo>
                  <a:cubicBezTo>
                    <a:pt x="f15" y="f5"/>
                    <a:pt x="f6" y="f9"/>
                    <a:pt x="f6" y="f8"/>
                  </a:cubicBezTo>
                  <a:cubicBezTo>
                    <a:pt x="f6" y="f16"/>
                    <a:pt x="f6" y="f17"/>
                    <a:pt x="f15" y="f17"/>
                  </a:cubicBezTo>
                  <a:cubicBezTo>
                    <a:pt x="f8" y="f7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455">
              <a:extLst>
                <a:ext uri="{FF2B5EF4-FFF2-40B4-BE49-F238E27FC236}">
                  <a16:creationId xmlns:a16="http://schemas.microsoft.com/office/drawing/2014/main" id="{51C34406-73DA-489B-AE39-95A9DEAD8265}"/>
                </a:ext>
              </a:extLst>
            </p:cNvPr>
            <p:cNvSpPr/>
            <p:nvPr/>
          </p:nvSpPr>
          <p:spPr>
            <a:xfrm>
              <a:off x="2868920" y="7928597"/>
              <a:ext cx="321301" cy="2261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17"/>
                <a:gd name="f8" fmla="val 25"/>
                <a:gd name="f9" fmla="val 4"/>
                <a:gd name="f10" fmla="val 3"/>
                <a:gd name="f11" fmla="val 2"/>
                <a:gd name="f12" fmla="val 1"/>
                <a:gd name="f13" fmla="val 23"/>
                <a:gd name="f14" fmla="val 13"/>
                <a:gd name="f15" fmla="val 14"/>
                <a:gd name="f16" fmla="val 16"/>
                <a:gd name="f17" fmla="+- 0 0 -90"/>
                <a:gd name="f18" fmla="*/ f3 1 26"/>
                <a:gd name="f19" fmla="*/ f4 1 1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6"/>
                <a:gd name="f28" fmla="*/ f24 1 17"/>
                <a:gd name="f29" fmla="*/ 25 f25 1"/>
                <a:gd name="f30" fmla="*/ 4 f24 1"/>
                <a:gd name="f31" fmla="*/ 1 f24 1"/>
                <a:gd name="f32" fmla="*/ 23 f25 1"/>
                <a:gd name="f33" fmla="*/ 0 f24 1"/>
                <a:gd name="f34" fmla="*/ 0 f25 1"/>
                <a:gd name="f35" fmla="*/ 13 f24 1"/>
                <a:gd name="f36" fmla="*/ 1 f25 1"/>
                <a:gd name="f37" fmla="*/ 17 f24 1"/>
                <a:gd name="f38" fmla="+- f26 0 f1"/>
                <a:gd name="f39" fmla="*/ f29 1 26"/>
                <a:gd name="f40" fmla="*/ f30 1 17"/>
                <a:gd name="f41" fmla="*/ f31 1 17"/>
                <a:gd name="f42" fmla="*/ f32 1 26"/>
                <a:gd name="f43" fmla="*/ f33 1 17"/>
                <a:gd name="f44" fmla="*/ f34 1 26"/>
                <a:gd name="f45" fmla="*/ f35 1 17"/>
                <a:gd name="f46" fmla="*/ f36 1 26"/>
                <a:gd name="f47" fmla="*/ f37 1 17"/>
                <a:gd name="f48" fmla="*/ 0 1 f27"/>
                <a:gd name="f49" fmla="*/ f21 1 f27"/>
                <a:gd name="f50" fmla="*/ 0 1 f28"/>
                <a:gd name="f51" fmla="*/ f22 1 f28"/>
                <a:gd name="f52" fmla="*/ f39 1 f27"/>
                <a:gd name="f53" fmla="*/ f40 1 f28"/>
                <a:gd name="f54" fmla="*/ f41 1 f28"/>
                <a:gd name="f55" fmla="*/ f42 1 f27"/>
                <a:gd name="f56" fmla="*/ f43 1 f28"/>
                <a:gd name="f57" fmla="*/ f44 1 f27"/>
                <a:gd name="f58" fmla="*/ f45 1 f28"/>
                <a:gd name="f59" fmla="*/ f46 1 f27"/>
                <a:gd name="f60" fmla="*/ f47 1 f28"/>
                <a:gd name="f61" fmla="*/ f48 f18 1"/>
                <a:gd name="f62" fmla="*/ f49 f18 1"/>
                <a:gd name="f63" fmla="*/ f51 f19 1"/>
                <a:gd name="f64" fmla="*/ f50 f19 1"/>
                <a:gd name="f65" fmla="*/ f52 f18 1"/>
                <a:gd name="f66" fmla="*/ f53 f19 1"/>
                <a:gd name="f67" fmla="*/ f54 f19 1"/>
                <a:gd name="f68" fmla="*/ f55 f18 1"/>
                <a:gd name="f69" fmla="*/ f56 f19 1"/>
                <a:gd name="f70" fmla="*/ f57 f18 1"/>
                <a:gd name="f71" fmla="*/ f58 f19 1"/>
                <a:gd name="f72" fmla="*/ f59 f18 1"/>
                <a:gd name="f73" fmla="*/ f60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5" y="f66"/>
                </a:cxn>
                <a:cxn ang="f38">
                  <a:pos x="f65" y="f67"/>
                </a:cxn>
                <a:cxn ang="f38">
                  <a:pos x="f68" y="f69"/>
                </a:cxn>
                <a:cxn ang="f38">
                  <a:pos x="f70" y="f71"/>
                </a:cxn>
                <a:cxn ang="f38">
                  <a:pos x="f72" y="f73"/>
                </a:cxn>
                <a:cxn ang="f38">
                  <a:pos x="f65" y="f66"/>
                </a:cxn>
              </a:cxnLst>
              <a:rect l="f61" t="f64" r="f62" b="f63"/>
              <a:pathLst>
                <a:path w="26" h="17">
                  <a:moveTo>
                    <a:pt x="f8" y="f9"/>
                  </a:moveTo>
                  <a:cubicBezTo>
                    <a:pt x="f8" y="f10"/>
                    <a:pt x="f6" y="f11"/>
                    <a:pt x="f8" y="f12"/>
                  </a:cubicBezTo>
                  <a:cubicBezTo>
                    <a:pt x="f8" y="f5"/>
                    <a:pt x="f13" y="f5"/>
                    <a:pt x="f13" y="f5"/>
                  </a:cubicBezTo>
                  <a:cubicBezTo>
                    <a:pt x="f5" y="f14"/>
                    <a:pt x="f5" y="f14"/>
                    <a:pt x="f5" y="f14"/>
                  </a:cubicBezTo>
                  <a:cubicBezTo>
                    <a:pt x="f12" y="f15"/>
                    <a:pt x="f12" y="f16"/>
                    <a:pt x="f12" y="f7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456">
              <a:extLst>
                <a:ext uri="{FF2B5EF4-FFF2-40B4-BE49-F238E27FC236}">
                  <a16:creationId xmlns:a16="http://schemas.microsoft.com/office/drawing/2014/main" id="{6E4FD65B-FF59-4A6B-8F47-EEE61D19D781}"/>
                </a:ext>
              </a:extLst>
            </p:cNvPr>
            <p:cNvSpPr/>
            <p:nvPr/>
          </p:nvSpPr>
          <p:spPr>
            <a:xfrm>
              <a:off x="2846499" y="7783226"/>
              <a:ext cx="500624" cy="2342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18"/>
                <a:gd name="f8" fmla="val 1"/>
                <a:gd name="f9" fmla="val 5"/>
                <a:gd name="f10" fmla="val 12"/>
                <a:gd name="f11" fmla="val 16"/>
                <a:gd name="f12" fmla="val 4"/>
                <a:gd name="f13" fmla="val 39"/>
                <a:gd name="f14" fmla="val 40"/>
                <a:gd name="f15" fmla="val 3"/>
                <a:gd name="f16" fmla="val 2"/>
                <a:gd name="f17" fmla="val 17"/>
                <a:gd name="f18" fmla="val 6"/>
                <a:gd name="f19" fmla="val 7"/>
                <a:gd name="f20" fmla="val 14"/>
                <a:gd name="f21" fmla="val 15"/>
                <a:gd name="f22" fmla="+- 0 0 -90"/>
                <a:gd name="f23" fmla="*/ f3 1 41"/>
                <a:gd name="f24" fmla="*/ f4 1 18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41"/>
                <a:gd name="f33" fmla="*/ f29 1 18"/>
                <a:gd name="f34" fmla="*/ 1 f30 1"/>
                <a:gd name="f35" fmla="*/ 18 f29 1"/>
                <a:gd name="f36" fmla="*/ 39 f30 1"/>
                <a:gd name="f37" fmla="*/ 4 f29 1"/>
                <a:gd name="f38" fmla="*/ 41 f30 1"/>
                <a:gd name="f39" fmla="*/ 2 f29 1"/>
                <a:gd name="f40" fmla="*/ 0 f29 1"/>
                <a:gd name="f41" fmla="*/ 0 f30 1"/>
                <a:gd name="f42" fmla="*/ 14 f29 1"/>
                <a:gd name="f43" fmla="+- f31 0 f1"/>
                <a:gd name="f44" fmla="*/ f34 1 41"/>
                <a:gd name="f45" fmla="*/ f35 1 18"/>
                <a:gd name="f46" fmla="*/ f36 1 41"/>
                <a:gd name="f47" fmla="*/ f37 1 18"/>
                <a:gd name="f48" fmla="*/ f38 1 41"/>
                <a:gd name="f49" fmla="*/ f39 1 18"/>
                <a:gd name="f50" fmla="*/ f40 1 18"/>
                <a:gd name="f51" fmla="*/ f41 1 41"/>
                <a:gd name="f52" fmla="*/ f42 1 18"/>
                <a:gd name="f53" fmla="*/ 0 1 f32"/>
                <a:gd name="f54" fmla="*/ f26 1 f32"/>
                <a:gd name="f55" fmla="*/ 0 1 f33"/>
                <a:gd name="f56" fmla="*/ f27 1 f33"/>
                <a:gd name="f57" fmla="*/ f44 1 f32"/>
                <a:gd name="f58" fmla="*/ f45 1 f33"/>
                <a:gd name="f59" fmla="*/ f46 1 f32"/>
                <a:gd name="f60" fmla="*/ f47 1 f33"/>
                <a:gd name="f61" fmla="*/ f48 1 f32"/>
                <a:gd name="f62" fmla="*/ f49 1 f33"/>
                <a:gd name="f63" fmla="*/ f50 1 f33"/>
                <a:gd name="f64" fmla="*/ f51 1 f32"/>
                <a:gd name="f65" fmla="*/ f52 1 f33"/>
                <a:gd name="f66" fmla="*/ f53 f23 1"/>
                <a:gd name="f67" fmla="*/ f54 f23 1"/>
                <a:gd name="f68" fmla="*/ f56 f24 1"/>
                <a:gd name="f69" fmla="*/ f55 f24 1"/>
                <a:gd name="f70" fmla="*/ f57 f23 1"/>
                <a:gd name="f71" fmla="*/ f58 f24 1"/>
                <a:gd name="f72" fmla="*/ f59 f23 1"/>
                <a:gd name="f73" fmla="*/ f60 f24 1"/>
                <a:gd name="f74" fmla="*/ f61 f23 1"/>
                <a:gd name="f75" fmla="*/ f62 f24 1"/>
                <a:gd name="f76" fmla="*/ f63 f24 1"/>
                <a:gd name="f77" fmla="*/ f64 f23 1"/>
                <a:gd name="f78" fmla="*/ f6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72" y="f76"/>
                </a:cxn>
                <a:cxn ang="f43">
                  <a:pos x="f72" y="f76"/>
                </a:cxn>
                <a:cxn ang="f43">
                  <a:pos x="f77" y="f78"/>
                </a:cxn>
                <a:cxn ang="f43">
                  <a:pos x="f70" y="f71"/>
                </a:cxn>
              </a:cxnLst>
              <a:rect l="f66" t="f69" r="f67" b="f68"/>
              <a:pathLst>
                <a:path w="41" h="18">
                  <a:moveTo>
                    <a:pt x="f8" y="f7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6" y="f15"/>
                    <a:pt x="f6" y="f16"/>
                  </a:cubicBezTo>
                  <a:cubicBezTo>
                    <a:pt x="f6" y="f8"/>
                    <a:pt x="f14" y="f5"/>
                    <a:pt x="f13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17" y="f5"/>
                    <a:pt x="f18" y="f19"/>
                    <a:pt x="f5" y="f20"/>
                  </a:cubicBezTo>
                  <a:cubicBezTo>
                    <a:pt x="f5" y="f21"/>
                    <a:pt x="f8" y="f1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457">
              <a:extLst>
                <a:ext uri="{FF2B5EF4-FFF2-40B4-BE49-F238E27FC236}">
                  <a16:creationId xmlns:a16="http://schemas.microsoft.com/office/drawing/2014/main" id="{962AA0A6-4044-4B3C-9EF8-56714D1DB07C}"/>
                </a:ext>
              </a:extLst>
            </p:cNvPr>
            <p:cNvSpPr/>
            <p:nvPr/>
          </p:nvSpPr>
          <p:spPr>
            <a:xfrm>
              <a:off x="2891332" y="7928597"/>
              <a:ext cx="493154" cy="2988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39"/>
                <a:gd name="f9" fmla="val 3"/>
                <a:gd name="f10" fmla="val 1"/>
                <a:gd name="f11" fmla="val 38"/>
                <a:gd name="f12" fmla="val 37"/>
                <a:gd name="f13" fmla="val 36"/>
                <a:gd name="f14" fmla="val 24"/>
                <a:gd name="f15" fmla="val 14"/>
                <a:gd name="f16" fmla="val 7"/>
                <a:gd name="f17" fmla="val 18"/>
                <a:gd name="f18" fmla="val 20"/>
                <a:gd name="f19" fmla="val 21"/>
                <a:gd name="f20" fmla="val 22"/>
                <a:gd name="f21" fmla="val 9"/>
                <a:gd name="f22" fmla="val 26"/>
                <a:gd name="f23" fmla="+- 0 0 -90"/>
                <a:gd name="f24" fmla="*/ f3 1 40"/>
                <a:gd name="f25" fmla="*/ f4 1 23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40"/>
                <a:gd name="f34" fmla="*/ f30 1 23"/>
                <a:gd name="f35" fmla="*/ 39 f31 1"/>
                <a:gd name="f36" fmla="*/ 3 f30 1"/>
                <a:gd name="f37" fmla="*/ 1 f30 1"/>
                <a:gd name="f38" fmla="*/ 36 f31 1"/>
                <a:gd name="f39" fmla="*/ 0 f31 1"/>
                <a:gd name="f40" fmla="*/ 20 f30 1"/>
                <a:gd name="f41" fmla="*/ 1 f31 1"/>
                <a:gd name="f42" fmla="*/ 23 f30 1"/>
                <a:gd name="f43" fmla="+- f32 0 f1"/>
                <a:gd name="f44" fmla="*/ f35 1 40"/>
                <a:gd name="f45" fmla="*/ f36 1 23"/>
                <a:gd name="f46" fmla="*/ f37 1 23"/>
                <a:gd name="f47" fmla="*/ f38 1 40"/>
                <a:gd name="f48" fmla="*/ f39 1 40"/>
                <a:gd name="f49" fmla="*/ f40 1 23"/>
                <a:gd name="f50" fmla="*/ f41 1 40"/>
                <a:gd name="f51" fmla="*/ f42 1 23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4"/>
                <a:gd name="f59" fmla="*/ f47 1 f33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5 1"/>
                <a:gd name="f71" fmla="*/ f59 f24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68" y="f70"/>
                </a:cxn>
                <a:cxn ang="f43">
                  <a:pos x="f71" y="f70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40" h="23">
                  <a:moveTo>
                    <a:pt x="f8" y="f9"/>
                  </a:moveTo>
                  <a:cubicBezTo>
                    <a:pt x="f6" y="f9"/>
                    <a:pt x="f6" y="f10"/>
                    <a:pt x="f8" y="f10"/>
                  </a:cubicBezTo>
                  <a:cubicBezTo>
                    <a:pt x="f11" y="f5"/>
                    <a:pt x="f12" y="f5"/>
                    <a:pt x="f13" y="f10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10" y="f7"/>
                  </a:cubicBezTo>
                  <a:cubicBezTo>
                    <a:pt x="f21" y="f20"/>
                    <a:pt x="f22" y="f17"/>
                    <a:pt x="f8" y="f9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Овал 14">
              <a:extLst>
                <a:ext uri="{FF2B5EF4-FFF2-40B4-BE49-F238E27FC236}">
                  <a16:creationId xmlns:a16="http://schemas.microsoft.com/office/drawing/2014/main" id="{04E9CCDF-9A49-43EE-AD93-7EBE6ECEAA4B}"/>
                </a:ext>
              </a:extLst>
            </p:cNvPr>
            <p:cNvSpPr/>
            <p:nvPr/>
          </p:nvSpPr>
          <p:spPr>
            <a:xfrm rot="20884724">
              <a:off x="3157452" y="3053574"/>
              <a:ext cx="558003" cy="7394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D60000"/>
                </a:gs>
                <a:gs pos="100000">
                  <a:srgbClr val="FF4747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55104 -0.01042 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>
            <a:extLst>
              <a:ext uri="{FF2B5EF4-FFF2-40B4-BE49-F238E27FC236}">
                <a16:creationId xmlns:a16="http://schemas.microsoft.com/office/drawing/2014/main" id="{F2B120F8-775B-4F98-AB3B-6140E78E51DF}"/>
              </a:ext>
            </a:extLst>
          </p:cNvPr>
          <p:cNvSpPr txBox="1"/>
          <p:nvPr/>
        </p:nvSpPr>
        <p:spPr>
          <a:xfrm>
            <a:off x="3894253" y="6229004"/>
            <a:ext cx="4403494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В телефона на учителката има времето за деня.</a:t>
            </a:r>
          </a:p>
        </p:txBody>
      </p:sp>
      <p:pic>
        <p:nvPicPr>
          <p:cNvPr id="4" name="Рисунка 18">
            <a:extLst>
              <a:ext uri="{FF2B5EF4-FFF2-40B4-BE49-F238E27FC236}">
                <a16:creationId xmlns:a16="http://schemas.microsoft.com/office/drawing/2014/main" id="{12096161-1487-4AC0-AD46-31C2E8EB4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1625" y="971074"/>
            <a:ext cx="4691338" cy="4691338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5" name="Группа 2">
            <a:extLst>
              <a:ext uri="{FF2B5EF4-FFF2-40B4-BE49-F238E27FC236}">
                <a16:creationId xmlns:a16="http://schemas.microsoft.com/office/drawing/2014/main" id="{3472DDFF-1E7F-4384-9084-B3467A54D340}"/>
              </a:ext>
            </a:extLst>
          </p:cNvPr>
          <p:cNvGrpSpPr/>
          <p:nvPr/>
        </p:nvGrpSpPr>
        <p:grpSpPr>
          <a:xfrm>
            <a:off x="2144130" y="3053574"/>
            <a:ext cx="5477009" cy="8242813"/>
            <a:chOff x="2144130" y="3053574"/>
            <a:chExt cx="5477009" cy="8242813"/>
          </a:xfrm>
        </p:grpSpPr>
        <p:sp>
          <p:nvSpPr>
            <p:cNvPr id="6" name="Freeform 440">
              <a:extLst>
                <a:ext uri="{FF2B5EF4-FFF2-40B4-BE49-F238E27FC236}">
                  <a16:creationId xmlns:a16="http://schemas.microsoft.com/office/drawing/2014/main" id="{9A900909-D469-4D0A-9921-98329E05CCC2}"/>
                </a:ext>
              </a:extLst>
            </p:cNvPr>
            <p:cNvSpPr/>
            <p:nvPr/>
          </p:nvSpPr>
          <p:spPr>
            <a:xfrm>
              <a:off x="2144130" y="3123261"/>
              <a:ext cx="5477009" cy="81731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8"/>
                <a:gd name="f7" fmla="val 619"/>
                <a:gd name="f8" fmla="val 126"/>
                <a:gd name="f9" fmla="val 346"/>
                <a:gd name="f10" fmla="val 78"/>
                <a:gd name="f11" fmla="val 48"/>
                <a:gd name="f12" fmla="val 72"/>
                <a:gd name="f13" fmla="val 11"/>
                <a:gd name="f14" fmla="val 102"/>
                <a:gd name="f15" fmla="val 5"/>
                <a:gd name="f16" fmla="val 132"/>
                <a:gd name="f17" fmla="val 138"/>
                <a:gd name="f18" fmla="val 34"/>
                <a:gd name="f19" fmla="val 205"/>
                <a:gd name="f20" fmla="val 281"/>
                <a:gd name="f21" fmla="val 207"/>
                <a:gd name="f22" fmla="val 182"/>
                <a:gd name="f23" fmla="val 235"/>
                <a:gd name="f24" fmla="val 186"/>
                <a:gd name="f25" fmla="val 264"/>
                <a:gd name="f26" fmla="val 191"/>
                <a:gd name="f27" fmla="val 274"/>
                <a:gd name="f28" fmla="val 198"/>
                <a:gd name="f29" fmla="val 280"/>
                <a:gd name="f30" fmla="val 244"/>
                <a:gd name="f31" fmla="val 303"/>
                <a:gd name="f32" fmla="val 208"/>
                <a:gd name="f33" fmla="val 337"/>
                <a:gd name="f34" fmla="val 247"/>
                <a:gd name="f35" fmla="val 351"/>
                <a:gd name="f36" fmla="val 265"/>
                <a:gd name="f37" fmla="val 352"/>
                <a:gd name="f38" fmla="val 299"/>
                <a:gd name="f39" fmla="val 393"/>
                <a:gd name="f40" fmla="val 282"/>
                <a:gd name="f41" fmla="val 421"/>
                <a:gd name="f42" fmla="val 363"/>
                <a:gd name="f43" fmla="val 443"/>
                <a:gd name="f44" fmla="val 409"/>
                <a:gd name="f45" fmla="val 156"/>
                <a:gd name="f46" fmla="val 75"/>
                <a:gd name="f47" fmla="val 495"/>
                <a:gd name="f48" fmla="val 70"/>
                <a:gd name="f49" fmla="val 445"/>
                <a:gd name="f50" fmla="val 66"/>
                <a:gd name="f51" fmla="val 394"/>
                <a:gd name="f52" fmla="val 49"/>
                <a:gd name="f53" fmla="val 316"/>
                <a:gd name="f54" fmla="val 24"/>
                <a:gd name="f55" fmla="val 46"/>
                <a:gd name="f56" fmla="val 201"/>
                <a:gd name="f57" fmla="+- 0 0 -90"/>
                <a:gd name="f58" fmla="*/ f3 1 448"/>
                <a:gd name="f59" fmla="*/ f4 1 619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448"/>
                <a:gd name="f68" fmla="*/ f64 1 619"/>
                <a:gd name="f69" fmla="*/ 126 f65 1"/>
                <a:gd name="f70" fmla="*/ 346 f64 1"/>
                <a:gd name="f71" fmla="*/ 78 f65 1"/>
                <a:gd name="f72" fmla="*/ 48 f64 1"/>
                <a:gd name="f73" fmla="*/ 102 f65 1"/>
                <a:gd name="f74" fmla="*/ 5 f64 1"/>
                <a:gd name="f75" fmla="*/ 138 f65 1"/>
                <a:gd name="f76" fmla="*/ 34 f64 1"/>
                <a:gd name="f77" fmla="*/ 205 f65 1"/>
                <a:gd name="f78" fmla="*/ 281 f64 1"/>
                <a:gd name="f79" fmla="*/ 235 f65 1"/>
                <a:gd name="f80" fmla="*/ 186 f64 1"/>
                <a:gd name="f81" fmla="*/ 280 f65 1"/>
                <a:gd name="f82" fmla="*/ 244 f64 1"/>
                <a:gd name="f83" fmla="*/ 337 f65 1"/>
                <a:gd name="f84" fmla="*/ 247 f64 1"/>
                <a:gd name="f85" fmla="*/ 352 f65 1"/>
                <a:gd name="f86" fmla="*/ 299 f64 1"/>
                <a:gd name="f87" fmla="*/ 421 f65 1"/>
                <a:gd name="f88" fmla="*/ 363 f64 1"/>
                <a:gd name="f89" fmla="*/ 409 f65 1"/>
                <a:gd name="f90" fmla="*/ 619 f64 1"/>
                <a:gd name="f91" fmla="*/ 156 f65 1"/>
                <a:gd name="f92" fmla="*/ 70 f65 1"/>
                <a:gd name="f93" fmla="*/ 445 f64 1"/>
                <a:gd name="f94" fmla="*/ 24 f65 1"/>
                <a:gd name="f95" fmla="+- f66 0 f1"/>
                <a:gd name="f96" fmla="*/ f69 1 448"/>
                <a:gd name="f97" fmla="*/ f70 1 619"/>
                <a:gd name="f98" fmla="*/ f71 1 448"/>
                <a:gd name="f99" fmla="*/ f72 1 619"/>
                <a:gd name="f100" fmla="*/ f73 1 448"/>
                <a:gd name="f101" fmla="*/ f74 1 619"/>
                <a:gd name="f102" fmla="*/ f75 1 448"/>
                <a:gd name="f103" fmla="*/ f76 1 619"/>
                <a:gd name="f104" fmla="*/ f77 1 448"/>
                <a:gd name="f105" fmla="*/ f78 1 619"/>
                <a:gd name="f106" fmla="*/ f79 1 448"/>
                <a:gd name="f107" fmla="*/ f80 1 619"/>
                <a:gd name="f108" fmla="*/ f81 1 448"/>
                <a:gd name="f109" fmla="*/ f82 1 619"/>
                <a:gd name="f110" fmla="*/ f83 1 448"/>
                <a:gd name="f111" fmla="*/ f84 1 619"/>
                <a:gd name="f112" fmla="*/ f85 1 448"/>
                <a:gd name="f113" fmla="*/ f86 1 619"/>
                <a:gd name="f114" fmla="*/ f87 1 448"/>
                <a:gd name="f115" fmla="*/ f88 1 619"/>
                <a:gd name="f116" fmla="*/ f89 1 448"/>
                <a:gd name="f117" fmla="*/ f90 1 619"/>
                <a:gd name="f118" fmla="*/ f91 1 448"/>
                <a:gd name="f119" fmla="*/ f92 1 448"/>
                <a:gd name="f120" fmla="*/ f93 1 619"/>
                <a:gd name="f121" fmla="*/ f94 1 448"/>
                <a:gd name="f122" fmla="*/ 0 1 f67"/>
                <a:gd name="f123" fmla="*/ f61 1 f67"/>
                <a:gd name="f124" fmla="*/ 0 1 f68"/>
                <a:gd name="f125" fmla="*/ f62 1 f68"/>
                <a:gd name="f126" fmla="*/ f96 1 f67"/>
                <a:gd name="f127" fmla="*/ f97 1 f68"/>
                <a:gd name="f128" fmla="*/ f98 1 f67"/>
                <a:gd name="f129" fmla="*/ f99 1 f68"/>
                <a:gd name="f130" fmla="*/ f100 1 f67"/>
                <a:gd name="f131" fmla="*/ f101 1 f68"/>
                <a:gd name="f132" fmla="*/ f102 1 f67"/>
                <a:gd name="f133" fmla="*/ f103 1 f68"/>
                <a:gd name="f134" fmla="*/ f104 1 f67"/>
                <a:gd name="f135" fmla="*/ f105 1 f68"/>
                <a:gd name="f136" fmla="*/ f106 1 f67"/>
                <a:gd name="f137" fmla="*/ f107 1 f68"/>
                <a:gd name="f138" fmla="*/ f108 1 f67"/>
                <a:gd name="f139" fmla="*/ f109 1 f68"/>
                <a:gd name="f140" fmla="*/ f110 1 f67"/>
                <a:gd name="f141" fmla="*/ f111 1 f68"/>
                <a:gd name="f142" fmla="*/ f112 1 f67"/>
                <a:gd name="f143" fmla="*/ f113 1 f68"/>
                <a:gd name="f144" fmla="*/ f114 1 f67"/>
                <a:gd name="f145" fmla="*/ f115 1 f68"/>
                <a:gd name="f146" fmla="*/ f116 1 f67"/>
                <a:gd name="f147" fmla="*/ f117 1 f68"/>
                <a:gd name="f148" fmla="*/ f118 1 f67"/>
                <a:gd name="f149" fmla="*/ f119 1 f67"/>
                <a:gd name="f150" fmla="*/ f120 1 f68"/>
                <a:gd name="f151" fmla="*/ f121 1 f67"/>
                <a:gd name="f152" fmla="*/ f122 f58 1"/>
                <a:gd name="f153" fmla="*/ f123 f58 1"/>
                <a:gd name="f154" fmla="*/ f125 f59 1"/>
                <a:gd name="f155" fmla="*/ f124 f59 1"/>
                <a:gd name="f156" fmla="*/ f126 f58 1"/>
                <a:gd name="f157" fmla="*/ f127 f59 1"/>
                <a:gd name="f158" fmla="*/ f128 f58 1"/>
                <a:gd name="f159" fmla="*/ f129 f59 1"/>
                <a:gd name="f160" fmla="*/ f130 f58 1"/>
                <a:gd name="f161" fmla="*/ f131 f59 1"/>
                <a:gd name="f162" fmla="*/ f132 f58 1"/>
                <a:gd name="f163" fmla="*/ f133 f59 1"/>
                <a:gd name="f164" fmla="*/ f134 f58 1"/>
                <a:gd name="f165" fmla="*/ f135 f59 1"/>
                <a:gd name="f166" fmla="*/ f136 f58 1"/>
                <a:gd name="f167" fmla="*/ f137 f59 1"/>
                <a:gd name="f168" fmla="*/ f138 f58 1"/>
                <a:gd name="f169" fmla="*/ f139 f59 1"/>
                <a:gd name="f170" fmla="*/ f140 f58 1"/>
                <a:gd name="f171" fmla="*/ f141 f59 1"/>
                <a:gd name="f172" fmla="*/ f142 f58 1"/>
                <a:gd name="f173" fmla="*/ f143 f59 1"/>
                <a:gd name="f174" fmla="*/ f144 f58 1"/>
                <a:gd name="f175" fmla="*/ f145 f59 1"/>
                <a:gd name="f176" fmla="*/ f146 f58 1"/>
                <a:gd name="f177" fmla="*/ f147 f59 1"/>
                <a:gd name="f178" fmla="*/ f148 f58 1"/>
                <a:gd name="f179" fmla="*/ f149 f58 1"/>
                <a:gd name="f180" fmla="*/ f150 f59 1"/>
                <a:gd name="f181" fmla="*/ f151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5">
                  <a:pos x="f156" y="f157"/>
                </a:cxn>
                <a:cxn ang="f95">
                  <a:pos x="f158" y="f159"/>
                </a:cxn>
                <a:cxn ang="f95">
                  <a:pos x="f160" y="f161"/>
                </a:cxn>
                <a:cxn ang="f95">
                  <a:pos x="f162" y="f163"/>
                </a:cxn>
                <a:cxn ang="f95">
                  <a:pos x="f164" y="f165"/>
                </a:cxn>
                <a:cxn ang="f95">
                  <a:pos x="f166" y="f167"/>
                </a:cxn>
                <a:cxn ang="f95">
                  <a:pos x="f168" y="f169"/>
                </a:cxn>
                <a:cxn ang="f95">
                  <a:pos x="f170" y="f171"/>
                </a:cxn>
                <a:cxn ang="f95">
                  <a:pos x="f172" y="f173"/>
                </a:cxn>
                <a:cxn ang="f95">
                  <a:pos x="f174" y="f175"/>
                </a:cxn>
                <a:cxn ang="f95">
                  <a:pos x="f176" y="f177"/>
                </a:cxn>
                <a:cxn ang="f95">
                  <a:pos x="f178" y="f177"/>
                </a:cxn>
                <a:cxn ang="f95">
                  <a:pos x="f179" y="f180"/>
                </a:cxn>
                <a:cxn ang="f95">
                  <a:pos x="f181" y="f173"/>
                </a:cxn>
                <a:cxn ang="f95">
                  <a:pos x="f156" y="f157"/>
                </a:cxn>
              </a:cxnLst>
              <a:rect l="f152" t="f155" r="f153" b="f154"/>
              <a:pathLst>
                <a:path w="448" h="619">
                  <a:moveTo>
                    <a:pt x="f8" y="f9"/>
                  </a:moveTo>
                  <a:cubicBezTo>
                    <a:pt x="f10" y="f11"/>
                    <a:pt x="f10" y="f11"/>
                    <a:pt x="f10" y="f11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5"/>
                    <a:pt x="f17" y="f18"/>
                    <a:pt x="f17" y="f18"/>
                  </a:cubicBezTo>
                  <a:cubicBezTo>
                    <a:pt x="f19" y="f20"/>
                    <a:pt x="f19" y="f20"/>
                    <a:pt x="f19" y="f20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8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6" y="f43"/>
                    <a:pt x="f44" y="f7"/>
                    <a:pt x="f44" y="f7"/>
                  </a:cubicBezTo>
                  <a:cubicBezTo>
                    <a:pt x="f45" y="f7"/>
                    <a:pt x="f45" y="f7"/>
                    <a:pt x="f45" y="f7"/>
                  </a:cubicBezTo>
                  <a:cubicBezTo>
                    <a:pt x="f45" y="f7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38"/>
                  </a:cubicBezTo>
                  <a:cubicBezTo>
                    <a:pt x="f5" y="f40"/>
                    <a:pt x="f55" y="f56"/>
                    <a:pt x="f8" y="f9"/>
                  </a:cubicBezTo>
                  <a:close/>
                </a:path>
              </a:pathLst>
            </a:custGeom>
            <a:solidFill>
              <a:srgbClr val="E1B2A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443">
              <a:extLst>
                <a:ext uri="{FF2B5EF4-FFF2-40B4-BE49-F238E27FC236}">
                  <a16:creationId xmlns:a16="http://schemas.microsoft.com/office/drawing/2014/main" id="{A9DC0683-5490-4B57-BCA6-417C92682AF0}"/>
                </a:ext>
              </a:extLst>
            </p:cNvPr>
            <p:cNvSpPr/>
            <p:nvPr/>
          </p:nvSpPr>
          <p:spPr>
            <a:xfrm>
              <a:off x="6642302" y="7104823"/>
              <a:ext cx="971367" cy="41915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"/>
                <a:gd name="f7" fmla="val 317"/>
                <a:gd name="f8" fmla="val 18"/>
                <a:gd name="f9" fmla="val 217"/>
                <a:gd name="f10" fmla="val 41"/>
                <a:gd name="f11" fmla="val 43"/>
                <a:gd name="f12" fmla="val 309"/>
                <a:gd name="f13" fmla="val 139"/>
                <a:gd name="f14" fmla="val 53"/>
                <a:gd name="f15" fmla="val 61"/>
                <a:gd name="f16" fmla="val 40"/>
                <a:gd name="f17" fmla="val 23"/>
                <a:gd name="f18" fmla="val 24"/>
                <a:gd name="f19" fmla="val 6"/>
                <a:gd name="f20" fmla="val 10"/>
                <a:gd name="f21" fmla="val 45"/>
                <a:gd name="f22" fmla="val 51"/>
                <a:gd name="f23" fmla="+- 0 0 -90"/>
                <a:gd name="f24" fmla="*/ f3 1 79"/>
                <a:gd name="f25" fmla="*/ f4 1 317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79"/>
                <a:gd name="f34" fmla="*/ f30 1 317"/>
                <a:gd name="f35" fmla="*/ 18 f31 1"/>
                <a:gd name="f36" fmla="*/ 217 f30 1"/>
                <a:gd name="f37" fmla="*/ 0 f31 1"/>
                <a:gd name="f38" fmla="*/ 317 f30 1"/>
                <a:gd name="f39" fmla="*/ 41 f31 1"/>
                <a:gd name="f40" fmla="*/ 53 f31 1"/>
                <a:gd name="f41" fmla="*/ 61 f30 1"/>
                <a:gd name="f42" fmla="*/ 10 f31 1"/>
                <a:gd name="f43" fmla="*/ 0 f30 1"/>
                <a:gd name="f44" fmla="+- f32 0 f1"/>
                <a:gd name="f45" fmla="*/ f35 1 79"/>
                <a:gd name="f46" fmla="*/ f36 1 317"/>
                <a:gd name="f47" fmla="*/ f37 1 79"/>
                <a:gd name="f48" fmla="*/ f38 1 317"/>
                <a:gd name="f49" fmla="*/ f39 1 79"/>
                <a:gd name="f50" fmla="*/ f40 1 79"/>
                <a:gd name="f51" fmla="*/ f41 1 317"/>
                <a:gd name="f52" fmla="*/ f42 1 79"/>
                <a:gd name="f53" fmla="*/ f43 1 317"/>
                <a:gd name="f54" fmla="*/ 0 1 f33"/>
                <a:gd name="f55" fmla="*/ f27 1 f33"/>
                <a:gd name="f56" fmla="*/ 0 1 f34"/>
                <a:gd name="f57" fmla="*/ f28 1 f34"/>
                <a:gd name="f58" fmla="*/ f45 1 f33"/>
                <a:gd name="f59" fmla="*/ f46 1 f34"/>
                <a:gd name="f60" fmla="*/ f47 1 f33"/>
                <a:gd name="f61" fmla="*/ f48 1 f34"/>
                <a:gd name="f62" fmla="*/ f49 1 f33"/>
                <a:gd name="f63" fmla="*/ f50 1 f33"/>
                <a:gd name="f64" fmla="*/ f51 1 f34"/>
                <a:gd name="f65" fmla="*/ f52 1 f33"/>
                <a:gd name="f66" fmla="*/ f53 1 f34"/>
                <a:gd name="f67" fmla="*/ f54 f24 1"/>
                <a:gd name="f68" fmla="*/ f55 f24 1"/>
                <a:gd name="f69" fmla="*/ f57 f25 1"/>
                <a:gd name="f70" fmla="*/ f56 f25 1"/>
                <a:gd name="f71" fmla="*/ f58 f24 1"/>
                <a:gd name="f72" fmla="*/ f59 f25 1"/>
                <a:gd name="f73" fmla="*/ f60 f24 1"/>
                <a:gd name="f74" fmla="*/ f61 f25 1"/>
                <a:gd name="f75" fmla="*/ f62 f24 1"/>
                <a:gd name="f76" fmla="*/ f63 f24 1"/>
                <a:gd name="f77" fmla="*/ f64 f25 1"/>
                <a:gd name="f78" fmla="*/ f65 f24 1"/>
                <a:gd name="f79" fmla="*/ f66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4"/>
                </a:cxn>
                <a:cxn ang="f44">
                  <a:pos x="f76" y="f77"/>
                </a:cxn>
                <a:cxn ang="f44">
                  <a:pos x="f78" y="f79"/>
                </a:cxn>
                <a:cxn ang="f44">
                  <a:pos x="f71" y="f72"/>
                </a:cxn>
              </a:cxnLst>
              <a:rect l="f67" t="f70" r="f68" b="f69"/>
              <a:pathLst>
                <a:path w="79" h="317">
                  <a:moveTo>
                    <a:pt x="f8" y="f9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10" y="f7"/>
                    <a:pt x="f10" y="f7"/>
                    <a:pt x="f10" y="f7"/>
                  </a:cubicBezTo>
                  <a:cubicBezTo>
                    <a:pt x="f11" y="f12"/>
                    <a:pt x="f6" y="f13"/>
                    <a:pt x="f14" y="f15"/>
                  </a:cubicBezTo>
                  <a:cubicBezTo>
                    <a:pt x="f16" y="f17"/>
                    <a:pt x="f18" y="f19"/>
                    <a:pt x="f20" y="f5"/>
                  </a:cubicBezTo>
                  <a:cubicBezTo>
                    <a:pt x="f20" y="f5"/>
                    <a:pt x="f21" y="f22"/>
                    <a:pt x="f8" y="f9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444">
              <a:extLst>
                <a:ext uri="{FF2B5EF4-FFF2-40B4-BE49-F238E27FC236}">
                  <a16:creationId xmlns:a16="http://schemas.microsoft.com/office/drawing/2014/main" id="{E879CE4F-604D-4BDE-8867-6E0273F20B7A}"/>
                </a:ext>
              </a:extLst>
            </p:cNvPr>
            <p:cNvSpPr/>
            <p:nvPr/>
          </p:nvSpPr>
          <p:spPr>
            <a:xfrm>
              <a:off x="2682118" y="6563727"/>
              <a:ext cx="1188052" cy="27136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7"/>
                <a:gd name="f7" fmla="val 205"/>
                <a:gd name="f8" fmla="val 82"/>
                <a:gd name="f9" fmla="val 85"/>
                <a:gd name="f10" fmla="val 48"/>
                <a:gd name="f11" fmla="val 22"/>
                <a:gd name="f12" fmla="val 19"/>
                <a:gd name="f13" fmla="val 2"/>
                <a:gd name="f14" fmla="val 40"/>
                <a:gd name="f15" fmla="val 28"/>
                <a:gd name="f16" fmla="val 58"/>
                <a:gd name="f17" fmla="val 72"/>
                <a:gd name="f18" fmla="val 77"/>
                <a:gd name="f19" fmla="val 120"/>
                <a:gd name="f20" fmla="+- 0 0 -90"/>
                <a:gd name="f21" fmla="*/ f3 1 97"/>
                <a:gd name="f22" fmla="*/ f4 1 205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97"/>
                <a:gd name="f31" fmla="*/ f27 1 205"/>
                <a:gd name="f32" fmla="*/ 82 f28 1"/>
                <a:gd name="f33" fmla="*/ 85 f27 1"/>
                <a:gd name="f34" fmla="*/ 0 f28 1"/>
                <a:gd name="f35" fmla="*/ 0 f27 1"/>
                <a:gd name="f36" fmla="*/ 58 f28 1"/>
                <a:gd name="f37" fmla="*/ 72 f27 1"/>
                <a:gd name="f38" fmla="+- f29 0 f1"/>
                <a:gd name="f39" fmla="*/ f32 1 97"/>
                <a:gd name="f40" fmla="*/ f33 1 205"/>
                <a:gd name="f41" fmla="*/ f34 1 97"/>
                <a:gd name="f42" fmla="*/ f35 1 205"/>
                <a:gd name="f43" fmla="*/ f36 1 97"/>
                <a:gd name="f44" fmla="*/ f37 1 205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97" h="205">
                  <a:moveTo>
                    <a:pt x="f8" y="f9"/>
                  </a:moveTo>
                  <a:cubicBezTo>
                    <a:pt x="f10" y="f11"/>
                    <a:pt x="f12" y="f13"/>
                    <a:pt x="f5" y="f5"/>
                  </a:cubicBezTo>
                  <a:cubicBezTo>
                    <a:pt x="f5" y="f5"/>
                    <a:pt x="f14" y="f15"/>
                    <a:pt x="f16" y="f17"/>
                  </a:cubicBezTo>
                  <a:cubicBezTo>
                    <a:pt x="f18" y="f19"/>
                    <a:pt x="f6" y="f7"/>
                    <a:pt x="f8" y="f9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446">
              <a:extLst>
                <a:ext uri="{FF2B5EF4-FFF2-40B4-BE49-F238E27FC236}">
                  <a16:creationId xmlns:a16="http://schemas.microsoft.com/office/drawing/2014/main" id="{6F052F81-FD2A-4646-91C0-FDABEB7EC55F}"/>
                </a:ext>
              </a:extLst>
            </p:cNvPr>
            <p:cNvSpPr/>
            <p:nvPr/>
          </p:nvSpPr>
          <p:spPr>
            <a:xfrm>
              <a:off x="3429320" y="3147483"/>
              <a:ext cx="1225414" cy="43207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327"/>
                <a:gd name="f8" fmla="val 3"/>
                <a:gd name="f9" fmla="val 13"/>
                <a:gd name="f10" fmla="val 6"/>
                <a:gd name="f11" fmla="val 24"/>
                <a:gd name="f12" fmla="val 63"/>
                <a:gd name="f13" fmla="val 36"/>
                <a:gd name="f14" fmla="val 119"/>
                <a:gd name="f15" fmla="val 97"/>
                <a:gd name="f16" fmla="val 279"/>
                <a:gd name="f17" fmla="val 33"/>
                <a:gd name="f18" fmla="val 32"/>
                <a:gd name="f19" fmla="val 28"/>
                <a:gd name="f20" fmla="+- 0 0 -90"/>
                <a:gd name="f21" fmla="*/ f3 1 100"/>
                <a:gd name="f22" fmla="*/ f4 1 327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00"/>
                <a:gd name="f31" fmla="*/ f27 1 327"/>
                <a:gd name="f32" fmla="*/ 0 f28 1"/>
                <a:gd name="f33" fmla="*/ 3 f27 1"/>
                <a:gd name="f34" fmla="*/ 24 f28 1"/>
                <a:gd name="f35" fmla="*/ 63 f27 1"/>
                <a:gd name="f36" fmla="*/ 97 f28 1"/>
                <a:gd name="f37" fmla="*/ 327 f27 1"/>
                <a:gd name="f38" fmla="*/ 100 f28 1"/>
                <a:gd name="f39" fmla="*/ 279 f27 1"/>
                <a:gd name="f40" fmla="*/ 33 f28 1"/>
                <a:gd name="f41" fmla="*/ 32 f27 1"/>
                <a:gd name="f42" fmla="+- f29 0 f1"/>
                <a:gd name="f43" fmla="*/ f32 1 100"/>
                <a:gd name="f44" fmla="*/ f33 1 327"/>
                <a:gd name="f45" fmla="*/ f34 1 100"/>
                <a:gd name="f46" fmla="*/ f35 1 327"/>
                <a:gd name="f47" fmla="*/ f36 1 100"/>
                <a:gd name="f48" fmla="*/ f37 1 327"/>
                <a:gd name="f49" fmla="*/ f38 1 100"/>
                <a:gd name="f50" fmla="*/ f39 1 327"/>
                <a:gd name="f51" fmla="*/ f40 1 100"/>
                <a:gd name="f52" fmla="*/ f41 1 327"/>
                <a:gd name="f53" fmla="*/ 0 1 f30"/>
                <a:gd name="f54" fmla="*/ f24 1 f30"/>
                <a:gd name="f55" fmla="*/ 0 1 f31"/>
                <a:gd name="f56" fmla="*/ f25 1 f31"/>
                <a:gd name="f57" fmla="*/ f43 1 f30"/>
                <a:gd name="f58" fmla="*/ f44 1 f31"/>
                <a:gd name="f59" fmla="*/ f45 1 f30"/>
                <a:gd name="f60" fmla="*/ f46 1 f31"/>
                <a:gd name="f61" fmla="*/ f47 1 f30"/>
                <a:gd name="f62" fmla="*/ f48 1 f31"/>
                <a:gd name="f63" fmla="*/ f49 1 f30"/>
                <a:gd name="f64" fmla="*/ f50 1 f31"/>
                <a:gd name="f65" fmla="*/ f51 1 f30"/>
                <a:gd name="f66" fmla="*/ f52 1 f31"/>
                <a:gd name="f67" fmla="*/ f53 f21 1"/>
                <a:gd name="f68" fmla="*/ f54 f21 1"/>
                <a:gd name="f69" fmla="*/ f56 f22 1"/>
                <a:gd name="f70" fmla="*/ f55 f22 1"/>
                <a:gd name="f71" fmla="*/ f57 f21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  <a:gd name="f78" fmla="*/ f64 f22 1"/>
                <a:gd name="f79" fmla="*/ f65 f21 1"/>
                <a:gd name="f80" fmla="*/ f66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71" y="f72"/>
                </a:cxn>
              </a:cxnLst>
              <a:rect l="f67" t="f70" r="f68" b="f69"/>
              <a:pathLst>
                <a:path w="100" h="327">
                  <a:moveTo>
                    <a:pt x="f5" y="f8"/>
                  </a:moveTo>
                  <a:cubicBezTo>
                    <a:pt x="f5" y="f8"/>
                    <a:pt x="f9" y="f10"/>
                    <a:pt x="f11" y="f12"/>
                  </a:cubicBezTo>
                  <a:cubicBezTo>
                    <a:pt x="f13" y="f14"/>
                    <a:pt x="f15" y="f7"/>
                    <a:pt x="f15" y="f7"/>
                  </a:cubicBezTo>
                  <a:cubicBezTo>
                    <a:pt x="f6" y="f16"/>
                    <a:pt x="f6" y="f16"/>
                    <a:pt x="f6" y="f16"/>
                  </a:cubicBezTo>
                  <a:cubicBezTo>
                    <a:pt x="f17" y="f18"/>
                    <a:pt x="f17" y="f18"/>
                    <a:pt x="f17" y="f18"/>
                  </a:cubicBezTo>
                  <a:cubicBezTo>
                    <a:pt x="f17" y="f18"/>
                    <a:pt x="f19" y="f5"/>
                    <a:pt x="f5" y="f8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451">
              <a:extLst>
                <a:ext uri="{FF2B5EF4-FFF2-40B4-BE49-F238E27FC236}">
                  <a16:creationId xmlns:a16="http://schemas.microsoft.com/office/drawing/2014/main" id="{231BFB92-4814-4567-88B9-B169778BA0B1}"/>
                </a:ext>
              </a:extLst>
            </p:cNvPr>
            <p:cNvSpPr/>
            <p:nvPr/>
          </p:nvSpPr>
          <p:spPr>
            <a:xfrm>
              <a:off x="2390707" y="6676784"/>
              <a:ext cx="560408" cy="565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43"/>
                <a:gd name="f8" fmla="val 21"/>
                <a:gd name="f9" fmla="val 10"/>
                <a:gd name="f10" fmla="val 13"/>
                <a:gd name="f11" fmla="val 20"/>
                <a:gd name="f12" fmla="val 26"/>
                <a:gd name="f13" fmla="val 1"/>
                <a:gd name="f14" fmla="val 27"/>
                <a:gd name="f15" fmla="val 3"/>
                <a:gd name="f16" fmla="val 29"/>
                <a:gd name="f17" fmla="val 4"/>
                <a:gd name="f18" fmla="val 30"/>
                <a:gd name="f19" fmla="val 8"/>
                <a:gd name="f20" fmla="val 33"/>
                <a:gd name="f21" fmla="val 12"/>
                <a:gd name="f22" fmla="val 37"/>
                <a:gd name="f23" fmla="val 15"/>
                <a:gd name="f24" fmla="val 23"/>
                <a:gd name="f25" fmla="val 42"/>
                <a:gd name="f26" fmla="val 39"/>
                <a:gd name="f27" fmla="val 38"/>
                <a:gd name="f28" fmla="val 14"/>
                <a:gd name="f29" fmla="+- 0 0 -90"/>
                <a:gd name="f30" fmla="*/ f3 1 46"/>
                <a:gd name="f31" fmla="*/ f4 1 43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46"/>
                <a:gd name="f40" fmla="*/ f36 1 43"/>
                <a:gd name="f41" fmla="*/ 21 f37 1"/>
                <a:gd name="f42" fmla="*/ 10 f36 1"/>
                <a:gd name="f43" fmla="*/ 0 f37 1"/>
                <a:gd name="f44" fmla="*/ 26 f36 1"/>
                <a:gd name="f45" fmla="*/ 4 f37 1"/>
                <a:gd name="f46" fmla="*/ 30 f36 1"/>
                <a:gd name="f47" fmla="*/ 15 f37 1"/>
                <a:gd name="f48" fmla="*/ 43 f36 1"/>
                <a:gd name="f49" fmla="*/ 38 f37 1"/>
                <a:gd name="f50" fmla="+- f38 0 f1"/>
                <a:gd name="f51" fmla="*/ f41 1 46"/>
                <a:gd name="f52" fmla="*/ f42 1 43"/>
                <a:gd name="f53" fmla="*/ f43 1 46"/>
                <a:gd name="f54" fmla="*/ f44 1 43"/>
                <a:gd name="f55" fmla="*/ f45 1 46"/>
                <a:gd name="f56" fmla="*/ f46 1 43"/>
                <a:gd name="f57" fmla="*/ f47 1 46"/>
                <a:gd name="f58" fmla="*/ f48 1 43"/>
                <a:gd name="f59" fmla="*/ f49 1 46"/>
                <a:gd name="f60" fmla="*/ 0 1 f39"/>
                <a:gd name="f61" fmla="*/ f33 1 f39"/>
                <a:gd name="f62" fmla="*/ 0 1 f40"/>
                <a:gd name="f63" fmla="*/ f34 1 f40"/>
                <a:gd name="f64" fmla="*/ f51 1 f39"/>
                <a:gd name="f65" fmla="*/ f52 1 f40"/>
                <a:gd name="f66" fmla="*/ f53 1 f39"/>
                <a:gd name="f67" fmla="*/ f54 1 f40"/>
                <a:gd name="f68" fmla="*/ f55 1 f39"/>
                <a:gd name="f69" fmla="*/ f56 1 f40"/>
                <a:gd name="f70" fmla="*/ f57 1 f39"/>
                <a:gd name="f71" fmla="*/ f58 1 f40"/>
                <a:gd name="f72" fmla="*/ f59 1 f39"/>
                <a:gd name="f73" fmla="*/ f60 f30 1"/>
                <a:gd name="f74" fmla="*/ f61 f30 1"/>
                <a:gd name="f75" fmla="*/ f63 f31 1"/>
                <a:gd name="f76" fmla="*/ f62 f31 1"/>
                <a:gd name="f77" fmla="*/ f64 f30 1"/>
                <a:gd name="f78" fmla="*/ f65 f31 1"/>
                <a:gd name="f79" fmla="*/ f66 f30 1"/>
                <a:gd name="f80" fmla="*/ f67 f31 1"/>
                <a:gd name="f81" fmla="*/ f68 f30 1"/>
                <a:gd name="f82" fmla="*/ f69 f31 1"/>
                <a:gd name="f83" fmla="*/ f70 f30 1"/>
                <a:gd name="f84" fmla="*/ f71 f31 1"/>
                <a:gd name="f85" fmla="*/ f72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7" y="f78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4"/>
                </a:cxn>
                <a:cxn ang="f50">
                  <a:pos x="f85" y="f82"/>
                </a:cxn>
                <a:cxn ang="f50">
                  <a:pos x="f77" y="f78"/>
                </a:cxn>
              </a:cxnLst>
              <a:rect l="f73" t="f76" r="f74" b="f75"/>
              <a:pathLst>
                <a:path w="46" h="43">
                  <a:moveTo>
                    <a:pt x="f8" y="f9"/>
                  </a:moveTo>
                  <a:cubicBezTo>
                    <a:pt x="f10" y="f11"/>
                    <a:pt x="f5" y="f12"/>
                    <a:pt x="f5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7"/>
                  </a:cubicBezTo>
                  <a:cubicBezTo>
                    <a:pt x="f24" y="f25"/>
                    <a:pt x="f20" y="f26"/>
                    <a:pt x="f27" y="f18"/>
                  </a:cubicBezTo>
                  <a:cubicBezTo>
                    <a:pt x="f6" y="f28"/>
                    <a:pt x="f16" y="f5"/>
                    <a:pt x="f8" y="f9"/>
                  </a:cubicBezTo>
                  <a:close/>
                </a:path>
              </a:pathLst>
            </a:custGeom>
            <a:solidFill>
              <a:srgbClr val="D60000"/>
            </a:solidFill>
            <a:ln w="9528" cap="flat">
              <a:solidFill>
                <a:srgbClr val="D6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452">
              <a:extLst>
                <a:ext uri="{FF2B5EF4-FFF2-40B4-BE49-F238E27FC236}">
                  <a16:creationId xmlns:a16="http://schemas.microsoft.com/office/drawing/2014/main" id="{3FB2B86D-0F8B-4A2D-B649-D4DFC6753264}"/>
                </a:ext>
              </a:extLst>
            </p:cNvPr>
            <p:cNvSpPr/>
            <p:nvPr/>
          </p:nvSpPr>
          <p:spPr>
            <a:xfrm>
              <a:off x="3481623" y="5061542"/>
              <a:ext cx="694907" cy="3311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5"/>
                <a:gd name="f8" fmla="val 2"/>
                <a:gd name="f9" fmla="val 1"/>
                <a:gd name="f10" fmla="val 24"/>
                <a:gd name="f11" fmla="val 23"/>
                <a:gd name="f12" fmla="val 22"/>
                <a:gd name="f13" fmla="val 21"/>
                <a:gd name="f14" fmla="val 56"/>
                <a:gd name="f15" fmla="val 11"/>
                <a:gd name="f16" fmla="val 12"/>
                <a:gd name="f17" fmla="val 13"/>
                <a:gd name="f18" fmla="val 14"/>
                <a:gd name="f19" fmla="val 55"/>
                <a:gd name="f20" fmla="val 54"/>
                <a:gd name="f21" fmla="val 4"/>
                <a:gd name="f22" fmla="val 3"/>
                <a:gd name="f23" fmla="+- 0 0 -90"/>
                <a:gd name="f24" fmla="*/ f3 1 57"/>
                <a:gd name="f25" fmla="*/ f4 1 25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57"/>
                <a:gd name="f34" fmla="*/ f30 1 25"/>
                <a:gd name="f35" fmla="*/ 2 f31 1"/>
                <a:gd name="f36" fmla="*/ 25 f30 1"/>
                <a:gd name="f37" fmla="*/ 0 f31 1"/>
                <a:gd name="f38" fmla="*/ 24 f30 1"/>
                <a:gd name="f39" fmla="*/ 22 f30 1"/>
                <a:gd name="f40" fmla="*/ 56 f31 1"/>
                <a:gd name="f41" fmla="*/ 11 f30 1"/>
                <a:gd name="f42" fmla="*/ 57 f31 1"/>
                <a:gd name="f43" fmla="*/ 13 f30 1"/>
                <a:gd name="f44" fmla="*/ 54 f31 1"/>
                <a:gd name="f45" fmla="*/ 14 f30 1"/>
                <a:gd name="f46" fmla="*/ 3 f31 1"/>
                <a:gd name="f47" fmla="+- f32 0 f1"/>
                <a:gd name="f48" fmla="*/ f35 1 57"/>
                <a:gd name="f49" fmla="*/ f36 1 25"/>
                <a:gd name="f50" fmla="*/ f37 1 57"/>
                <a:gd name="f51" fmla="*/ f38 1 25"/>
                <a:gd name="f52" fmla="*/ f39 1 25"/>
                <a:gd name="f53" fmla="*/ f40 1 57"/>
                <a:gd name="f54" fmla="*/ f41 1 25"/>
                <a:gd name="f55" fmla="*/ f42 1 57"/>
                <a:gd name="f56" fmla="*/ f43 1 25"/>
                <a:gd name="f57" fmla="*/ f44 1 57"/>
                <a:gd name="f58" fmla="*/ f45 1 25"/>
                <a:gd name="f59" fmla="*/ f46 1 57"/>
                <a:gd name="f60" fmla="*/ 0 1 f33"/>
                <a:gd name="f61" fmla="*/ f27 1 f33"/>
                <a:gd name="f62" fmla="*/ 0 1 f34"/>
                <a:gd name="f63" fmla="*/ f28 1 f34"/>
                <a:gd name="f64" fmla="*/ f48 1 f33"/>
                <a:gd name="f65" fmla="*/ f49 1 f34"/>
                <a:gd name="f66" fmla="*/ f50 1 f33"/>
                <a:gd name="f67" fmla="*/ f51 1 f34"/>
                <a:gd name="f68" fmla="*/ f52 1 f34"/>
                <a:gd name="f69" fmla="*/ f53 1 f33"/>
                <a:gd name="f70" fmla="*/ f54 1 f34"/>
                <a:gd name="f71" fmla="*/ f55 1 f33"/>
                <a:gd name="f72" fmla="*/ f56 1 f34"/>
                <a:gd name="f73" fmla="*/ f57 1 f33"/>
                <a:gd name="f74" fmla="*/ f58 1 f34"/>
                <a:gd name="f75" fmla="*/ f59 1 f33"/>
                <a:gd name="f76" fmla="*/ f60 f24 1"/>
                <a:gd name="f77" fmla="*/ f61 f24 1"/>
                <a:gd name="f78" fmla="*/ f63 f25 1"/>
                <a:gd name="f79" fmla="*/ f62 f25 1"/>
                <a:gd name="f80" fmla="*/ f64 f24 1"/>
                <a:gd name="f81" fmla="*/ f65 f25 1"/>
                <a:gd name="f82" fmla="*/ f66 f24 1"/>
                <a:gd name="f83" fmla="*/ f67 f25 1"/>
                <a:gd name="f84" fmla="*/ f68 f25 1"/>
                <a:gd name="f85" fmla="*/ f69 f24 1"/>
                <a:gd name="f86" fmla="*/ f70 f25 1"/>
                <a:gd name="f87" fmla="*/ f71 f24 1"/>
                <a:gd name="f88" fmla="*/ f72 f25 1"/>
                <a:gd name="f89" fmla="*/ f73 f24 1"/>
                <a:gd name="f90" fmla="*/ f74 f25 1"/>
                <a:gd name="f91" fmla="*/ f7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80" y="f81"/>
                </a:cxn>
                <a:cxn ang="f47">
                  <a:pos x="f82" y="f83"/>
                </a:cxn>
                <a:cxn ang="f47">
                  <a:pos x="f82" y="f84"/>
                </a:cxn>
                <a:cxn ang="f47">
                  <a:pos x="f85" y="f86"/>
                </a:cxn>
                <a:cxn ang="f47">
                  <a:pos x="f87" y="f88"/>
                </a:cxn>
                <a:cxn ang="f47">
                  <a:pos x="f89" y="f90"/>
                </a:cxn>
                <a:cxn ang="f47">
                  <a:pos x="f91" y="f83"/>
                </a:cxn>
                <a:cxn ang="f47">
                  <a:pos x="f80" y="f81"/>
                </a:cxn>
              </a:cxnLst>
              <a:rect l="f76" t="f79" r="f77" b="f78"/>
              <a:pathLst>
                <a:path w="57" h="25">
                  <a:moveTo>
                    <a:pt x="f8" y="f7"/>
                  </a:moveTo>
                  <a:cubicBezTo>
                    <a:pt x="f9" y="f7"/>
                    <a:pt x="f9" y="f10"/>
                    <a:pt x="f5" y="f10"/>
                  </a:cubicBezTo>
                  <a:cubicBezTo>
                    <a:pt x="f5" y="f11"/>
                    <a:pt x="f5" y="f12"/>
                    <a:pt x="f5" y="f12"/>
                  </a:cubicBezTo>
                  <a:cubicBezTo>
                    <a:pt x="f9" y="f13"/>
                    <a:pt x="f11" y="f5"/>
                    <a:pt x="f14" y="f15"/>
                  </a:cubicBezTo>
                  <a:cubicBezTo>
                    <a:pt x="f14" y="f15"/>
                    <a:pt x="f6" y="f16"/>
                    <a:pt x="f6" y="f17"/>
                  </a:cubicBezTo>
                  <a:cubicBezTo>
                    <a:pt x="f14" y="f18"/>
                    <a:pt x="f19" y="f18"/>
                    <a:pt x="f20" y="f18"/>
                  </a:cubicBezTo>
                  <a:cubicBezTo>
                    <a:pt x="f10" y="f21"/>
                    <a:pt x="f22" y="f10"/>
                    <a:pt x="f22" y="f10"/>
                  </a:cubicBezTo>
                  <a:cubicBezTo>
                    <a:pt x="f8" y="f10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453">
              <a:extLst>
                <a:ext uri="{FF2B5EF4-FFF2-40B4-BE49-F238E27FC236}">
                  <a16:creationId xmlns:a16="http://schemas.microsoft.com/office/drawing/2014/main" id="{BB6C5E68-18F1-4D76-A536-524754D97577}"/>
                </a:ext>
              </a:extLst>
            </p:cNvPr>
            <p:cNvSpPr/>
            <p:nvPr/>
          </p:nvSpPr>
          <p:spPr>
            <a:xfrm>
              <a:off x="3526456" y="5376516"/>
              <a:ext cx="702368" cy="2826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1"/>
                <a:gd name="f8" fmla="val 17"/>
                <a:gd name="f9" fmla="val 15"/>
                <a:gd name="f10" fmla="val 18"/>
                <a:gd name="f11" fmla="val 8"/>
                <a:gd name="f12" fmla="val 1"/>
                <a:gd name="f13" fmla="val 14"/>
                <a:gd name="f14" fmla="val 13"/>
                <a:gd name="f15" fmla="val 12"/>
                <a:gd name="f16" fmla="val 11"/>
                <a:gd name="f17" fmla="val 2"/>
                <a:gd name="f18" fmla="val 33"/>
                <a:gd name="f19" fmla="val 54"/>
                <a:gd name="f20" fmla="val 55"/>
                <a:gd name="f21" fmla="val 56"/>
                <a:gd name="f22" fmla="val 3"/>
                <a:gd name="f23" fmla="val 4"/>
                <a:gd name="f24" fmla="val 43"/>
                <a:gd name="f25" fmla="+- 0 0 -90"/>
                <a:gd name="f26" fmla="*/ f3 1 57"/>
                <a:gd name="f27" fmla="*/ f4 1 21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57"/>
                <a:gd name="f36" fmla="*/ f32 1 21"/>
                <a:gd name="f37" fmla="*/ 21 f33 1"/>
                <a:gd name="f38" fmla="*/ 17 f32 1"/>
                <a:gd name="f39" fmla="*/ 1 f33 1"/>
                <a:gd name="f40" fmla="*/ 14 f32 1"/>
                <a:gd name="f41" fmla="*/ 0 f33 1"/>
                <a:gd name="f42" fmla="*/ 12 f32 1"/>
                <a:gd name="f43" fmla="*/ 2 f33 1"/>
                <a:gd name="f44" fmla="*/ 11 f32 1"/>
                <a:gd name="f45" fmla="*/ 54 f33 1"/>
                <a:gd name="f46" fmla="*/ 1 f32 1"/>
                <a:gd name="f47" fmla="*/ 56 f33 1"/>
                <a:gd name="f48" fmla="*/ 4 f32 1"/>
                <a:gd name="f49" fmla="+- f34 0 f1"/>
                <a:gd name="f50" fmla="*/ f37 1 57"/>
                <a:gd name="f51" fmla="*/ f38 1 21"/>
                <a:gd name="f52" fmla="*/ f39 1 57"/>
                <a:gd name="f53" fmla="*/ f40 1 21"/>
                <a:gd name="f54" fmla="*/ f41 1 57"/>
                <a:gd name="f55" fmla="*/ f42 1 21"/>
                <a:gd name="f56" fmla="*/ f43 1 57"/>
                <a:gd name="f57" fmla="*/ f44 1 21"/>
                <a:gd name="f58" fmla="*/ f45 1 57"/>
                <a:gd name="f59" fmla="*/ f46 1 21"/>
                <a:gd name="f60" fmla="*/ f47 1 57"/>
                <a:gd name="f61" fmla="*/ f48 1 21"/>
                <a:gd name="f62" fmla="*/ 0 1 f35"/>
                <a:gd name="f63" fmla="*/ f29 1 f35"/>
                <a:gd name="f64" fmla="*/ 0 1 f36"/>
                <a:gd name="f65" fmla="*/ f30 1 f36"/>
                <a:gd name="f66" fmla="*/ f50 1 f35"/>
                <a:gd name="f67" fmla="*/ f51 1 f36"/>
                <a:gd name="f68" fmla="*/ f52 1 f35"/>
                <a:gd name="f69" fmla="*/ f53 1 f36"/>
                <a:gd name="f70" fmla="*/ f54 1 f35"/>
                <a:gd name="f71" fmla="*/ f55 1 f36"/>
                <a:gd name="f72" fmla="*/ f56 1 f35"/>
                <a:gd name="f73" fmla="*/ f57 1 f36"/>
                <a:gd name="f74" fmla="*/ f58 1 f35"/>
                <a:gd name="f75" fmla="*/ f59 1 f36"/>
                <a:gd name="f76" fmla="*/ f60 1 f35"/>
                <a:gd name="f77" fmla="*/ f61 1 f36"/>
                <a:gd name="f78" fmla="*/ f62 f26 1"/>
                <a:gd name="f79" fmla="*/ f63 f26 1"/>
                <a:gd name="f80" fmla="*/ f65 f27 1"/>
                <a:gd name="f81" fmla="*/ f64 f27 1"/>
                <a:gd name="f82" fmla="*/ f66 f26 1"/>
                <a:gd name="f83" fmla="*/ f67 f27 1"/>
                <a:gd name="f84" fmla="*/ f68 f26 1"/>
                <a:gd name="f85" fmla="*/ f69 f27 1"/>
                <a:gd name="f86" fmla="*/ f70 f26 1"/>
                <a:gd name="f87" fmla="*/ f71 f27 1"/>
                <a:gd name="f88" fmla="*/ f72 f26 1"/>
                <a:gd name="f89" fmla="*/ f73 f27 1"/>
                <a:gd name="f90" fmla="*/ f74 f26 1"/>
                <a:gd name="f91" fmla="*/ f75 f27 1"/>
                <a:gd name="f92" fmla="*/ f76 f26 1"/>
                <a:gd name="f93" fmla="*/ f7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91"/>
                </a:cxn>
                <a:cxn ang="f49">
                  <a:pos x="f92" y="f93"/>
                </a:cxn>
                <a:cxn ang="f49">
                  <a:pos x="f82" y="f83"/>
                </a:cxn>
              </a:cxnLst>
              <a:rect l="f78" t="f81" r="f79" b="f80"/>
              <a:pathLst>
                <a:path w="57" h="21">
                  <a:moveTo>
                    <a:pt x="f7" y="f8"/>
                  </a:moveTo>
                  <a:cubicBezTo>
                    <a:pt x="f9" y="f10"/>
                    <a:pt x="f11" y="f8"/>
                    <a:pt x="f12" y="f13"/>
                  </a:cubicBezTo>
                  <a:cubicBezTo>
                    <a:pt x="f5" y="f13"/>
                    <a:pt x="f5" y="f14"/>
                    <a:pt x="f5" y="f15"/>
                  </a:cubicBezTo>
                  <a:cubicBezTo>
                    <a:pt x="f5" y="f16"/>
                    <a:pt x="f12" y="f16"/>
                    <a:pt x="f17" y="f16"/>
                  </a:cubicBezTo>
                  <a:cubicBezTo>
                    <a:pt x="f18" y="f7"/>
                    <a:pt x="f19" y="f12"/>
                    <a:pt x="f19" y="f12"/>
                  </a:cubicBezTo>
                  <a:cubicBezTo>
                    <a:pt x="f20" y="f5"/>
                    <a:pt x="f21" y="f5"/>
                    <a:pt x="f21" y="f12"/>
                  </a:cubicBezTo>
                  <a:cubicBezTo>
                    <a:pt x="f6" y="f17"/>
                    <a:pt x="f6" y="f22"/>
                    <a:pt x="f21" y="f23"/>
                  </a:cubicBezTo>
                  <a:cubicBezTo>
                    <a:pt x="f21" y="f23"/>
                    <a:pt x="f24" y="f8"/>
                    <a:pt x="f7" y="f8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454">
              <a:extLst>
                <a:ext uri="{FF2B5EF4-FFF2-40B4-BE49-F238E27FC236}">
                  <a16:creationId xmlns:a16="http://schemas.microsoft.com/office/drawing/2014/main" id="{C732D0EE-4FD8-4296-8721-DCD21D66B71A}"/>
                </a:ext>
              </a:extLst>
            </p:cNvPr>
            <p:cNvSpPr/>
            <p:nvPr/>
          </p:nvSpPr>
          <p:spPr>
            <a:xfrm>
              <a:off x="3563819" y="5303830"/>
              <a:ext cx="552928" cy="1372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11"/>
                <a:gd name="f8" fmla="val 2"/>
                <a:gd name="f9" fmla="val 1"/>
                <a:gd name="f10" fmla="val 10"/>
                <a:gd name="f11" fmla="val 9"/>
                <a:gd name="f12" fmla="val 8"/>
                <a:gd name="f13" fmla="val 7"/>
                <a:gd name="f14" fmla="val 43"/>
                <a:gd name="f15" fmla="val 44"/>
                <a:gd name="f16" fmla="val 3"/>
                <a:gd name="f17" fmla="val 4"/>
                <a:gd name="f18" fmla="+- 0 0 -90"/>
                <a:gd name="f19" fmla="*/ f3 1 45"/>
                <a:gd name="f20" fmla="*/ f4 1 1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45"/>
                <a:gd name="f29" fmla="*/ f25 1 11"/>
                <a:gd name="f30" fmla="*/ 2 f26 1"/>
                <a:gd name="f31" fmla="*/ 11 f25 1"/>
                <a:gd name="f32" fmla="*/ 0 f26 1"/>
                <a:gd name="f33" fmla="*/ 9 f25 1"/>
                <a:gd name="f34" fmla="*/ 1 f26 1"/>
                <a:gd name="f35" fmla="*/ 7 f25 1"/>
                <a:gd name="f36" fmla="*/ 43 f26 1"/>
                <a:gd name="f37" fmla="*/ 0 f25 1"/>
                <a:gd name="f38" fmla="*/ 45 f26 1"/>
                <a:gd name="f39" fmla="*/ 2 f25 1"/>
                <a:gd name="f40" fmla="*/ 44 f26 1"/>
                <a:gd name="f41" fmla="*/ 4 f25 1"/>
                <a:gd name="f42" fmla="+- f27 0 f1"/>
                <a:gd name="f43" fmla="*/ f30 1 45"/>
                <a:gd name="f44" fmla="*/ f31 1 11"/>
                <a:gd name="f45" fmla="*/ f32 1 45"/>
                <a:gd name="f46" fmla="*/ f33 1 11"/>
                <a:gd name="f47" fmla="*/ f34 1 45"/>
                <a:gd name="f48" fmla="*/ f35 1 11"/>
                <a:gd name="f49" fmla="*/ f36 1 45"/>
                <a:gd name="f50" fmla="*/ f37 1 11"/>
                <a:gd name="f51" fmla="*/ f38 1 45"/>
                <a:gd name="f52" fmla="*/ f39 1 11"/>
                <a:gd name="f53" fmla="*/ f40 1 45"/>
                <a:gd name="f54" fmla="*/ f41 1 11"/>
                <a:gd name="f55" fmla="*/ 0 1 f28"/>
                <a:gd name="f56" fmla="*/ f22 1 f28"/>
                <a:gd name="f57" fmla="*/ 0 1 f29"/>
                <a:gd name="f58" fmla="*/ f23 1 f29"/>
                <a:gd name="f59" fmla="*/ f43 1 f28"/>
                <a:gd name="f60" fmla="*/ f44 1 f29"/>
                <a:gd name="f61" fmla="*/ f45 1 f28"/>
                <a:gd name="f62" fmla="*/ f46 1 f29"/>
                <a:gd name="f63" fmla="*/ f47 1 f28"/>
                <a:gd name="f64" fmla="*/ f48 1 f29"/>
                <a:gd name="f65" fmla="*/ f49 1 f28"/>
                <a:gd name="f66" fmla="*/ f50 1 f29"/>
                <a:gd name="f67" fmla="*/ f51 1 f28"/>
                <a:gd name="f68" fmla="*/ f52 1 f29"/>
                <a:gd name="f69" fmla="*/ f53 1 f28"/>
                <a:gd name="f70" fmla="*/ f54 1 f29"/>
                <a:gd name="f71" fmla="*/ f55 f19 1"/>
                <a:gd name="f72" fmla="*/ f56 f19 1"/>
                <a:gd name="f73" fmla="*/ f58 f20 1"/>
                <a:gd name="f74" fmla="*/ f57 f20 1"/>
                <a:gd name="f75" fmla="*/ f59 f19 1"/>
                <a:gd name="f76" fmla="*/ f60 f20 1"/>
                <a:gd name="f77" fmla="*/ f61 f19 1"/>
                <a:gd name="f78" fmla="*/ f62 f20 1"/>
                <a:gd name="f79" fmla="*/ f63 f19 1"/>
                <a:gd name="f80" fmla="*/ f64 f20 1"/>
                <a:gd name="f81" fmla="*/ f65 f19 1"/>
                <a:gd name="f82" fmla="*/ f66 f20 1"/>
                <a:gd name="f83" fmla="*/ f67 f19 1"/>
                <a:gd name="f84" fmla="*/ f68 f20 1"/>
                <a:gd name="f85" fmla="*/ f69 f19 1"/>
                <a:gd name="f86" fmla="*/ f7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81" y="f82"/>
                </a:cxn>
                <a:cxn ang="f42">
                  <a:pos x="f83" y="f84"/>
                </a:cxn>
                <a:cxn ang="f42">
                  <a:pos x="f85" y="f86"/>
                </a:cxn>
                <a:cxn ang="f42">
                  <a:pos x="f75" y="f76"/>
                </a:cxn>
              </a:cxnLst>
              <a:rect l="f71" t="f74" r="f72" b="f73"/>
              <a:pathLst>
                <a:path w="45" h="11">
                  <a:moveTo>
                    <a:pt x="f8" y="f7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12"/>
                    <a:pt x="f5" y="f13"/>
                    <a:pt x="f9" y="f13"/>
                  </a:cubicBezTo>
                  <a:cubicBezTo>
                    <a:pt x="f14" y="f5"/>
                    <a:pt x="f14" y="f5"/>
                    <a:pt x="f14" y="f5"/>
                  </a:cubicBezTo>
                  <a:cubicBezTo>
                    <a:pt x="f15" y="f5"/>
                    <a:pt x="f6" y="f9"/>
                    <a:pt x="f6" y="f8"/>
                  </a:cubicBezTo>
                  <a:cubicBezTo>
                    <a:pt x="f6" y="f16"/>
                    <a:pt x="f6" y="f17"/>
                    <a:pt x="f15" y="f17"/>
                  </a:cubicBezTo>
                  <a:cubicBezTo>
                    <a:pt x="f8" y="f7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455">
              <a:extLst>
                <a:ext uri="{FF2B5EF4-FFF2-40B4-BE49-F238E27FC236}">
                  <a16:creationId xmlns:a16="http://schemas.microsoft.com/office/drawing/2014/main" id="{8163F81E-386C-4E43-8C65-92D8419E102F}"/>
                </a:ext>
              </a:extLst>
            </p:cNvPr>
            <p:cNvSpPr/>
            <p:nvPr/>
          </p:nvSpPr>
          <p:spPr>
            <a:xfrm>
              <a:off x="2868920" y="7928597"/>
              <a:ext cx="321301" cy="2261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17"/>
                <a:gd name="f8" fmla="val 25"/>
                <a:gd name="f9" fmla="val 4"/>
                <a:gd name="f10" fmla="val 3"/>
                <a:gd name="f11" fmla="val 2"/>
                <a:gd name="f12" fmla="val 1"/>
                <a:gd name="f13" fmla="val 23"/>
                <a:gd name="f14" fmla="val 13"/>
                <a:gd name="f15" fmla="val 14"/>
                <a:gd name="f16" fmla="val 16"/>
                <a:gd name="f17" fmla="+- 0 0 -90"/>
                <a:gd name="f18" fmla="*/ f3 1 26"/>
                <a:gd name="f19" fmla="*/ f4 1 1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6"/>
                <a:gd name="f28" fmla="*/ f24 1 17"/>
                <a:gd name="f29" fmla="*/ 25 f25 1"/>
                <a:gd name="f30" fmla="*/ 4 f24 1"/>
                <a:gd name="f31" fmla="*/ 1 f24 1"/>
                <a:gd name="f32" fmla="*/ 23 f25 1"/>
                <a:gd name="f33" fmla="*/ 0 f24 1"/>
                <a:gd name="f34" fmla="*/ 0 f25 1"/>
                <a:gd name="f35" fmla="*/ 13 f24 1"/>
                <a:gd name="f36" fmla="*/ 1 f25 1"/>
                <a:gd name="f37" fmla="*/ 17 f24 1"/>
                <a:gd name="f38" fmla="+- f26 0 f1"/>
                <a:gd name="f39" fmla="*/ f29 1 26"/>
                <a:gd name="f40" fmla="*/ f30 1 17"/>
                <a:gd name="f41" fmla="*/ f31 1 17"/>
                <a:gd name="f42" fmla="*/ f32 1 26"/>
                <a:gd name="f43" fmla="*/ f33 1 17"/>
                <a:gd name="f44" fmla="*/ f34 1 26"/>
                <a:gd name="f45" fmla="*/ f35 1 17"/>
                <a:gd name="f46" fmla="*/ f36 1 26"/>
                <a:gd name="f47" fmla="*/ f37 1 17"/>
                <a:gd name="f48" fmla="*/ 0 1 f27"/>
                <a:gd name="f49" fmla="*/ f21 1 f27"/>
                <a:gd name="f50" fmla="*/ 0 1 f28"/>
                <a:gd name="f51" fmla="*/ f22 1 f28"/>
                <a:gd name="f52" fmla="*/ f39 1 f27"/>
                <a:gd name="f53" fmla="*/ f40 1 f28"/>
                <a:gd name="f54" fmla="*/ f41 1 f28"/>
                <a:gd name="f55" fmla="*/ f42 1 f27"/>
                <a:gd name="f56" fmla="*/ f43 1 f28"/>
                <a:gd name="f57" fmla="*/ f44 1 f27"/>
                <a:gd name="f58" fmla="*/ f45 1 f28"/>
                <a:gd name="f59" fmla="*/ f46 1 f27"/>
                <a:gd name="f60" fmla="*/ f47 1 f28"/>
                <a:gd name="f61" fmla="*/ f48 f18 1"/>
                <a:gd name="f62" fmla="*/ f49 f18 1"/>
                <a:gd name="f63" fmla="*/ f51 f19 1"/>
                <a:gd name="f64" fmla="*/ f50 f19 1"/>
                <a:gd name="f65" fmla="*/ f52 f18 1"/>
                <a:gd name="f66" fmla="*/ f53 f19 1"/>
                <a:gd name="f67" fmla="*/ f54 f19 1"/>
                <a:gd name="f68" fmla="*/ f55 f18 1"/>
                <a:gd name="f69" fmla="*/ f56 f19 1"/>
                <a:gd name="f70" fmla="*/ f57 f18 1"/>
                <a:gd name="f71" fmla="*/ f58 f19 1"/>
                <a:gd name="f72" fmla="*/ f59 f18 1"/>
                <a:gd name="f73" fmla="*/ f60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5" y="f66"/>
                </a:cxn>
                <a:cxn ang="f38">
                  <a:pos x="f65" y="f67"/>
                </a:cxn>
                <a:cxn ang="f38">
                  <a:pos x="f68" y="f69"/>
                </a:cxn>
                <a:cxn ang="f38">
                  <a:pos x="f70" y="f71"/>
                </a:cxn>
                <a:cxn ang="f38">
                  <a:pos x="f72" y="f73"/>
                </a:cxn>
                <a:cxn ang="f38">
                  <a:pos x="f65" y="f66"/>
                </a:cxn>
              </a:cxnLst>
              <a:rect l="f61" t="f64" r="f62" b="f63"/>
              <a:pathLst>
                <a:path w="26" h="17">
                  <a:moveTo>
                    <a:pt x="f8" y="f9"/>
                  </a:moveTo>
                  <a:cubicBezTo>
                    <a:pt x="f8" y="f10"/>
                    <a:pt x="f6" y="f11"/>
                    <a:pt x="f8" y="f12"/>
                  </a:cubicBezTo>
                  <a:cubicBezTo>
                    <a:pt x="f8" y="f5"/>
                    <a:pt x="f13" y="f5"/>
                    <a:pt x="f13" y="f5"/>
                  </a:cubicBezTo>
                  <a:cubicBezTo>
                    <a:pt x="f5" y="f14"/>
                    <a:pt x="f5" y="f14"/>
                    <a:pt x="f5" y="f14"/>
                  </a:cubicBezTo>
                  <a:cubicBezTo>
                    <a:pt x="f12" y="f15"/>
                    <a:pt x="f12" y="f16"/>
                    <a:pt x="f12" y="f7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456">
              <a:extLst>
                <a:ext uri="{FF2B5EF4-FFF2-40B4-BE49-F238E27FC236}">
                  <a16:creationId xmlns:a16="http://schemas.microsoft.com/office/drawing/2014/main" id="{EB5499E9-7E65-4B8F-B587-0E62C112D65A}"/>
                </a:ext>
              </a:extLst>
            </p:cNvPr>
            <p:cNvSpPr/>
            <p:nvPr/>
          </p:nvSpPr>
          <p:spPr>
            <a:xfrm>
              <a:off x="2846499" y="7783226"/>
              <a:ext cx="500624" cy="2342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18"/>
                <a:gd name="f8" fmla="val 1"/>
                <a:gd name="f9" fmla="val 5"/>
                <a:gd name="f10" fmla="val 12"/>
                <a:gd name="f11" fmla="val 16"/>
                <a:gd name="f12" fmla="val 4"/>
                <a:gd name="f13" fmla="val 39"/>
                <a:gd name="f14" fmla="val 40"/>
                <a:gd name="f15" fmla="val 3"/>
                <a:gd name="f16" fmla="val 2"/>
                <a:gd name="f17" fmla="val 17"/>
                <a:gd name="f18" fmla="val 6"/>
                <a:gd name="f19" fmla="val 7"/>
                <a:gd name="f20" fmla="val 14"/>
                <a:gd name="f21" fmla="val 15"/>
                <a:gd name="f22" fmla="+- 0 0 -90"/>
                <a:gd name="f23" fmla="*/ f3 1 41"/>
                <a:gd name="f24" fmla="*/ f4 1 18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41"/>
                <a:gd name="f33" fmla="*/ f29 1 18"/>
                <a:gd name="f34" fmla="*/ 1 f30 1"/>
                <a:gd name="f35" fmla="*/ 18 f29 1"/>
                <a:gd name="f36" fmla="*/ 39 f30 1"/>
                <a:gd name="f37" fmla="*/ 4 f29 1"/>
                <a:gd name="f38" fmla="*/ 41 f30 1"/>
                <a:gd name="f39" fmla="*/ 2 f29 1"/>
                <a:gd name="f40" fmla="*/ 0 f29 1"/>
                <a:gd name="f41" fmla="*/ 0 f30 1"/>
                <a:gd name="f42" fmla="*/ 14 f29 1"/>
                <a:gd name="f43" fmla="+- f31 0 f1"/>
                <a:gd name="f44" fmla="*/ f34 1 41"/>
                <a:gd name="f45" fmla="*/ f35 1 18"/>
                <a:gd name="f46" fmla="*/ f36 1 41"/>
                <a:gd name="f47" fmla="*/ f37 1 18"/>
                <a:gd name="f48" fmla="*/ f38 1 41"/>
                <a:gd name="f49" fmla="*/ f39 1 18"/>
                <a:gd name="f50" fmla="*/ f40 1 18"/>
                <a:gd name="f51" fmla="*/ f41 1 41"/>
                <a:gd name="f52" fmla="*/ f42 1 18"/>
                <a:gd name="f53" fmla="*/ 0 1 f32"/>
                <a:gd name="f54" fmla="*/ f26 1 f32"/>
                <a:gd name="f55" fmla="*/ 0 1 f33"/>
                <a:gd name="f56" fmla="*/ f27 1 f33"/>
                <a:gd name="f57" fmla="*/ f44 1 f32"/>
                <a:gd name="f58" fmla="*/ f45 1 f33"/>
                <a:gd name="f59" fmla="*/ f46 1 f32"/>
                <a:gd name="f60" fmla="*/ f47 1 f33"/>
                <a:gd name="f61" fmla="*/ f48 1 f32"/>
                <a:gd name="f62" fmla="*/ f49 1 f33"/>
                <a:gd name="f63" fmla="*/ f50 1 f33"/>
                <a:gd name="f64" fmla="*/ f51 1 f32"/>
                <a:gd name="f65" fmla="*/ f52 1 f33"/>
                <a:gd name="f66" fmla="*/ f53 f23 1"/>
                <a:gd name="f67" fmla="*/ f54 f23 1"/>
                <a:gd name="f68" fmla="*/ f56 f24 1"/>
                <a:gd name="f69" fmla="*/ f55 f24 1"/>
                <a:gd name="f70" fmla="*/ f57 f23 1"/>
                <a:gd name="f71" fmla="*/ f58 f24 1"/>
                <a:gd name="f72" fmla="*/ f59 f23 1"/>
                <a:gd name="f73" fmla="*/ f60 f24 1"/>
                <a:gd name="f74" fmla="*/ f61 f23 1"/>
                <a:gd name="f75" fmla="*/ f62 f24 1"/>
                <a:gd name="f76" fmla="*/ f63 f24 1"/>
                <a:gd name="f77" fmla="*/ f64 f23 1"/>
                <a:gd name="f78" fmla="*/ f6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72" y="f76"/>
                </a:cxn>
                <a:cxn ang="f43">
                  <a:pos x="f72" y="f76"/>
                </a:cxn>
                <a:cxn ang="f43">
                  <a:pos x="f77" y="f78"/>
                </a:cxn>
                <a:cxn ang="f43">
                  <a:pos x="f70" y="f71"/>
                </a:cxn>
              </a:cxnLst>
              <a:rect l="f66" t="f69" r="f67" b="f68"/>
              <a:pathLst>
                <a:path w="41" h="18">
                  <a:moveTo>
                    <a:pt x="f8" y="f7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6" y="f15"/>
                    <a:pt x="f6" y="f16"/>
                  </a:cubicBezTo>
                  <a:cubicBezTo>
                    <a:pt x="f6" y="f8"/>
                    <a:pt x="f14" y="f5"/>
                    <a:pt x="f13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17" y="f5"/>
                    <a:pt x="f18" y="f19"/>
                    <a:pt x="f5" y="f20"/>
                  </a:cubicBezTo>
                  <a:cubicBezTo>
                    <a:pt x="f5" y="f21"/>
                    <a:pt x="f8" y="f1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457">
              <a:extLst>
                <a:ext uri="{FF2B5EF4-FFF2-40B4-BE49-F238E27FC236}">
                  <a16:creationId xmlns:a16="http://schemas.microsoft.com/office/drawing/2014/main" id="{E076CA25-6B82-4FEC-A785-BB77066C2E7D}"/>
                </a:ext>
              </a:extLst>
            </p:cNvPr>
            <p:cNvSpPr/>
            <p:nvPr/>
          </p:nvSpPr>
          <p:spPr>
            <a:xfrm>
              <a:off x="2891332" y="7928597"/>
              <a:ext cx="493154" cy="2988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39"/>
                <a:gd name="f9" fmla="val 3"/>
                <a:gd name="f10" fmla="val 1"/>
                <a:gd name="f11" fmla="val 38"/>
                <a:gd name="f12" fmla="val 37"/>
                <a:gd name="f13" fmla="val 36"/>
                <a:gd name="f14" fmla="val 24"/>
                <a:gd name="f15" fmla="val 14"/>
                <a:gd name="f16" fmla="val 7"/>
                <a:gd name="f17" fmla="val 18"/>
                <a:gd name="f18" fmla="val 20"/>
                <a:gd name="f19" fmla="val 21"/>
                <a:gd name="f20" fmla="val 22"/>
                <a:gd name="f21" fmla="val 9"/>
                <a:gd name="f22" fmla="val 26"/>
                <a:gd name="f23" fmla="+- 0 0 -90"/>
                <a:gd name="f24" fmla="*/ f3 1 40"/>
                <a:gd name="f25" fmla="*/ f4 1 23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40"/>
                <a:gd name="f34" fmla="*/ f30 1 23"/>
                <a:gd name="f35" fmla="*/ 39 f31 1"/>
                <a:gd name="f36" fmla="*/ 3 f30 1"/>
                <a:gd name="f37" fmla="*/ 1 f30 1"/>
                <a:gd name="f38" fmla="*/ 36 f31 1"/>
                <a:gd name="f39" fmla="*/ 0 f31 1"/>
                <a:gd name="f40" fmla="*/ 20 f30 1"/>
                <a:gd name="f41" fmla="*/ 1 f31 1"/>
                <a:gd name="f42" fmla="*/ 23 f30 1"/>
                <a:gd name="f43" fmla="+- f32 0 f1"/>
                <a:gd name="f44" fmla="*/ f35 1 40"/>
                <a:gd name="f45" fmla="*/ f36 1 23"/>
                <a:gd name="f46" fmla="*/ f37 1 23"/>
                <a:gd name="f47" fmla="*/ f38 1 40"/>
                <a:gd name="f48" fmla="*/ f39 1 40"/>
                <a:gd name="f49" fmla="*/ f40 1 23"/>
                <a:gd name="f50" fmla="*/ f41 1 40"/>
                <a:gd name="f51" fmla="*/ f42 1 23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4"/>
                <a:gd name="f59" fmla="*/ f47 1 f33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5 1"/>
                <a:gd name="f71" fmla="*/ f59 f24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68" y="f70"/>
                </a:cxn>
                <a:cxn ang="f43">
                  <a:pos x="f71" y="f70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40" h="23">
                  <a:moveTo>
                    <a:pt x="f8" y="f9"/>
                  </a:moveTo>
                  <a:cubicBezTo>
                    <a:pt x="f6" y="f9"/>
                    <a:pt x="f6" y="f10"/>
                    <a:pt x="f8" y="f10"/>
                  </a:cubicBezTo>
                  <a:cubicBezTo>
                    <a:pt x="f11" y="f5"/>
                    <a:pt x="f12" y="f5"/>
                    <a:pt x="f13" y="f10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10" y="f7"/>
                  </a:cubicBezTo>
                  <a:cubicBezTo>
                    <a:pt x="f21" y="f20"/>
                    <a:pt x="f22" y="f17"/>
                    <a:pt x="f8" y="f9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Овал 14">
              <a:extLst>
                <a:ext uri="{FF2B5EF4-FFF2-40B4-BE49-F238E27FC236}">
                  <a16:creationId xmlns:a16="http://schemas.microsoft.com/office/drawing/2014/main" id="{AC2907C8-38C9-4F83-8AE3-D15540CCA9CD}"/>
                </a:ext>
              </a:extLst>
            </p:cNvPr>
            <p:cNvSpPr/>
            <p:nvPr/>
          </p:nvSpPr>
          <p:spPr>
            <a:xfrm rot="20884724">
              <a:off x="3157452" y="3053574"/>
              <a:ext cx="558003" cy="7394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D60000"/>
                </a:gs>
                <a:gs pos="100000">
                  <a:srgbClr val="FF4747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55104 -0.01042 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>
            <a:extLst>
              <a:ext uri="{FF2B5EF4-FFF2-40B4-BE49-F238E27FC236}">
                <a16:creationId xmlns:a16="http://schemas.microsoft.com/office/drawing/2014/main" id="{A222978E-BB7F-4475-A46D-73AB7EA9F3C5}"/>
              </a:ext>
            </a:extLst>
          </p:cNvPr>
          <p:cNvSpPr txBox="1"/>
          <p:nvPr/>
        </p:nvSpPr>
        <p:spPr>
          <a:xfrm>
            <a:off x="3894253" y="6141482"/>
            <a:ext cx="4403494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В телефона на учителката има чадър.</a:t>
            </a:r>
          </a:p>
        </p:txBody>
      </p:sp>
      <p:pic>
        <p:nvPicPr>
          <p:cNvPr id="4" name="Рисунка 18">
            <a:extLst>
              <a:ext uri="{FF2B5EF4-FFF2-40B4-BE49-F238E27FC236}">
                <a16:creationId xmlns:a16="http://schemas.microsoft.com/office/drawing/2014/main" id="{9BC31666-C720-4D4D-B038-F676A33E5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9229" y="1389220"/>
            <a:ext cx="4833542" cy="3835923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5" name="Группа 2">
            <a:extLst>
              <a:ext uri="{FF2B5EF4-FFF2-40B4-BE49-F238E27FC236}">
                <a16:creationId xmlns:a16="http://schemas.microsoft.com/office/drawing/2014/main" id="{A94DD676-0BC5-4B3C-8E05-744EDDE0B5B0}"/>
              </a:ext>
            </a:extLst>
          </p:cNvPr>
          <p:cNvGrpSpPr/>
          <p:nvPr/>
        </p:nvGrpSpPr>
        <p:grpSpPr>
          <a:xfrm>
            <a:off x="2144130" y="3053574"/>
            <a:ext cx="5477009" cy="8242813"/>
            <a:chOff x="2144130" y="3053574"/>
            <a:chExt cx="5477009" cy="8242813"/>
          </a:xfrm>
        </p:grpSpPr>
        <p:sp>
          <p:nvSpPr>
            <p:cNvPr id="6" name="Freeform 440">
              <a:extLst>
                <a:ext uri="{FF2B5EF4-FFF2-40B4-BE49-F238E27FC236}">
                  <a16:creationId xmlns:a16="http://schemas.microsoft.com/office/drawing/2014/main" id="{8D28FD97-450E-4B76-99C1-1A8929CAC82F}"/>
                </a:ext>
              </a:extLst>
            </p:cNvPr>
            <p:cNvSpPr/>
            <p:nvPr/>
          </p:nvSpPr>
          <p:spPr>
            <a:xfrm>
              <a:off x="2144130" y="3123261"/>
              <a:ext cx="5477009" cy="81731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8"/>
                <a:gd name="f7" fmla="val 619"/>
                <a:gd name="f8" fmla="val 126"/>
                <a:gd name="f9" fmla="val 346"/>
                <a:gd name="f10" fmla="val 78"/>
                <a:gd name="f11" fmla="val 48"/>
                <a:gd name="f12" fmla="val 72"/>
                <a:gd name="f13" fmla="val 11"/>
                <a:gd name="f14" fmla="val 102"/>
                <a:gd name="f15" fmla="val 5"/>
                <a:gd name="f16" fmla="val 132"/>
                <a:gd name="f17" fmla="val 138"/>
                <a:gd name="f18" fmla="val 34"/>
                <a:gd name="f19" fmla="val 205"/>
                <a:gd name="f20" fmla="val 281"/>
                <a:gd name="f21" fmla="val 207"/>
                <a:gd name="f22" fmla="val 182"/>
                <a:gd name="f23" fmla="val 235"/>
                <a:gd name="f24" fmla="val 186"/>
                <a:gd name="f25" fmla="val 264"/>
                <a:gd name="f26" fmla="val 191"/>
                <a:gd name="f27" fmla="val 274"/>
                <a:gd name="f28" fmla="val 198"/>
                <a:gd name="f29" fmla="val 280"/>
                <a:gd name="f30" fmla="val 244"/>
                <a:gd name="f31" fmla="val 303"/>
                <a:gd name="f32" fmla="val 208"/>
                <a:gd name="f33" fmla="val 337"/>
                <a:gd name="f34" fmla="val 247"/>
                <a:gd name="f35" fmla="val 351"/>
                <a:gd name="f36" fmla="val 265"/>
                <a:gd name="f37" fmla="val 352"/>
                <a:gd name="f38" fmla="val 299"/>
                <a:gd name="f39" fmla="val 393"/>
                <a:gd name="f40" fmla="val 282"/>
                <a:gd name="f41" fmla="val 421"/>
                <a:gd name="f42" fmla="val 363"/>
                <a:gd name="f43" fmla="val 443"/>
                <a:gd name="f44" fmla="val 409"/>
                <a:gd name="f45" fmla="val 156"/>
                <a:gd name="f46" fmla="val 75"/>
                <a:gd name="f47" fmla="val 495"/>
                <a:gd name="f48" fmla="val 70"/>
                <a:gd name="f49" fmla="val 445"/>
                <a:gd name="f50" fmla="val 66"/>
                <a:gd name="f51" fmla="val 394"/>
                <a:gd name="f52" fmla="val 49"/>
                <a:gd name="f53" fmla="val 316"/>
                <a:gd name="f54" fmla="val 24"/>
                <a:gd name="f55" fmla="val 46"/>
                <a:gd name="f56" fmla="val 201"/>
                <a:gd name="f57" fmla="+- 0 0 -90"/>
                <a:gd name="f58" fmla="*/ f3 1 448"/>
                <a:gd name="f59" fmla="*/ f4 1 619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448"/>
                <a:gd name="f68" fmla="*/ f64 1 619"/>
                <a:gd name="f69" fmla="*/ 126 f65 1"/>
                <a:gd name="f70" fmla="*/ 346 f64 1"/>
                <a:gd name="f71" fmla="*/ 78 f65 1"/>
                <a:gd name="f72" fmla="*/ 48 f64 1"/>
                <a:gd name="f73" fmla="*/ 102 f65 1"/>
                <a:gd name="f74" fmla="*/ 5 f64 1"/>
                <a:gd name="f75" fmla="*/ 138 f65 1"/>
                <a:gd name="f76" fmla="*/ 34 f64 1"/>
                <a:gd name="f77" fmla="*/ 205 f65 1"/>
                <a:gd name="f78" fmla="*/ 281 f64 1"/>
                <a:gd name="f79" fmla="*/ 235 f65 1"/>
                <a:gd name="f80" fmla="*/ 186 f64 1"/>
                <a:gd name="f81" fmla="*/ 280 f65 1"/>
                <a:gd name="f82" fmla="*/ 244 f64 1"/>
                <a:gd name="f83" fmla="*/ 337 f65 1"/>
                <a:gd name="f84" fmla="*/ 247 f64 1"/>
                <a:gd name="f85" fmla="*/ 352 f65 1"/>
                <a:gd name="f86" fmla="*/ 299 f64 1"/>
                <a:gd name="f87" fmla="*/ 421 f65 1"/>
                <a:gd name="f88" fmla="*/ 363 f64 1"/>
                <a:gd name="f89" fmla="*/ 409 f65 1"/>
                <a:gd name="f90" fmla="*/ 619 f64 1"/>
                <a:gd name="f91" fmla="*/ 156 f65 1"/>
                <a:gd name="f92" fmla="*/ 70 f65 1"/>
                <a:gd name="f93" fmla="*/ 445 f64 1"/>
                <a:gd name="f94" fmla="*/ 24 f65 1"/>
                <a:gd name="f95" fmla="+- f66 0 f1"/>
                <a:gd name="f96" fmla="*/ f69 1 448"/>
                <a:gd name="f97" fmla="*/ f70 1 619"/>
                <a:gd name="f98" fmla="*/ f71 1 448"/>
                <a:gd name="f99" fmla="*/ f72 1 619"/>
                <a:gd name="f100" fmla="*/ f73 1 448"/>
                <a:gd name="f101" fmla="*/ f74 1 619"/>
                <a:gd name="f102" fmla="*/ f75 1 448"/>
                <a:gd name="f103" fmla="*/ f76 1 619"/>
                <a:gd name="f104" fmla="*/ f77 1 448"/>
                <a:gd name="f105" fmla="*/ f78 1 619"/>
                <a:gd name="f106" fmla="*/ f79 1 448"/>
                <a:gd name="f107" fmla="*/ f80 1 619"/>
                <a:gd name="f108" fmla="*/ f81 1 448"/>
                <a:gd name="f109" fmla="*/ f82 1 619"/>
                <a:gd name="f110" fmla="*/ f83 1 448"/>
                <a:gd name="f111" fmla="*/ f84 1 619"/>
                <a:gd name="f112" fmla="*/ f85 1 448"/>
                <a:gd name="f113" fmla="*/ f86 1 619"/>
                <a:gd name="f114" fmla="*/ f87 1 448"/>
                <a:gd name="f115" fmla="*/ f88 1 619"/>
                <a:gd name="f116" fmla="*/ f89 1 448"/>
                <a:gd name="f117" fmla="*/ f90 1 619"/>
                <a:gd name="f118" fmla="*/ f91 1 448"/>
                <a:gd name="f119" fmla="*/ f92 1 448"/>
                <a:gd name="f120" fmla="*/ f93 1 619"/>
                <a:gd name="f121" fmla="*/ f94 1 448"/>
                <a:gd name="f122" fmla="*/ 0 1 f67"/>
                <a:gd name="f123" fmla="*/ f61 1 f67"/>
                <a:gd name="f124" fmla="*/ 0 1 f68"/>
                <a:gd name="f125" fmla="*/ f62 1 f68"/>
                <a:gd name="f126" fmla="*/ f96 1 f67"/>
                <a:gd name="f127" fmla="*/ f97 1 f68"/>
                <a:gd name="f128" fmla="*/ f98 1 f67"/>
                <a:gd name="f129" fmla="*/ f99 1 f68"/>
                <a:gd name="f130" fmla="*/ f100 1 f67"/>
                <a:gd name="f131" fmla="*/ f101 1 f68"/>
                <a:gd name="f132" fmla="*/ f102 1 f67"/>
                <a:gd name="f133" fmla="*/ f103 1 f68"/>
                <a:gd name="f134" fmla="*/ f104 1 f67"/>
                <a:gd name="f135" fmla="*/ f105 1 f68"/>
                <a:gd name="f136" fmla="*/ f106 1 f67"/>
                <a:gd name="f137" fmla="*/ f107 1 f68"/>
                <a:gd name="f138" fmla="*/ f108 1 f67"/>
                <a:gd name="f139" fmla="*/ f109 1 f68"/>
                <a:gd name="f140" fmla="*/ f110 1 f67"/>
                <a:gd name="f141" fmla="*/ f111 1 f68"/>
                <a:gd name="f142" fmla="*/ f112 1 f67"/>
                <a:gd name="f143" fmla="*/ f113 1 f68"/>
                <a:gd name="f144" fmla="*/ f114 1 f67"/>
                <a:gd name="f145" fmla="*/ f115 1 f68"/>
                <a:gd name="f146" fmla="*/ f116 1 f67"/>
                <a:gd name="f147" fmla="*/ f117 1 f68"/>
                <a:gd name="f148" fmla="*/ f118 1 f67"/>
                <a:gd name="f149" fmla="*/ f119 1 f67"/>
                <a:gd name="f150" fmla="*/ f120 1 f68"/>
                <a:gd name="f151" fmla="*/ f121 1 f67"/>
                <a:gd name="f152" fmla="*/ f122 f58 1"/>
                <a:gd name="f153" fmla="*/ f123 f58 1"/>
                <a:gd name="f154" fmla="*/ f125 f59 1"/>
                <a:gd name="f155" fmla="*/ f124 f59 1"/>
                <a:gd name="f156" fmla="*/ f126 f58 1"/>
                <a:gd name="f157" fmla="*/ f127 f59 1"/>
                <a:gd name="f158" fmla="*/ f128 f58 1"/>
                <a:gd name="f159" fmla="*/ f129 f59 1"/>
                <a:gd name="f160" fmla="*/ f130 f58 1"/>
                <a:gd name="f161" fmla="*/ f131 f59 1"/>
                <a:gd name="f162" fmla="*/ f132 f58 1"/>
                <a:gd name="f163" fmla="*/ f133 f59 1"/>
                <a:gd name="f164" fmla="*/ f134 f58 1"/>
                <a:gd name="f165" fmla="*/ f135 f59 1"/>
                <a:gd name="f166" fmla="*/ f136 f58 1"/>
                <a:gd name="f167" fmla="*/ f137 f59 1"/>
                <a:gd name="f168" fmla="*/ f138 f58 1"/>
                <a:gd name="f169" fmla="*/ f139 f59 1"/>
                <a:gd name="f170" fmla="*/ f140 f58 1"/>
                <a:gd name="f171" fmla="*/ f141 f59 1"/>
                <a:gd name="f172" fmla="*/ f142 f58 1"/>
                <a:gd name="f173" fmla="*/ f143 f59 1"/>
                <a:gd name="f174" fmla="*/ f144 f58 1"/>
                <a:gd name="f175" fmla="*/ f145 f59 1"/>
                <a:gd name="f176" fmla="*/ f146 f58 1"/>
                <a:gd name="f177" fmla="*/ f147 f59 1"/>
                <a:gd name="f178" fmla="*/ f148 f58 1"/>
                <a:gd name="f179" fmla="*/ f149 f58 1"/>
                <a:gd name="f180" fmla="*/ f150 f59 1"/>
                <a:gd name="f181" fmla="*/ f151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5">
                  <a:pos x="f156" y="f157"/>
                </a:cxn>
                <a:cxn ang="f95">
                  <a:pos x="f158" y="f159"/>
                </a:cxn>
                <a:cxn ang="f95">
                  <a:pos x="f160" y="f161"/>
                </a:cxn>
                <a:cxn ang="f95">
                  <a:pos x="f162" y="f163"/>
                </a:cxn>
                <a:cxn ang="f95">
                  <a:pos x="f164" y="f165"/>
                </a:cxn>
                <a:cxn ang="f95">
                  <a:pos x="f166" y="f167"/>
                </a:cxn>
                <a:cxn ang="f95">
                  <a:pos x="f168" y="f169"/>
                </a:cxn>
                <a:cxn ang="f95">
                  <a:pos x="f170" y="f171"/>
                </a:cxn>
                <a:cxn ang="f95">
                  <a:pos x="f172" y="f173"/>
                </a:cxn>
                <a:cxn ang="f95">
                  <a:pos x="f174" y="f175"/>
                </a:cxn>
                <a:cxn ang="f95">
                  <a:pos x="f176" y="f177"/>
                </a:cxn>
                <a:cxn ang="f95">
                  <a:pos x="f178" y="f177"/>
                </a:cxn>
                <a:cxn ang="f95">
                  <a:pos x="f179" y="f180"/>
                </a:cxn>
                <a:cxn ang="f95">
                  <a:pos x="f181" y="f173"/>
                </a:cxn>
                <a:cxn ang="f95">
                  <a:pos x="f156" y="f157"/>
                </a:cxn>
              </a:cxnLst>
              <a:rect l="f152" t="f155" r="f153" b="f154"/>
              <a:pathLst>
                <a:path w="448" h="619">
                  <a:moveTo>
                    <a:pt x="f8" y="f9"/>
                  </a:moveTo>
                  <a:cubicBezTo>
                    <a:pt x="f10" y="f11"/>
                    <a:pt x="f10" y="f11"/>
                    <a:pt x="f10" y="f11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5"/>
                    <a:pt x="f17" y="f18"/>
                    <a:pt x="f17" y="f18"/>
                  </a:cubicBezTo>
                  <a:cubicBezTo>
                    <a:pt x="f19" y="f20"/>
                    <a:pt x="f19" y="f20"/>
                    <a:pt x="f19" y="f20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8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6" y="f43"/>
                    <a:pt x="f44" y="f7"/>
                    <a:pt x="f44" y="f7"/>
                  </a:cubicBezTo>
                  <a:cubicBezTo>
                    <a:pt x="f45" y="f7"/>
                    <a:pt x="f45" y="f7"/>
                    <a:pt x="f45" y="f7"/>
                  </a:cubicBezTo>
                  <a:cubicBezTo>
                    <a:pt x="f45" y="f7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38"/>
                  </a:cubicBezTo>
                  <a:cubicBezTo>
                    <a:pt x="f5" y="f40"/>
                    <a:pt x="f55" y="f56"/>
                    <a:pt x="f8" y="f9"/>
                  </a:cubicBezTo>
                  <a:close/>
                </a:path>
              </a:pathLst>
            </a:custGeom>
            <a:solidFill>
              <a:srgbClr val="E1B2A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443">
              <a:extLst>
                <a:ext uri="{FF2B5EF4-FFF2-40B4-BE49-F238E27FC236}">
                  <a16:creationId xmlns:a16="http://schemas.microsoft.com/office/drawing/2014/main" id="{1B216CF5-DFB3-419B-B500-A51EFB259260}"/>
                </a:ext>
              </a:extLst>
            </p:cNvPr>
            <p:cNvSpPr/>
            <p:nvPr/>
          </p:nvSpPr>
          <p:spPr>
            <a:xfrm>
              <a:off x="6642302" y="7104823"/>
              <a:ext cx="971367" cy="41915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"/>
                <a:gd name="f7" fmla="val 317"/>
                <a:gd name="f8" fmla="val 18"/>
                <a:gd name="f9" fmla="val 217"/>
                <a:gd name="f10" fmla="val 41"/>
                <a:gd name="f11" fmla="val 43"/>
                <a:gd name="f12" fmla="val 309"/>
                <a:gd name="f13" fmla="val 139"/>
                <a:gd name="f14" fmla="val 53"/>
                <a:gd name="f15" fmla="val 61"/>
                <a:gd name="f16" fmla="val 40"/>
                <a:gd name="f17" fmla="val 23"/>
                <a:gd name="f18" fmla="val 24"/>
                <a:gd name="f19" fmla="val 6"/>
                <a:gd name="f20" fmla="val 10"/>
                <a:gd name="f21" fmla="val 45"/>
                <a:gd name="f22" fmla="val 51"/>
                <a:gd name="f23" fmla="+- 0 0 -90"/>
                <a:gd name="f24" fmla="*/ f3 1 79"/>
                <a:gd name="f25" fmla="*/ f4 1 317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79"/>
                <a:gd name="f34" fmla="*/ f30 1 317"/>
                <a:gd name="f35" fmla="*/ 18 f31 1"/>
                <a:gd name="f36" fmla="*/ 217 f30 1"/>
                <a:gd name="f37" fmla="*/ 0 f31 1"/>
                <a:gd name="f38" fmla="*/ 317 f30 1"/>
                <a:gd name="f39" fmla="*/ 41 f31 1"/>
                <a:gd name="f40" fmla="*/ 53 f31 1"/>
                <a:gd name="f41" fmla="*/ 61 f30 1"/>
                <a:gd name="f42" fmla="*/ 10 f31 1"/>
                <a:gd name="f43" fmla="*/ 0 f30 1"/>
                <a:gd name="f44" fmla="+- f32 0 f1"/>
                <a:gd name="f45" fmla="*/ f35 1 79"/>
                <a:gd name="f46" fmla="*/ f36 1 317"/>
                <a:gd name="f47" fmla="*/ f37 1 79"/>
                <a:gd name="f48" fmla="*/ f38 1 317"/>
                <a:gd name="f49" fmla="*/ f39 1 79"/>
                <a:gd name="f50" fmla="*/ f40 1 79"/>
                <a:gd name="f51" fmla="*/ f41 1 317"/>
                <a:gd name="f52" fmla="*/ f42 1 79"/>
                <a:gd name="f53" fmla="*/ f43 1 317"/>
                <a:gd name="f54" fmla="*/ 0 1 f33"/>
                <a:gd name="f55" fmla="*/ f27 1 f33"/>
                <a:gd name="f56" fmla="*/ 0 1 f34"/>
                <a:gd name="f57" fmla="*/ f28 1 f34"/>
                <a:gd name="f58" fmla="*/ f45 1 f33"/>
                <a:gd name="f59" fmla="*/ f46 1 f34"/>
                <a:gd name="f60" fmla="*/ f47 1 f33"/>
                <a:gd name="f61" fmla="*/ f48 1 f34"/>
                <a:gd name="f62" fmla="*/ f49 1 f33"/>
                <a:gd name="f63" fmla="*/ f50 1 f33"/>
                <a:gd name="f64" fmla="*/ f51 1 f34"/>
                <a:gd name="f65" fmla="*/ f52 1 f33"/>
                <a:gd name="f66" fmla="*/ f53 1 f34"/>
                <a:gd name="f67" fmla="*/ f54 f24 1"/>
                <a:gd name="f68" fmla="*/ f55 f24 1"/>
                <a:gd name="f69" fmla="*/ f57 f25 1"/>
                <a:gd name="f70" fmla="*/ f56 f25 1"/>
                <a:gd name="f71" fmla="*/ f58 f24 1"/>
                <a:gd name="f72" fmla="*/ f59 f25 1"/>
                <a:gd name="f73" fmla="*/ f60 f24 1"/>
                <a:gd name="f74" fmla="*/ f61 f25 1"/>
                <a:gd name="f75" fmla="*/ f62 f24 1"/>
                <a:gd name="f76" fmla="*/ f63 f24 1"/>
                <a:gd name="f77" fmla="*/ f64 f25 1"/>
                <a:gd name="f78" fmla="*/ f65 f24 1"/>
                <a:gd name="f79" fmla="*/ f66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4"/>
                </a:cxn>
                <a:cxn ang="f44">
                  <a:pos x="f76" y="f77"/>
                </a:cxn>
                <a:cxn ang="f44">
                  <a:pos x="f78" y="f79"/>
                </a:cxn>
                <a:cxn ang="f44">
                  <a:pos x="f71" y="f72"/>
                </a:cxn>
              </a:cxnLst>
              <a:rect l="f67" t="f70" r="f68" b="f69"/>
              <a:pathLst>
                <a:path w="79" h="317">
                  <a:moveTo>
                    <a:pt x="f8" y="f9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10" y="f7"/>
                    <a:pt x="f10" y="f7"/>
                    <a:pt x="f10" y="f7"/>
                  </a:cubicBezTo>
                  <a:cubicBezTo>
                    <a:pt x="f11" y="f12"/>
                    <a:pt x="f6" y="f13"/>
                    <a:pt x="f14" y="f15"/>
                  </a:cubicBezTo>
                  <a:cubicBezTo>
                    <a:pt x="f16" y="f17"/>
                    <a:pt x="f18" y="f19"/>
                    <a:pt x="f20" y="f5"/>
                  </a:cubicBezTo>
                  <a:cubicBezTo>
                    <a:pt x="f20" y="f5"/>
                    <a:pt x="f21" y="f22"/>
                    <a:pt x="f8" y="f9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444">
              <a:extLst>
                <a:ext uri="{FF2B5EF4-FFF2-40B4-BE49-F238E27FC236}">
                  <a16:creationId xmlns:a16="http://schemas.microsoft.com/office/drawing/2014/main" id="{B03AB654-B653-4354-A7D9-05A86FAA1EB0}"/>
                </a:ext>
              </a:extLst>
            </p:cNvPr>
            <p:cNvSpPr/>
            <p:nvPr/>
          </p:nvSpPr>
          <p:spPr>
            <a:xfrm>
              <a:off x="2682118" y="6563727"/>
              <a:ext cx="1188052" cy="27136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7"/>
                <a:gd name="f7" fmla="val 205"/>
                <a:gd name="f8" fmla="val 82"/>
                <a:gd name="f9" fmla="val 85"/>
                <a:gd name="f10" fmla="val 48"/>
                <a:gd name="f11" fmla="val 22"/>
                <a:gd name="f12" fmla="val 19"/>
                <a:gd name="f13" fmla="val 2"/>
                <a:gd name="f14" fmla="val 40"/>
                <a:gd name="f15" fmla="val 28"/>
                <a:gd name="f16" fmla="val 58"/>
                <a:gd name="f17" fmla="val 72"/>
                <a:gd name="f18" fmla="val 77"/>
                <a:gd name="f19" fmla="val 120"/>
                <a:gd name="f20" fmla="+- 0 0 -90"/>
                <a:gd name="f21" fmla="*/ f3 1 97"/>
                <a:gd name="f22" fmla="*/ f4 1 205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97"/>
                <a:gd name="f31" fmla="*/ f27 1 205"/>
                <a:gd name="f32" fmla="*/ 82 f28 1"/>
                <a:gd name="f33" fmla="*/ 85 f27 1"/>
                <a:gd name="f34" fmla="*/ 0 f28 1"/>
                <a:gd name="f35" fmla="*/ 0 f27 1"/>
                <a:gd name="f36" fmla="*/ 58 f28 1"/>
                <a:gd name="f37" fmla="*/ 72 f27 1"/>
                <a:gd name="f38" fmla="+- f29 0 f1"/>
                <a:gd name="f39" fmla="*/ f32 1 97"/>
                <a:gd name="f40" fmla="*/ f33 1 205"/>
                <a:gd name="f41" fmla="*/ f34 1 97"/>
                <a:gd name="f42" fmla="*/ f35 1 205"/>
                <a:gd name="f43" fmla="*/ f36 1 97"/>
                <a:gd name="f44" fmla="*/ f37 1 205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97" h="205">
                  <a:moveTo>
                    <a:pt x="f8" y="f9"/>
                  </a:moveTo>
                  <a:cubicBezTo>
                    <a:pt x="f10" y="f11"/>
                    <a:pt x="f12" y="f13"/>
                    <a:pt x="f5" y="f5"/>
                  </a:cubicBezTo>
                  <a:cubicBezTo>
                    <a:pt x="f5" y="f5"/>
                    <a:pt x="f14" y="f15"/>
                    <a:pt x="f16" y="f17"/>
                  </a:cubicBezTo>
                  <a:cubicBezTo>
                    <a:pt x="f18" y="f19"/>
                    <a:pt x="f6" y="f7"/>
                    <a:pt x="f8" y="f9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446">
              <a:extLst>
                <a:ext uri="{FF2B5EF4-FFF2-40B4-BE49-F238E27FC236}">
                  <a16:creationId xmlns:a16="http://schemas.microsoft.com/office/drawing/2014/main" id="{D706C9D3-4051-477B-B436-D48434AA5998}"/>
                </a:ext>
              </a:extLst>
            </p:cNvPr>
            <p:cNvSpPr/>
            <p:nvPr/>
          </p:nvSpPr>
          <p:spPr>
            <a:xfrm>
              <a:off x="3429320" y="3147483"/>
              <a:ext cx="1225414" cy="43207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327"/>
                <a:gd name="f8" fmla="val 3"/>
                <a:gd name="f9" fmla="val 13"/>
                <a:gd name="f10" fmla="val 6"/>
                <a:gd name="f11" fmla="val 24"/>
                <a:gd name="f12" fmla="val 63"/>
                <a:gd name="f13" fmla="val 36"/>
                <a:gd name="f14" fmla="val 119"/>
                <a:gd name="f15" fmla="val 97"/>
                <a:gd name="f16" fmla="val 279"/>
                <a:gd name="f17" fmla="val 33"/>
                <a:gd name="f18" fmla="val 32"/>
                <a:gd name="f19" fmla="val 28"/>
                <a:gd name="f20" fmla="+- 0 0 -90"/>
                <a:gd name="f21" fmla="*/ f3 1 100"/>
                <a:gd name="f22" fmla="*/ f4 1 327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00"/>
                <a:gd name="f31" fmla="*/ f27 1 327"/>
                <a:gd name="f32" fmla="*/ 0 f28 1"/>
                <a:gd name="f33" fmla="*/ 3 f27 1"/>
                <a:gd name="f34" fmla="*/ 24 f28 1"/>
                <a:gd name="f35" fmla="*/ 63 f27 1"/>
                <a:gd name="f36" fmla="*/ 97 f28 1"/>
                <a:gd name="f37" fmla="*/ 327 f27 1"/>
                <a:gd name="f38" fmla="*/ 100 f28 1"/>
                <a:gd name="f39" fmla="*/ 279 f27 1"/>
                <a:gd name="f40" fmla="*/ 33 f28 1"/>
                <a:gd name="f41" fmla="*/ 32 f27 1"/>
                <a:gd name="f42" fmla="+- f29 0 f1"/>
                <a:gd name="f43" fmla="*/ f32 1 100"/>
                <a:gd name="f44" fmla="*/ f33 1 327"/>
                <a:gd name="f45" fmla="*/ f34 1 100"/>
                <a:gd name="f46" fmla="*/ f35 1 327"/>
                <a:gd name="f47" fmla="*/ f36 1 100"/>
                <a:gd name="f48" fmla="*/ f37 1 327"/>
                <a:gd name="f49" fmla="*/ f38 1 100"/>
                <a:gd name="f50" fmla="*/ f39 1 327"/>
                <a:gd name="f51" fmla="*/ f40 1 100"/>
                <a:gd name="f52" fmla="*/ f41 1 327"/>
                <a:gd name="f53" fmla="*/ 0 1 f30"/>
                <a:gd name="f54" fmla="*/ f24 1 f30"/>
                <a:gd name="f55" fmla="*/ 0 1 f31"/>
                <a:gd name="f56" fmla="*/ f25 1 f31"/>
                <a:gd name="f57" fmla="*/ f43 1 f30"/>
                <a:gd name="f58" fmla="*/ f44 1 f31"/>
                <a:gd name="f59" fmla="*/ f45 1 f30"/>
                <a:gd name="f60" fmla="*/ f46 1 f31"/>
                <a:gd name="f61" fmla="*/ f47 1 f30"/>
                <a:gd name="f62" fmla="*/ f48 1 f31"/>
                <a:gd name="f63" fmla="*/ f49 1 f30"/>
                <a:gd name="f64" fmla="*/ f50 1 f31"/>
                <a:gd name="f65" fmla="*/ f51 1 f30"/>
                <a:gd name="f66" fmla="*/ f52 1 f31"/>
                <a:gd name="f67" fmla="*/ f53 f21 1"/>
                <a:gd name="f68" fmla="*/ f54 f21 1"/>
                <a:gd name="f69" fmla="*/ f56 f22 1"/>
                <a:gd name="f70" fmla="*/ f55 f22 1"/>
                <a:gd name="f71" fmla="*/ f57 f21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  <a:gd name="f78" fmla="*/ f64 f22 1"/>
                <a:gd name="f79" fmla="*/ f65 f21 1"/>
                <a:gd name="f80" fmla="*/ f66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71" y="f72"/>
                </a:cxn>
              </a:cxnLst>
              <a:rect l="f67" t="f70" r="f68" b="f69"/>
              <a:pathLst>
                <a:path w="100" h="327">
                  <a:moveTo>
                    <a:pt x="f5" y="f8"/>
                  </a:moveTo>
                  <a:cubicBezTo>
                    <a:pt x="f5" y="f8"/>
                    <a:pt x="f9" y="f10"/>
                    <a:pt x="f11" y="f12"/>
                  </a:cubicBezTo>
                  <a:cubicBezTo>
                    <a:pt x="f13" y="f14"/>
                    <a:pt x="f15" y="f7"/>
                    <a:pt x="f15" y="f7"/>
                  </a:cubicBezTo>
                  <a:cubicBezTo>
                    <a:pt x="f6" y="f16"/>
                    <a:pt x="f6" y="f16"/>
                    <a:pt x="f6" y="f16"/>
                  </a:cubicBezTo>
                  <a:cubicBezTo>
                    <a:pt x="f17" y="f18"/>
                    <a:pt x="f17" y="f18"/>
                    <a:pt x="f17" y="f18"/>
                  </a:cubicBezTo>
                  <a:cubicBezTo>
                    <a:pt x="f17" y="f18"/>
                    <a:pt x="f19" y="f5"/>
                    <a:pt x="f5" y="f8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451">
              <a:extLst>
                <a:ext uri="{FF2B5EF4-FFF2-40B4-BE49-F238E27FC236}">
                  <a16:creationId xmlns:a16="http://schemas.microsoft.com/office/drawing/2014/main" id="{48964DA9-1A5A-43E3-A4F2-0E49D23276E7}"/>
                </a:ext>
              </a:extLst>
            </p:cNvPr>
            <p:cNvSpPr/>
            <p:nvPr/>
          </p:nvSpPr>
          <p:spPr>
            <a:xfrm>
              <a:off x="2390707" y="6676784"/>
              <a:ext cx="560408" cy="565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43"/>
                <a:gd name="f8" fmla="val 21"/>
                <a:gd name="f9" fmla="val 10"/>
                <a:gd name="f10" fmla="val 13"/>
                <a:gd name="f11" fmla="val 20"/>
                <a:gd name="f12" fmla="val 26"/>
                <a:gd name="f13" fmla="val 1"/>
                <a:gd name="f14" fmla="val 27"/>
                <a:gd name="f15" fmla="val 3"/>
                <a:gd name="f16" fmla="val 29"/>
                <a:gd name="f17" fmla="val 4"/>
                <a:gd name="f18" fmla="val 30"/>
                <a:gd name="f19" fmla="val 8"/>
                <a:gd name="f20" fmla="val 33"/>
                <a:gd name="f21" fmla="val 12"/>
                <a:gd name="f22" fmla="val 37"/>
                <a:gd name="f23" fmla="val 15"/>
                <a:gd name="f24" fmla="val 23"/>
                <a:gd name="f25" fmla="val 42"/>
                <a:gd name="f26" fmla="val 39"/>
                <a:gd name="f27" fmla="val 38"/>
                <a:gd name="f28" fmla="val 14"/>
                <a:gd name="f29" fmla="+- 0 0 -90"/>
                <a:gd name="f30" fmla="*/ f3 1 46"/>
                <a:gd name="f31" fmla="*/ f4 1 43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46"/>
                <a:gd name="f40" fmla="*/ f36 1 43"/>
                <a:gd name="f41" fmla="*/ 21 f37 1"/>
                <a:gd name="f42" fmla="*/ 10 f36 1"/>
                <a:gd name="f43" fmla="*/ 0 f37 1"/>
                <a:gd name="f44" fmla="*/ 26 f36 1"/>
                <a:gd name="f45" fmla="*/ 4 f37 1"/>
                <a:gd name="f46" fmla="*/ 30 f36 1"/>
                <a:gd name="f47" fmla="*/ 15 f37 1"/>
                <a:gd name="f48" fmla="*/ 43 f36 1"/>
                <a:gd name="f49" fmla="*/ 38 f37 1"/>
                <a:gd name="f50" fmla="+- f38 0 f1"/>
                <a:gd name="f51" fmla="*/ f41 1 46"/>
                <a:gd name="f52" fmla="*/ f42 1 43"/>
                <a:gd name="f53" fmla="*/ f43 1 46"/>
                <a:gd name="f54" fmla="*/ f44 1 43"/>
                <a:gd name="f55" fmla="*/ f45 1 46"/>
                <a:gd name="f56" fmla="*/ f46 1 43"/>
                <a:gd name="f57" fmla="*/ f47 1 46"/>
                <a:gd name="f58" fmla="*/ f48 1 43"/>
                <a:gd name="f59" fmla="*/ f49 1 46"/>
                <a:gd name="f60" fmla="*/ 0 1 f39"/>
                <a:gd name="f61" fmla="*/ f33 1 f39"/>
                <a:gd name="f62" fmla="*/ 0 1 f40"/>
                <a:gd name="f63" fmla="*/ f34 1 f40"/>
                <a:gd name="f64" fmla="*/ f51 1 f39"/>
                <a:gd name="f65" fmla="*/ f52 1 f40"/>
                <a:gd name="f66" fmla="*/ f53 1 f39"/>
                <a:gd name="f67" fmla="*/ f54 1 f40"/>
                <a:gd name="f68" fmla="*/ f55 1 f39"/>
                <a:gd name="f69" fmla="*/ f56 1 f40"/>
                <a:gd name="f70" fmla="*/ f57 1 f39"/>
                <a:gd name="f71" fmla="*/ f58 1 f40"/>
                <a:gd name="f72" fmla="*/ f59 1 f39"/>
                <a:gd name="f73" fmla="*/ f60 f30 1"/>
                <a:gd name="f74" fmla="*/ f61 f30 1"/>
                <a:gd name="f75" fmla="*/ f63 f31 1"/>
                <a:gd name="f76" fmla="*/ f62 f31 1"/>
                <a:gd name="f77" fmla="*/ f64 f30 1"/>
                <a:gd name="f78" fmla="*/ f65 f31 1"/>
                <a:gd name="f79" fmla="*/ f66 f30 1"/>
                <a:gd name="f80" fmla="*/ f67 f31 1"/>
                <a:gd name="f81" fmla="*/ f68 f30 1"/>
                <a:gd name="f82" fmla="*/ f69 f31 1"/>
                <a:gd name="f83" fmla="*/ f70 f30 1"/>
                <a:gd name="f84" fmla="*/ f71 f31 1"/>
                <a:gd name="f85" fmla="*/ f72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7" y="f78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4"/>
                </a:cxn>
                <a:cxn ang="f50">
                  <a:pos x="f85" y="f82"/>
                </a:cxn>
                <a:cxn ang="f50">
                  <a:pos x="f77" y="f78"/>
                </a:cxn>
              </a:cxnLst>
              <a:rect l="f73" t="f76" r="f74" b="f75"/>
              <a:pathLst>
                <a:path w="46" h="43">
                  <a:moveTo>
                    <a:pt x="f8" y="f9"/>
                  </a:moveTo>
                  <a:cubicBezTo>
                    <a:pt x="f10" y="f11"/>
                    <a:pt x="f5" y="f12"/>
                    <a:pt x="f5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7"/>
                  </a:cubicBezTo>
                  <a:cubicBezTo>
                    <a:pt x="f24" y="f25"/>
                    <a:pt x="f20" y="f26"/>
                    <a:pt x="f27" y="f18"/>
                  </a:cubicBezTo>
                  <a:cubicBezTo>
                    <a:pt x="f6" y="f28"/>
                    <a:pt x="f16" y="f5"/>
                    <a:pt x="f8" y="f9"/>
                  </a:cubicBezTo>
                  <a:close/>
                </a:path>
              </a:pathLst>
            </a:custGeom>
            <a:solidFill>
              <a:srgbClr val="D60000"/>
            </a:solidFill>
            <a:ln w="9528" cap="flat">
              <a:solidFill>
                <a:srgbClr val="D6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452">
              <a:extLst>
                <a:ext uri="{FF2B5EF4-FFF2-40B4-BE49-F238E27FC236}">
                  <a16:creationId xmlns:a16="http://schemas.microsoft.com/office/drawing/2014/main" id="{B5D02864-15B4-4717-BFE7-96BCC9EE110C}"/>
                </a:ext>
              </a:extLst>
            </p:cNvPr>
            <p:cNvSpPr/>
            <p:nvPr/>
          </p:nvSpPr>
          <p:spPr>
            <a:xfrm>
              <a:off x="3481623" y="5061542"/>
              <a:ext cx="694907" cy="3311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5"/>
                <a:gd name="f8" fmla="val 2"/>
                <a:gd name="f9" fmla="val 1"/>
                <a:gd name="f10" fmla="val 24"/>
                <a:gd name="f11" fmla="val 23"/>
                <a:gd name="f12" fmla="val 22"/>
                <a:gd name="f13" fmla="val 21"/>
                <a:gd name="f14" fmla="val 56"/>
                <a:gd name="f15" fmla="val 11"/>
                <a:gd name="f16" fmla="val 12"/>
                <a:gd name="f17" fmla="val 13"/>
                <a:gd name="f18" fmla="val 14"/>
                <a:gd name="f19" fmla="val 55"/>
                <a:gd name="f20" fmla="val 54"/>
                <a:gd name="f21" fmla="val 4"/>
                <a:gd name="f22" fmla="val 3"/>
                <a:gd name="f23" fmla="+- 0 0 -90"/>
                <a:gd name="f24" fmla="*/ f3 1 57"/>
                <a:gd name="f25" fmla="*/ f4 1 25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57"/>
                <a:gd name="f34" fmla="*/ f30 1 25"/>
                <a:gd name="f35" fmla="*/ 2 f31 1"/>
                <a:gd name="f36" fmla="*/ 25 f30 1"/>
                <a:gd name="f37" fmla="*/ 0 f31 1"/>
                <a:gd name="f38" fmla="*/ 24 f30 1"/>
                <a:gd name="f39" fmla="*/ 22 f30 1"/>
                <a:gd name="f40" fmla="*/ 56 f31 1"/>
                <a:gd name="f41" fmla="*/ 11 f30 1"/>
                <a:gd name="f42" fmla="*/ 57 f31 1"/>
                <a:gd name="f43" fmla="*/ 13 f30 1"/>
                <a:gd name="f44" fmla="*/ 54 f31 1"/>
                <a:gd name="f45" fmla="*/ 14 f30 1"/>
                <a:gd name="f46" fmla="*/ 3 f31 1"/>
                <a:gd name="f47" fmla="+- f32 0 f1"/>
                <a:gd name="f48" fmla="*/ f35 1 57"/>
                <a:gd name="f49" fmla="*/ f36 1 25"/>
                <a:gd name="f50" fmla="*/ f37 1 57"/>
                <a:gd name="f51" fmla="*/ f38 1 25"/>
                <a:gd name="f52" fmla="*/ f39 1 25"/>
                <a:gd name="f53" fmla="*/ f40 1 57"/>
                <a:gd name="f54" fmla="*/ f41 1 25"/>
                <a:gd name="f55" fmla="*/ f42 1 57"/>
                <a:gd name="f56" fmla="*/ f43 1 25"/>
                <a:gd name="f57" fmla="*/ f44 1 57"/>
                <a:gd name="f58" fmla="*/ f45 1 25"/>
                <a:gd name="f59" fmla="*/ f46 1 57"/>
                <a:gd name="f60" fmla="*/ 0 1 f33"/>
                <a:gd name="f61" fmla="*/ f27 1 f33"/>
                <a:gd name="f62" fmla="*/ 0 1 f34"/>
                <a:gd name="f63" fmla="*/ f28 1 f34"/>
                <a:gd name="f64" fmla="*/ f48 1 f33"/>
                <a:gd name="f65" fmla="*/ f49 1 f34"/>
                <a:gd name="f66" fmla="*/ f50 1 f33"/>
                <a:gd name="f67" fmla="*/ f51 1 f34"/>
                <a:gd name="f68" fmla="*/ f52 1 f34"/>
                <a:gd name="f69" fmla="*/ f53 1 f33"/>
                <a:gd name="f70" fmla="*/ f54 1 f34"/>
                <a:gd name="f71" fmla="*/ f55 1 f33"/>
                <a:gd name="f72" fmla="*/ f56 1 f34"/>
                <a:gd name="f73" fmla="*/ f57 1 f33"/>
                <a:gd name="f74" fmla="*/ f58 1 f34"/>
                <a:gd name="f75" fmla="*/ f59 1 f33"/>
                <a:gd name="f76" fmla="*/ f60 f24 1"/>
                <a:gd name="f77" fmla="*/ f61 f24 1"/>
                <a:gd name="f78" fmla="*/ f63 f25 1"/>
                <a:gd name="f79" fmla="*/ f62 f25 1"/>
                <a:gd name="f80" fmla="*/ f64 f24 1"/>
                <a:gd name="f81" fmla="*/ f65 f25 1"/>
                <a:gd name="f82" fmla="*/ f66 f24 1"/>
                <a:gd name="f83" fmla="*/ f67 f25 1"/>
                <a:gd name="f84" fmla="*/ f68 f25 1"/>
                <a:gd name="f85" fmla="*/ f69 f24 1"/>
                <a:gd name="f86" fmla="*/ f70 f25 1"/>
                <a:gd name="f87" fmla="*/ f71 f24 1"/>
                <a:gd name="f88" fmla="*/ f72 f25 1"/>
                <a:gd name="f89" fmla="*/ f73 f24 1"/>
                <a:gd name="f90" fmla="*/ f74 f25 1"/>
                <a:gd name="f91" fmla="*/ f7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80" y="f81"/>
                </a:cxn>
                <a:cxn ang="f47">
                  <a:pos x="f82" y="f83"/>
                </a:cxn>
                <a:cxn ang="f47">
                  <a:pos x="f82" y="f84"/>
                </a:cxn>
                <a:cxn ang="f47">
                  <a:pos x="f85" y="f86"/>
                </a:cxn>
                <a:cxn ang="f47">
                  <a:pos x="f87" y="f88"/>
                </a:cxn>
                <a:cxn ang="f47">
                  <a:pos x="f89" y="f90"/>
                </a:cxn>
                <a:cxn ang="f47">
                  <a:pos x="f91" y="f83"/>
                </a:cxn>
                <a:cxn ang="f47">
                  <a:pos x="f80" y="f81"/>
                </a:cxn>
              </a:cxnLst>
              <a:rect l="f76" t="f79" r="f77" b="f78"/>
              <a:pathLst>
                <a:path w="57" h="25">
                  <a:moveTo>
                    <a:pt x="f8" y="f7"/>
                  </a:moveTo>
                  <a:cubicBezTo>
                    <a:pt x="f9" y="f7"/>
                    <a:pt x="f9" y="f10"/>
                    <a:pt x="f5" y="f10"/>
                  </a:cubicBezTo>
                  <a:cubicBezTo>
                    <a:pt x="f5" y="f11"/>
                    <a:pt x="f5" y="f12"/>
                    <a:pt x="f5" y="f12"/>
                  </a:cubicBezTo>
                  <a:cubicBezTo>
                    <a:pt x="f9" y="f13"/>
                    <a:pt x="f11" y="f5"/>
                    <a:pt x="f14" y="f15"/>
                  </a:cubicBezTo>
                  <a:cubicBezTo>
                    <a:pt x="f14" y="f15"/>
                    <a:pt x="f6" y="f16"/>
                    <a:pt x="f6" y="f17"/>
                  </a:cubicBezTo>
                  <a:cubicBezTo>
                    <a:pt x="f14" y="f18"/>
                    <a:pt x="f19" y="f18"/>
                    <a:pt x="f20" y="f18"/>
                  </a:cubicBezTo>
                  <a:cubicBezTo>
                    <a:pt x="f10" y="f21"/>
                    <a:pt x="f22" y="f10"/>
                    <a:pt x="f22" y="f10"/>
                  </a:cubicBezTo>
                  <a:cubicBezTo>
                    <a:pt x="f8" y="f10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453">
              <a:extLst>
                <a:ext uri="{FF2B5EF4-FFF2-40B4-BE49-F238E27FC236}">
                  <a16:creationId xmlns:a16="http://schemas.microsoft.com/office/drawing/2014/main" id="{A1019F70-5BF0-4B07-88F3-AB55E8AFD6EB}"/>
                </a:ext>
              </a:extLst>
            </p:cNvPr>
            <p:cNvSpPr/>
            <p:nvPr/>
          </p:nvSpPr>
          <p:spPr>
            <a:xfrm>
              <a:off x="3526456" y="5376516"/>
              <a:ext cx="702368" cy="2826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1"/>
                <a:gd name="f8" fmla="val 17"/>
                <a:gd name="f9" fmla="val 15"/>
                <a:gd name="f10" fmla="val 18"/>
                <a:gd name="f11" fmla="val 8"/>
                <a:gd name="f12" fmla="val 1"/>
                <a:gd name="f13" fmla="val 14"/>
                <a:gd name="f14" fmla="val 13"/>
                <a:gd name="f15" fmla="val 12"/>
                <a:gd name="f16" fmla="val 11"/>
                <a:gd name="f17" fmla="val 2"/>
                <a:gd name="f18" fmla="val 33"/>
                <a:gd name="f19" fmla="val 54"/>
                <a:gd name="f20" fmla="val 55"/>
                <a:gd name="f21" fmla="val 56"/>
                <a:gd name="f22" fmla="val 3"/>
                <a:gd name="f23" fmla="val 4"/>
                <a:gd name="f24" fmla="val 43"/>
                <a:gd name="f25" fmla="+- 0 0 -90"/>
                <a:gd name="f26" fmla="*/ f3 1 57"/>
                <a:gd name="f27" fmla="*/ f4 1 21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57"/>
                <a:gd name="f36" fmla="*/ f32 1 21"/>
                <a:gd name="f37" fmla="*/ 21 f33 1"/>
                <a:gd name="f38" fmla="*/ 17 f32 1"/>
                <a:gd name="f39" fmla="*/ 1 f33 1"/>
                <a:gd name="f40" fmla="*/ 14 f32 1"/>
                <a:gd name="f41" fmla="*/ 0 f33 1"/>
                <a:gd name="f42" fmla="*/ 12 f32 1"/>
                <a:gd name="f43" fmla="*/ 2 f33 1"/>
                <a:gd name="f44" fmla="*/ 11 f32 1"/>
                <a:gd name="f45" fmla="*/ 54 f33 1"/>
                <a:gd name="f46" fmla="*/ 1 f32 1"/>
                <a:gd name="f47" fmla="*/ 56 f33 1"/>
                <a:gd name="f48" fmla="*/ 4 f32 1"/>
                <a:gd name="f49" fmla="+- f34 0 f1"/>
                <a:gd name="f50" fmla="*/ f37 1 57"/>
                <a:gd name="f51" fmla="*/ f38 1 21"/>
                <a:gd name="f52" fmla="*/ f39 1 57"/>
                <a:gd name="f53" fmla="*/ f40 1 21"/>
                <a:gd name="f54" fmla="*/ f41 1 57"/>
                <a:gd name="f55" fmla="*/ f42 1 21"/>
                <a:gd name="f56" fmla="*/ f43 1 57"/>
                <a:gd name="f57" fmla="*/ f44 1 21"/>
                <a:gd name="f58" fmla="*/ f45 1 57"/>
                <a:gd name="f59" fmla="*/ f46 1 21"/>
                <a:gd name="f60" fmla="*/ f47 1 57"/>
                <a:gd name="f61" fmla="*/ f48 1 21"/>
                <a:gd name="f62" fmla="*/ 0 1 f35"/>
                <a:gd name="f63" fmla="*/ f29 1 f35"/>
                <a:gd name="f64" fmla="*/ 0 1 f36"/>
                <a:gd name="f65" fmla="*/ f30 1 f36"/>
                <a:gd name="f66" fmla="*/ f50 1 f35"/>
                <a:gd name="f67" fmla="*/ f51 1 f36"/>
                <a:gd name="f68" fmla="*/ f52 1 f35"/>
                <a:gd name="f69" fmla="*/ f53 1 f36"/>
                <a:gd name="f70" fmla="*/ f54 1 f35"/>
                <a:gd name="f71" fmla="*/ f55 1 f36"/>
                <a:gd name="f72" fmla="*/ f56 1 f35"/>
                <a:gd name="f73" fmla="*/ f57 1 f36"/>
                <a:gd name="f74" fmla="*/ f58 1 f35"/>
                <a:gd name="f75" fmla="*/ f59 1 f36"/>
                <a:gd name="f76" fmla="*/ f60 1 f35"/>
                <a:gd name="f77" fmla="*/ f61 1 f36"/>
                <a:gd name="f78" fmla="*/ f62 f26 1"/>
                <a:gd name="f79" fmla="*/ f63 f26 1"/>
                <a:gd name="f80" fmla="*/ f65 f27 1"/>
                <a:gd name="f81" fmla="*/ f64 f27 1"/>
                <a:gd name="f82" fmla="*/ f66 f26 1"/>
                <a:gd name="f83" fmla="*/ f67 f27 1"/>
                <a:gd name="f84" fmla="*/ f68 f26 1"/>
                <a:gd name="f85" fmla="*/ f69 f27 1"/>
                <a:gd name="f86" fmla="*/ f70 f26 1"/>
                <a:gd name="f87" fmla="*/ f71 f27 1"/>
                <a:gd name="f88" fmla="*/ f72 f26 1"/>
                <a:gd name="f89" fmla="*/ f73 f27 1"/>
                <a:gd name="f90" fmla="*/ f74 f26 1"/>
                <a:gd name="f91" fmla="*/ f75 f27 1"/>
                <a:gd name="f92" fmla="*/ f76 f26 1"/>
                <a:gd name="f93" fmla="*/ f7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91"/>
                </a:cxn>
                <a:cxn ang="f49">
                  <a:pos x="f92" y="f93"/>
                </a:cxn>
                <a:cxn ang="f49">
                  <a:pos x="f82" y="f83"/>
                </a:cxn>
              </a:cxnLst>
              <a:rect l="f78" t="f81" r="f79" b="f80"/>
              <a:pathLst>
                <a:path w="57" h="21">
                  <a:moveTo>
                    <a:pt x="f7" y="f8"/>
                  </a:moveTo>
                  <a:cubicBezTo>
                    <a:pt x="f9" y="f10"/>
                    <a:pt x="f11" y="f8"/>
                    <a:pt x="f12" y="f13"/>
                  </a:cubicBezTo>
                  <a:cubicBezTo>
                    <a:pt x="f5" y="f13"/>
                    <a:pt x="f5" y="f14"/>
                    <a:pt x="f5" y="f15"/>
                  </a:cubicBezTo>
                  <a:cubicBezTo>
                    <a:pt x="f5" y="f16"/>
                    <a:pt x="f12" y="f16"/>
                    <a:pt x="f17" y="f16"/>
                  </a:cubicBezTo>
                  <a:cubicBezTo>
                    <a:pt x="f18" y="f7"/>
                    <a:pt x="f19" y="f12"/>
                    <a:pt x="f19" y="f12"/>
                  </a:cubicBezTo>
                  <a:cubicBezTo>
                    <a:pt x="f20" y="f5"/>
                    <a:pt x="f21" y="f5"/>
                    <a:pt x="f21" y="f12"/>
                  </a:cubicBezTo>
                  <a:cubicBezTo>
                    <a:pt x="f6" y="f17"/>
                    <a:pt x="f6" y="f22"/>
                    <a:pt x="f21" y="f23"/>
                  </a:cubicBezTo>
                  <a:cubicBezTo>
                    <a:pt x="f21" y="f23"/>
                    <a:pt x="f24" y="f8"/>
                    <a:pt x="f7" y="f8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454">
              <a:extLst>
                <a:ext uri="{FF2B5EF4-FFF2-40B4-BE49-F238E27FC236}">
                  <a16:creationId xmlns:a16="http://schemas.microsoft.com/office/drawing/2014/main" id="{96CFB4CA-9057-4E54-838C-C5AEA23E1348}"/>
                </a:ext>
              </a:extLst>
            </p:cNvPr>
            <p:cNvSpPr/>
            <p:nvPr/>
          </p:nvSpPr>
          <p:spPr>
            <a:xfrm>
              <a:off x="3563819" y="5303830"/>
              <a:ext cx="552928" cy="1372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11"/>
                <a:gd name="f8" fmla="val 2"/>
                <a:gd name="f9" fmla="val 1"/>
                <a:gd name="f10" fmla="val 10"/>
                <a:gd name="f11" fmla="val 9"/>
                <a:gd name="f12" fmla="val 8"/>
                <a:gd name="f13" fmla="val 7"/>
                <a:gd name="f14" fmla="val 43"/>
                <a:gd name="f15" fmla="val 44"/>
                <a:gd name="f16" fmla="val 3"/>
                <a:gd name="f17" fmla="val 4"/>
                <a:gd name="f18" fmla="+- 0 0 -90"/>
                <a:gd name="f19" fmla="*/ f3 1 45"/>
                <a:gd name="f20" fmla="*/ f4 1 1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45"/>
                <a:gd name="f29" fmla="*/ f25 1 11"/>
                <a:gd name="f30" fmla="*/ 2 f26 1"/>
                <a:gd name="f31" fmla="*/ 11 f25 1"/>
                <a:gd name="f32" fmla="*/ 0 f26 1"/>
                <a:gd name="f33" fmla="*/ 9 f25 1"/>
                <a:gd name="f34" fmla="*/ 1 f26 1"/>
                <a:gd name="f35" fmla="*/ 7 f25 1"/>
                <a:gd name="f36" fmla="*/ 43 f26 1"/>
                <a:gd name="f37" fmla="*/ 0 f25 1"/>
                <a:gd name="f38" fmla="*/ 45 f26 1"/>
                <a:gd name="f39" fmla="*/ 2 f25 1"/>
                <a:gd name="f40" fmla="*/ 44 f26 1"/>
                <a:gd name="f41" fmla="*/ 4 f25 1"/>
                <a:gd name="f42" fmla="+- f27 0 f1"/>
                <a:gd name="f43" fmla="*/ f30 1 45"/>
                <a:gd name="f44" fmla="*/ f31 1 11"/>
                <a:gd name="f45" fmla="*/ f32 1 45"/>
                <a:gd name="f46" fmla="*/ f33 1 11"/>
                <a:gd name="f47" fmla="*/ f34 1 45"/>
                <a:gd name="f48" fmla="*/ f35 1 11"/>
                <a:gd name="f49" fmla="*/ f36 1 45"/>
                <a:gd name="f50" fmla="*/ f37 1 11"/>
                <a:gd name="f51" fmla="*/ f38 1 45"/>
                <a:gd name="f52" fmla="*/ f39 1 11"/>
                <a:gd name="f53" fmla="*/ f40 1 45"/>
                <a:gd name="f54" fmla="*/ f41 1 11"/>
                <a:gd name="f55" fmla="*/ 0 1 f28"/>
                <a:gd name="f56" fmla="*/ f22 1 f28"/>
                <a:gd name="f57" fmla="*/ 0 1 f29"/>
                <a:gd name="f58" fmla="*/ f23 1 f29"/>
                <a:gd name="f59" fmla="*/ f43 1 f28"/>
                <a:gd name="f60" fmla="*/ f44 1 f29"/>
                <a:gd name="f61" fmla="*/ f45 1 f28"/>
                <a:gd name="f62" fmla="*/ f46 1 f29"/>
                <a:gd name="f63" fmla="*/ f47 1 f28"/>
                <a:gd name="f64" fmla="*/ f48 1 f29"/>
                <a:gd name="f65" fmla="*/ f49 1 f28"/>
                <a:gd name="f66" fmla="*/ f50 1 f29"/>
                <a:gd name="f67" fmla="*/ f51 1 f28"/>
                <a:gd name="f68" fmla="*/ f52 1 f29"/>
                <a:gd name="f69" fmla="*/ f53 1 f28"/>
                <a:gd name="f70" fmla="*/ f54 1 f29"/>
                <a:gd name="f71" fmla="*/ f55 f19 1"/>
                <a:gd name="f72" fmla="*/ f56 f19 1"/>
                <a:gd name="f73" fmla="*/ f58 f20 1"/>
                <a:gd name="f74" fmla="*/ f57 f20 1"/>
                <a:gd name="f75" fmla="*/ f59 f19 1"/>
                <a:gd name="f76" fmla="*/ f60 f20 1"/>
                <a:gd name="f77" fmla="*/ f61 f19 1"/>
                <a:gd name="f78" fmla="*/ f62 f20 1"/>
                <a:gd name="f79" fmla="*/ f63 f19 1"/>
                <a:gd name="f80" fmla="*/ f64 f20 1"/>
                <a:gd name="f81" fmla="*/ f65 f19 1"/>
                <a:gd name="f82" fmla="*/ f66 f20 1"/>
                <a:gd name="f83" fmla="*/ f67 f19 1"/>
                <a:gd name="f84" fmla="*/ f68 f20 1"/>
                <a:gd name="f85" fmla="*/ f69 f19 1"/>
                <a:gd name="f86" fmla="*/ f7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81" y="f82"/>
                </a:cxn>
                <a:cxn ang="f42">
                  <a:pos x="f83" y="f84"/>
                </a:cxn>
                <a:cxn ang="f42">
                  <a:pos x="f85" y="f86"/>
                </a:cxn>
                <a:cxn ang="f42">
                  <a:pos x="f75" y="f76"/>
                </a:cxn>
              </a:cxnLst>
              <a:rect l="f71" t="f74" r="f72" b="f73"/>
              <a:pathLst>
                <a:path w="45" h="11">
                  <a:moveTo>
                    <a:pt x="f8" y="f7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12"/>
                    <a:pt x="f5" y="f13"/>
                    <a:pt x="f9" y="f13"/>
                  </a:cubicBezTo>
                  <a:cubicBezTo>
                    <a:pt x="f14" y="f5"/>
                    <a:pt x="f14" y="f5"/>
                    <a:pt x="f14" y="f5"/>
                  </a:cubicBezTo>
                  <a:cubicBezTo>
                    <a:pt x="f15" y="f5"/>
                    <a:pt x="f6" y="f9"/>
                    <a:pt x="f6" y="f8"/>
                  </a:cubicBezTo>
                  <a:cubicBezTo>
                    <a:pt x="f6" y="f16"/>
                    <a:pt x="f6" y="f17"/>
                    <a:pt x="f15" y="f17"/>
                  </a:cubicBezTo>
                  <a:cubicBezTo>
                    <a:pt x="f8" y="f7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455">
              <a:extLst>
                <a:ext uri="{FF2B5EF4-FFF2-40B4-BE49-F238E27FC236}">
                  <a16:creationId xmlns:a16="http://schemas.microsoft.com/office/drawing/2014/main" id="{32986038-D103-4BCA-ABE8-B5CD45C42AA9}"/>
                </a:ext>
              </a:extLst>
            </p:cNvPr>
            <p:cNvSpPr/>
            <p:nvPr/>
          </p:nvSpPr>
          <p:spPr>
            <a:xfrm>
              <a:off x="2868920" y="7928597"/>
              <a:ext cx="321301" cy="2261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17"/>
                <a:gd name="f8" fmla="val 25"/>
                <a:gd name="f9" fmla="val 4"/>
                <a:gd name="f10" fmla="val 3"/>
                <a:gd name="f11" fmla="val 2"/>
                <a:gd name="f12" fmla="val 1"/>
                <a:gd name="f13" fmla="val 23"/>
                <a:gd name="f14" fmla="val 13"/>
                <a:gd name="f15" fmla="val 14"/>
                <a:gd name="f16" fmla="val 16"/>
                <a:gd name="f17" fmla="+- 0 0 -90"/>
                <a:gd name="f18" fmla="*/ f3 1 26"/>
                <a:gd name="f19" fmla="*/ f4 1 1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6"/>
                <a:gd name="f28" fmla="*/ f24 1 17"/>
                <a:gd name="f29" fmla="*/ 25 f25 1"/>
                <a:gd name="f30" fmla="*/ 4 f24 1"/>
                <a:gd name="f31" fmla="*/ 1 f24 1"/>
                <a:gd name="f32" fmla="*/ 23 f25 1"/>
                <a:gd name="f33" fmla="*/ 0 f24 1"/>
                <a:gd name="f34" fmla="*/ 0 f25 1"/>
                <a:gd name="f35" fmla="*/ 13 f24 1"/>
                <a:gd name="f36" fmla="*/ 1 f25 1"/>
                <a:gd name="f37" fmla="*/ 17 f24 1"/>
                <a:gd name="f38" fmla="+- f26 0 f1"/>
                <a:gd name="f39" fmla="*/ f29 1 26"/>
                <a:gd name="f40" fmla="*/ f30 1 17"/>
                <a:gd name="f41" fmla="*/ f31 1 17"/>
                <a:gd name="f42" fmla="*/ f32 1 26"/>
                <a:gd name="f43" fmla="*/ f33 1 17"/>
                <a:gd name="f44" fmla="*/ f34 1 26"/>
                <a:gd name="f45" fmla="*/ f35 1 17"/>
                <a:gd name="f46" fmla="*/ f36 1 26"/>
                <a:gd name="f47" fmla="*/ f37 1 17"/>
                <a:gd name="f48" fmla="*/ 0 1 f27"/>
                <a:gd name="f49" fmla="*/ f21 1 f27"/>
                <a:gd name="f50" fmla="*/ 0 1 f28"/>
                <a:gd name="f51" fmla="*/ f22 1 f28"/>
                <a:gd name="f52" fmla="*/ f39 1 f27"/>
                <a:gd name="f53" fmla="*/ f40 1 f28"/>
                <a:gd name="f54" fmla="*/ f41 1 f28"/>
                <a:gd name="f55" fmla="*/ f42 1 f27"/>
                <a:gd name="f56" fmla="*/ f43 1 f28"/>
                <a:gd name="f57" fmla="*/ f44 1 f27"/>
                <a:gd name="f58" fmla="*/ f45 1 f28"/>
                <a:gd name="f59" fmla="*/ f46 1 f27"/>
                <a:gd name="f60" fmla="*/ f47 1 f28"/>
                <a:gd name="f61" fmla="*/ f48 f18 1"/>
                <a:gd name="f62" fmla="*/ f49 f18 1"/>
                <a:gd name="f63" fmla="*/ f51 f19 1"/>
                <a:gd name="f64" fmla="*/ f50 f19 1"/>
                <a:gd name="f65" fmla="*/ f52 f18 1"/>
                <a:gd name="f66" fmla="*/ f53 f19 1"/>
                <a:gd name="f67" fmla="*/ f54 f19 1"/>
                <a:gd name="f68" fmla="*/ f55 f18 1"/>
                <a:gd name="f69" fmla="*/ f56 f19 1"/>
                <a:gd name="f70" fmla="*/ f57 f18 1"/>
                <a:gd name="f71" fmla="*/ f58 f19 1"/>
                <a:gd name="f72" fmla="*/ f59 f18 1"/>
                <a:gd name="f73" fmla="*/ f60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5" y="f66"/>
                </a:cxn>
                <a:cxn ang="f38">
                  <a:pos x="f65" y="f67"/>
                </a:cxn>
                <a:cxn ang="f38">
                  <a:pos x="f68" y="f69"/>
                </a:cxn>
                <a:cxn ang="f38">
                  <a:pos x="f70" y="f71"/>
                </a:cxn>
                <a:cxn ang="f38">
                  <a:pos x="f72" y="f73"/>
                </a:cxn>
                <a:cxn ang="f38">
                  <a:pos x="f65" y="f66"/>
                </a:cxn>
              </a:cxnLst>
              <a:rect l="f61" t="f64" r="f62" b="f63"/>
              <a:pathLst>
                <a:path w="26" h="17">
                  <a:moveTo>
                    <a:pt x="f8" y="f9"/>
                  </a:moveTo>
                  <a:cubicBezTo>
                    <a:pt x="f8" y="f10"/>
                    <a:pt x="f6" y="f11"/>
                    <a:pt x="f8" y="f12"/>
                  </a:cubicBezTo>
                  <a:cubicBezTo>
                    <a:pt x="f8" y="f5"/>
                    <a:pt x="f13" y="f5"/>
                    <a:pt x="f13" y="f5"/>
                  </a:cubicBezTo>
                  <a:cubicBezTo>
                    <a:pt x="f5" y="f14"/>
                    <a:pt x="f5" y="f14"/>
                    <a:pt x="f5" y="f14"/>
                  </a:cubicBezTo>
                  <a:cubicBezTo>
                    <a:pt x="f12" y="f15"/>
                    <a:pt x="f12" y="f16"/>
                    <a:pt x="f12" y="f7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456">
              <a:extLst>
                <a:ext uri="{FF2B5EF4-FFF2-40B4-BE49-F238E27FC236}">
                  <a16:creationId xmlns:a16="http://schemas.microsoft.com/office/drawing/2014/main" id="{2A5A143F-CA2B-48AA-AA20-752F4B76FD7C}"/>
                </a:ext>
              </a:extLst>
            </p:cNvPr>
            <p:cNvSpPr/>
            <p:nvPr/>
          </p:nvSpPr>
          <p:spPr>
            <a:xfrm>
              <a:off x="2846499" y="7783226"/>
              <a:ext cx="500624" cy="2342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18"/>
                <a:gd name="f8" fmla="val 1"/>
                <a:gd name="f9" fmla="val 5"/>
                <a:gd name="f10" fmla="val 12"/>
                <a:gd name="f11" fmla="val 16"/>
                <a:gd name="f12" fmla="val 4"/>
                <a:gd name="f13" fmla="val 39"/>
                <a:gd name="f14" fmla="val 40"/>
                <a:gd name="f15" fmla="val 3"/>
                <a:gd name="f16" fmla="val 2"/>
                <a:gd name="f17" fmla="val 17"/>
                <a:gd name="f18" fmla="val 6"/>
                <a:gd name="f19" fmla="val 7"/>
                <a:gd name="f20" fmla="val 14"/>
                <a:gd name="f21" fmla="val 15"/>
                <a:gd name="f22" fmla="+- 0 0 -90"/>
                <a:gd name="f23" fmla="*/ f3 1 41"/>
                <a:gd name="f24" fmla="*/ f4 1 18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41"/>
                <a:gd name="f33" fmla="*/ f29 1 18"/>
                <a:gd name="f34" fmla="*/ 1 f30 1"/>
                <a:gd name="f35" fmla="*/ 18 f29 1"/>
                <a:gd name="f36" fmla="*/ 39 f30 1"/>
                <a:gd name="f37" fmla="*/ 4 f29 1"/>
                <a:gd name="f38" fmla="*/ 41 f30 1"/>
                <a:gd name="f39" fmla="*/ 2 f29 1"/>
                <a:gd name="f40" fmla="*/ 0 f29 1"/>
                <a:gd name="f41" fmla="*/ 0 f30 1"/>
                <a:gd name="f42" fmla="*/ 14 f29 1"/>
                <a:gd name="f43" fmla="+- f31 0 f1"/>
                <a:gd name="f44" fmla="*/ f34 1 41"/>
                <a:gd name="f45" fmla="*/ f35 1 18"/>
                <a:gd name="f46" fmla="*/ f36 1 41"/>
                <a:gd name="f47" fmla="*/ f37 1 18"/>
                <a:gd name="f48" fmla="*/ f38 1 41"/>
                <a:gd name="f49" fmla="*/ f39 1 18"/>
                <a:gd name="f50" fmla="*/ f40 1 18"/>
                <a:gd name="f51" fmla="*/ f41 1 41"/>
                <a:gd name="f52" fmla="*/ f42 1 18"/>
                <a:gd name="f53" fmla="*/ 0 1 f32"/>
                <a:gd name="f54" fmla="*/ f26 1 f32"/>
                <a:gd name="f55" fmla="*/ 0 1 f33"/>
                <a:gd name="f56" fmla="*/ f27 1 f33"/>
                <a:gd name="f57" fmla="*/ f44 1 f32"/>
                <a:gd name="f58" fmla="*/ f45 1 f33"/>
                <a:gd name="f59" fmla="*/ f46 1 f32"/>
                <a:gd name="f60" fmla="*/ f47 1 f33"/>
                <a:gd name="f61" fmla="*/ f48 1 f32"/>
                <a:gd name="f62" fmla="*/ f49 1 f33"/>
                <a:gd name="f63" fmla="*/ f50 1 f33"/>
                <a:gd name="f64" fmla="*/ f51 1 f32"/>
                <a:gd name="f65" fmla="*/ f52 1 f33"/>
                <a:gd name="f66" fmla="*/ f53 f23 1"/>
                <a:gd name="f67" fmla="*/ f54 f23 1"/>
                <a:gd name="f68" fmla="*/ f56 f24 1"/>
                <a:gd name="f69" fmla="*/ f55 f24 1"/>
                <a:gd name="f70" fmla="*/ f57 f23 1"/>
                <a:gd name="f71" fmla="*/ f58 f24 1"/>
                <a:gd name="f72" fmla="*/ f59 f23 1"/>
                <a:gd name="f73" fmla="*/ f60 f24 1"/>
                <a:gd name="f74" fmla="*/ f61 f23 1"/>
                <a:gd name="f75" fmla="*/ f62 f24 1"/>
                <a:gd name="f76" fmla="*/ f63 f24 1"/>
                <a:gd name="f77" fmla="*/ f64 f23 1"/>
                <a:gd name="f78" fmla="*/ f6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72" y="f76"/>
                </a:cxn>
                <a:cxn ang="f43">
                  <a:pos x="f72" y="f76"/>
                </a:cxn>
                <a:cxn ang="f43">
                  <a:pos x="f77" y="f78"/>
                </a:cxn>
                <a:cxn ang="f43">
                  <a:pos x="f70" y="f71"/>
                </a:cxn>
              </a:cxnLst>
              <a:rect l="f66" t="f69" r="f67" b="f68"/>
              <a:pathLst>
                <a:path w="41" h="18">
                  <a:moveTo>
                    <a:pt x="f8" y="f7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6" y="f15"/>
                    <a:pt x="f6" y="f16"/>
                  </a:cubicBezTo>
                  <a:cubicBezTo>
                    <a:pt x="f6" y="f8"/>
                    <a:pt x="f14" y="f5"/>
                    <a:pt x="f13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17" y="f5"/>
                    <a:pt x="f18" y="f19"/>
                    <a:pt x="f5" y="f20"/>
                  </a:cubicBezTo>
                  <a:cubicBezTo>
                    <a:pt x="f5" y="f21"/>
                    <a:pt x="f8" y="f1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457">
              <a:extLst>
                <a:ext uri="{FF2B5EF4-FFF2-40B4-BE49-F238E27FC236}">
                  <a16:creationId xmlns:a16="http://schemas.microsoft.com/office/drawing/2014/main" id="{E0C1CCDE-BBE0-4953-9E8F-F67EEA190AE0}"/>
                </a:ext>
              </a:extLst>
            </p:cNvPr>
            <p:cNvSpPr/>
            <p:nvPr/>
          </p:nvSpPr>
          <p:spPr>
            <a:xfrm>
              <a:off x="2891332" y="7928597"/>
              <a:ext cx="493154" cy="2988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39"/>
                <a:gd name="f9" fmla="val 3"/>
                <a:gd name="f10" fmla="val 1"/>
                <a:gd name="f11" fmla="val 38"/>
                <a:gd name="f12" fmla="val 37"/>
                <a:gd name="f13" fmla="val 36"/>
                <a:gd name="f14" fmla="val 24"/>
                <a:gd name="f15" fmla="val 14"/>
                <a:gd name="f16" fmla="val 7"/>
                <a:gd name="f17" fmla="val 18"/>
                <a:gd name="f18" fmla="val 20"/>
                <a:gd name="f19" fmla="val 21"/>
                <a:gd name="f20" fmla="val 22"/>
                <a:gd name="f21" fmla="val 9"/>
                <a:gd name="f22" fmla="val 26"/>
                <a:gd name="f23" fmla="+- 0 0 -90"/>
                <a:gd name="f24" fmla="*/ f3 1 40"/>
                <a:gd name="f25" fmla="*/ f4 1 23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40"/>
                <a:gd name="f34" fmla="*/ f30 1 23"/>
                <a:gd name="f35" fmla="*/ 39 f31 1"/>
                <a:gd name="f36" fmla="*/ 3 f30 1"/>
                <a:gd name="f37" fmla="*/ 1 f30 1"/>
                <a:gd name="f38" fmla="*/ 36 f31 1"/>
                <a:gd name="f39" fmla="*/ 0 f31 1"/>
                <a:gd name="f40" fmla="*/ 20 f30 1"/>
                <a:gd name="f41" fmla="*/ 1 f31 1"/>
                <a:gd name="f42" fmla="*/ 23 f30 1"/>
                <a:gd name="f43" fmla="+- f32 0 f1"/>
                <a:gd name="f44" fmla="*/ f35 1 40"/>
                <a:gd name="f45" fmla="*/ f36 1 23"/>
                <a:gd name="f46" fmla="*/ f37 1 23"/>
                <a:gd name="f47" fmla="*/ f38 1 40"/>
                <a:gd name="f48" fmla="*/ f39 1 40"/>
                <a:gd name="f49" fmla="*/ f40 1 23"/>
                <a:gd name="f50" fmla="*/ f41 1 40"/>
                <a:gd name="f51" fmla="*/ f42 1 23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4"/>
                <a:gd name="f59" fmla="*/ f47 1 f33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5 1"/>
                <a:gd name="f71" fmla="*/ f59 f24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68" y="f70"/>
                </a:cxn>
                <a:cxn ang="f43">
                  <a:pos x="f71" y="f70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40" h="23">
                  <a:moveTo>
                    <a:pt x="f8" y="f9"/>
                  </a:moveTo>
                  <a:cubicBezTo>
                    <a:pt x="f6" y="f9"/>
                    <a:pt x="f6" y="f10"/>
                    <a:pt x="f8" y="f10"/>
                  </a:cubicBezTo>
                  <a:cubicBezTo>
                    <a:pt x="f11" y="f5"/>
                    <a:pt x="f12" y="f5"/>
                    <a:pt x="f13" y="f10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10" y="f7"/>
                  </a:cubicBezTo>
                  <a:cubicBezTo>
                    <a:pt x="f21" y="f20"/>
                    <a:pt x="f22" y="f17"/>
                    <a:pt x="f8" y="f9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Овал 14">
              <a:extLst>
                <a:ext uri="{FF2B5EF4-FFF2-40B4-BE49-F238E27FC236}">
                  <a16:creationId xmlns:a16="http://schemas.microsoft.com/office/drawing/2014/main" id="{4C5E58E0-05E0-4DE1-B863-79D6E761982B}"/>
                </a:ext>
              </a:extLst>
            </p:cNvPr>
            <p:cNvSpPr/>
            <p:nvPr/>
          </p:nvSpPr>
          <p:spPr>
            <a:xfrm rot="20884724">
              <a:off x="3157452" y="3053574"/>
              <a:ext cx="558003" cy="7394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D60000"/>
                </a:gs>
                <a:gs pos="100000">
                  <a:srgbClr val="FF4747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55104 -0.01042 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>
            <a:extLst>
              <a:ext uri="{FF2B5EF4-FFF2-40B4-BE49-F238E27FC236}">
                <a16:creationId xmlns:a16="http://schemas.microsoft.com/office/drawing/2014/main" id="{AB50DFA6-01DC-4D9D-9B59-B158DDC4734C}"/>
              </a:ext>
            </a:extLst>
          </p:cNvPr>
          <p:cNvSpPr txBox="1"/>
          <p:nvPr/>
        </p:nvSpPr>
        <p:spPr>
          <a:xfrm>
            <a:off x="3894253" y="6170221"/>
            <a:ext cx="4403494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В телефона на учителката има очила.</a:t>
            </a:r>
          </a:p>
        </p:txBody>
      </p:sp>
      <p:pic>
        <p:nvPicPr>
          <p:cNvPr id="4" name="Рисунка 18">
            <a:extLst>
              <a:ext uri="{FF2B5EF4-FFF2-40B4-BE49-F238E27FC236}">
                <a16:creationId xmlns:a16="http://schemas.microsoft.com/office/drawing/2014/main" id="{658AE054-2865-4A1B-955C-CDEADB00D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5353" y="1601498"/>
            <a:ext cx="6161293" cy="3655004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5" name="Группа 2">
            <a:extLst>
              <a:ext uri="{FF2B5EF4-FFF2-40B4-BE49-F238E27FC236}">
                <a16:creationId xmlns:a16="http://schemas.microsoft.com/office/drawing/2014/main" id="{18DED57F-83F2-414E-BFD9-A9F6239B21B5}"/>
              </a:ext>
            </a:extLst>
          </p:cNvPr>
          <p:cNvGrpSpPr/>
          <p:nvPr/>
        </p:nvGrpSpPr>
        <p:grpSpPr>
          <a:xfrm>
            <a:off x="2144130" y="3053574"/>
            <a:ext cx="5477009" cy="8242813"/>
            <a:chOff x="2144130" y="3053574"/>
            <a:chExt cx="5477009" cy="8242813"/>
          </a:xfrm>
        </p:grpSpPr>
        <p:sp>
          <p:nvSpPr>
            <p:cNvPr id="6" name="Freeform 440">
              <a:extLst>
                <a:ext uri="{FF2B5EF4-FFF2-40B4-BE49-F238E27FC236}">
                  <a16:creationId xmlns:a16="http://schemas.microsoft.com/office/drawing/2014/main" id="{824F22B4-76D9-400A-808B-D6811182A49C}"/>
                </a:ext>
              </a:extLst>
            </p:cNvPr>
            <p:cNvSpPr/>
            <p:nvPr/>
          </p:nvSpPr>
          <p:spPr>
            <a:xfrm>
              <a:off x="2144130" y="3123261"/>
              <a:ext cx="5477009" cy="81731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8"/>
                <a:gd name="f7" fmla="val 619"/>
                <a:gd name="f8" fmla="val 126"/>
                <a:gd name="f9" fmla="val 346"/>
                <a:gd name="f10" fmla="val 78"/>
                <a:gd name="f11" fmla="val 48"/>
                <a:gd name="f12" fmla="val 72"/>
                <a:gd name="f13" fmla="val 11"/>
                <a:gd name="f14" fmla="val 102"/>
                <a:gd name="f15" fmla="val 5"/>
                <a:gd name="f16" fmla="val 132"/>
                <a:gd name="f17" fmla="val 138"/>
                <a:gd name="f18" fmla="val 34"/>
                <a:gd name="f19" fmla="val 205"/>
                <a:gd name="f20" fmla="val 281"/>
                <a:gd name="f21" fmla="val 207"/>
                <a:gd name="f22" fmla="val 182"/>
                <a:gd name="f23" fmla="val 235"/>
                <a:gd name="f24" fmla="val 186"/>
                <a:gd name="f25" fmla="val 264"/>
                <a:gd name="f26" fmla="val 191"/>
                <a:gd name="f27" fmla="val 274"/>
                <a:gd name="f28" fmla="val 198"/>
                <a:gd name="f29" fmla="val 280"/>
                <a:gd name="f30" fmla="val 244"/>
                <a:gd name="f31" fmla="val 303"/>
                <a:gd name="f32" fmla="val 208"/>
                <a:gd name="f33" fmla="val 337"/>
                <a:gd name="f34" fmla="val 247"/>
                <a:gd name="f35" fmla="val 351"/>
                <a:gd name="f36" fmla="val 265"/>
                <a:gd name="f37" fmla="val 352"/>
                <a:gd name="f38" fmla="val 299"/>
                <a:gd name="f39" fmla="val 393"/>
                <a:gd name="f40" fmla="val 282"/>
                <a:gd name="f41" fmla="val 421"/>
                <a:gd name="f42" fmla="val 363"/>
                <a:gd name="f43" fmla="val 443"/>
                <a:gd name="f44" fmla="val 409"/>
                <a:gd name="f45" fmla="val 156"/>
                <a:gd name="f46" fmla="val 75"/>
                <a:gd name="f47" fmla="val 495"/>
                <a:gd name="f48" fmla="val 70"/>
                <a:gd name="f49" fmla="val 445"/>
                <a:gd name="f50" fmla="val 66"/>
                <a:gd name="f51" fmla="val 394"/>
                <a:gd name="f52" fmla="val 49"/>
                <a:gd name="f53" fmla="val 316"/>
                <a:gd name="f54" fmla="val 24"/>
                <a:gd name="f55" fmla="val 46"/>
                <a:gd name="f56" fmla="val 201"/>
                <a:gd name="f57" fmla="+- 0 0 -90"/>
                <a:gd name="f58" fmla="*/ f3 1 448"/>
                <a:gd name="f59" fmla="*/ f4 1 619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448"/>
                <a:gd name="f68" fmla="*/ f64 1 619"/>
                <a:gd name="f69" fmla="*/ 126 f65 1"/>
                <a:gd name="f70" fmla="*/ 346 f64 1"/>
                <a:gd name="f71" fmla="*/ 78 f65 1"/>
                <a:gd name="f72" fmla="*/ 48 f64 1"/>
                <a:gd name="f73" fmla="*/ 102 f65 1"/>
                <a:gd name="f74" fmla="*/ 5 f64 1"/>
                <a:gd name="f75" fmla="*/ 138 f65 1"/>
                <a:gd name="f76" fmla="*/ 34 f64 1"/>
                <a:gd name="f77" fmla="*/ 205 f65 1"/>
                <a:gd name="f78" fmla="*/ 281 f64 1"/>
                <a:gd name="f79" fmla="*/ 235 f65 1"/>
                <a:gd name="f80" fmla="*/ 186 f64 1"/>
                <a:gd name="f81" fmla="*/ 280 f65 1"/>
                <a:gd name="f82" fmla="*/ 244 f64 1"/>
                <a:gd name="f83" fmla="*/ 337 f65 1"/>
                <a:gd name="f84" fmla="*/ 247 f64 1"/>
                <a:gd name="f85" fmla="*/ 352 f65 1"/>
                <a:gd name="f86" fmla="*/ 299 f64 1"/>
                <a:gd name="f87" fmla="*/ 421 f65 1"/>
                <a:gd name="f88" fmla="*/ 363 f64 1"/>
                <a:gd name="f89" fmla="*/ 409 f65 1"/>
                <a:gd name="f90" fmla="*/ 619 f64 1"/>
                <a:gd name="f91" fmla="*/ 156 f65 1"/>
                <a:gd name="f92" fmla="*/ 70 f65 1"/>
                <a:gd name="f93" fmla="*/ 445 f64 1"/>
                <a:gd name="f94" fmla="*/ 24 f65 1"/>
                <a:gd name="f95" fmla="+- f66 0 f1"/>
                <a:gd name="f96" fmla="*/ f69 1 448"/>
                <a:gd name="f97" fmla="*/ f70 1 619"/>
                <a:gd name="f98" fmla="*/ f71 1 448"/>
                <a:gd name="f99" fmla="*/ f72 1 619"/>
                <a:gd name="f100" fmla="*/ f73 1 448"/>
                <a:gd name="f101" fmla="*/ f74 1 619"/>
                <a:gd name="f102" fmla="*/ f75 1 448"/>
                <a:gd name="f103" fmla="*/ f76 1 619"/>
                <a:gd name="f104" fmla="*/ f77 1 448"/>
                <a:gd name="f105" fmla="*/ f78 1 619"/>
                <a:gd name="f106" fmla="*/ f79 1 448"/>
                <a:gd name="f107" fmla="*/ f80 1 619"/>
                <a:gd name="f108" fmla="*/ f81 1 448"/>
                <a:gd name="f109" fmla="*/ f82 1 619"/>
                <a:gd name="f110" fmla="*/ f83 1 448"/>
                <a:gd name="f111" fmla="*/ f84 1 619"/>
                <a:gd name="f112" fmla="*/ f85 1 448"/>
                <a:gd name="f113" fmla="*/ f86 1 619"/>
                <a:gd name="f114" fmla="*/ f87 1 448"/>
                <a:gd name="f115" fmla="*/ f88 1 619"/>
                <a:gd name="f116" fmla="*/ f89 1 448"/>
                <a:gd name="f117" fmla="*/ f90 1 619"/>
                <a:gd name="f118" fmla="*/ f91 1 448"/>
                <a:gd name="f119" fmla="*/ f92 1 448"/>
                <a:gd name="f120" fmla="*/ f93 1 619"/>
                <a:gd name="f121" fmla="*/ f94 1 448"/>
                <a:gd name="f122" fmla="*/ 0 1 f67"/>
                <a:gd name="f123" fmla="*/ f61 1 f67"/>
                <a:gd name="f124" fmla="*/ 0 1 f68"/>
                <a:gd name="f125" fmla="*/ f62 1 f68"/>
                <a:gd name="f126" fmla="*/ f96 1 f67"/>
                <a:gd name="f127" fmla="*/ f97 1 f68"/>
                <a:gd name="f128" fmla="*/ f98 1 f67"/>
                <a:gd name="f129" fmla="*/ f99 1 f68"/>
                <a:gd name="f130" fmla="*/ f100 1 f67"/>
                <a:gd name="f131" fmla="*/ f101 1 f68"/>
                <a:gd name="f132" fmla="*/ f102 1 f67"/>
                <a:gd name="f133" fmla="*/ f103 1 f68"/>
                <a:gd name="f134" fmla="*/ f104 1 f67"/>
                <a:gd name="f135" fmla="*/ f105 1 f68"/>
                <a:gd name="f136" fmla="*/ f106 1 f67"/>
                <a:gd name="f137" fmla="*/ f107 1 f68"/>
                <a:gd name="f138" fmla="*/ f108 1 f67"/>
                <a:gd name="f139" fmla="*/ f109 1 f68"/>
                <a:gd name="f140" fmla="*/ f110 1 f67"/>
                <a:gd name="f141" fmla="*/ f111 1 f68"/>
                <a:gd name="f142" fmla="*/ f112 1 f67"/>
                <a:gd name="f143" fmla="*/ f113 1 f68"/>
                <a:gd name="f144" fmla="*/ f114 1 f67"/>
                <a:gd name="f145" fmla="*/ f115 1 f68"/>
                <a:gd name="f146" fmla="*/ f116 1 f67"/>
                <a:gd name="f147" fmla="*/ f117 1 f68"/>
                <a:gd name="f148" fmla="*/ f118 1 f67"/>
                <a:gd name="f149" fmla="*/ f119 1 f67"/>
                <a:gd name="f150" fmla="*/ f120 1 f68"/>
                <a:gd name="f151" fmla="*/ f121 1 f67"/>
                <a:gd name="f152" fmla="*/ f122 f58 1"/>
                <a:gd name="f153" fmla="*/ f123 f58 1"/>
                <a:gd name="f154" fmla="*/ f125 f59 1"/>
                <a:gd name="f155" fmla="*/ f124 f59 1"/>
                <a:gd name="f156" fmla="*/ f126 f58 1"/>
                <a:gd name="f157" fmla="*/ f127 f59 1"/>
                <a:gd name="f158" fmla="*/ f128 f58 1"/>
                <a:gd name="f159" fmla="*/ f129 f59 1"/>
                <a:gd name="f160" fmla="*/ f130 f58 1"/>
                <a:gd name="f161" fmla="*/ f131 f59 1"/>
                <a:gd name="f162" fmla="*/ f132 f58 1"/>
                <a:gd name="f163" fmla="*/ f133 f59 1"/>
                <a:gd name="f164" fmla="*/ f134 f58 1"/>
                <a:gd name="f165" fmla="*/ f135 f59 1"/>
                <a:gd name="f166" fmla="*/ f136 f58 1"/>
                <a:gd name="f167" fmla="*/ f137 f59 1"/>
                <a:gd name="f168" fmla="*/ f138 f58 1"/>
                <a:gd name="f169" fmla="*/ f139 f59 1"/>
                <a:gd name="f170" fmla="*/ f140 f58 1"/>
                <a:gd name="f171" fmla="*/ f141 f59 1"/>
                <a:gd name="f172" fmla="*/ f142 f58 1"/>
                <a:gd name="f173" fmla="*/ f143 f59 1"/>
                <a:gd name="f174" fmla="*/ f144 f58 1"/>
                <a:gd name="f175" fmla="*/ f145 f59 1"/>
                <a:gd name="f176" fmla="*/ f146 f58 1"/>
                <a:gd name="f177" fmla="*/ f147 f59 1"/>
                <a:gd name="f178" fmla="*/ f148 f58 1"/>
                <a:gd name="f179" fmla="*/ f149 f58 1"/>
                <a:gd name="f180" fmla="*/ f150 f59 1"/>
                <a:gd name="f181" fmla="*/ f151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5">
                  <a:pos x="f156" y="f157"/>
                </a:cxn>
                <a:cxn ang="f95">
                  <a:pos x="f158" y="f159"/>
                </a:cxn>
                <a:cxn ang="f95">
                  <a:pos x="f160" y="f161"/>
                </a:cxn>
                <a:cxn ang="f95">
                  <a:pos x="f162" y="f163"/>
                </a:cxn>
                <a:cxn ang="f95">
                  <a:pos x="f164" y="f165"/>
                </a:cxn>
                <a:cxn ang="f95">
                  <a:pos x="f166" y="f167"/>
                </a:cxn>
                <a:cxn ang="f95">
                  <a:pos x="f168" y="f169"/>
                </a:cxn>
                <a:cxn ang="f95">
                  <a:pos x="f170" y="f171"/>
                </a:cxn>
                <a:cxn ang="f95">
                  <a:pos x="f172" y="f173"/>
                </a:cxn>
                <a:cxn ang="f95">
                  <a:pos x="f174" y="f175"/>
                </a:cxn>
                <a:cxn ang="f95">
                  <a:pos x="f176" y="f177"/>
                </a:cxn>
                <a:cxn ang="f95">
                  <a:pos x="f178" y="f177"/>
                </a:cxn>
                <a:cxn ang="f95">
                  <a:pos x="f179" y="f180"/>
                </a:cxn>
                <a:cxn ang="f95">
                  <a:pos x="f181" y="f173"/>
                </a:cxn>
                <a:cxn ang="f95">
                  <a:pos x="f156" y="f157"/>
                </a:cxn>
              </a:cxnLst>
              <a:rect l="f152" t="f155" r="f153" b="f154"/>
              <a:pathLst>
                <a:path w="448" h="619">
                  <a:moveTo>
                    <a:pt x="f8" y="f9"/>
                  </a:moveTo>
                  <a:cubicBezTo>
                    <a:pt x="f10" y="f11"/>
                    <a:pt x="f10" y="f11"/>
                    <a:pt x="f10" y="f11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5"/>
                    <a:pt x="f17" y="f18"/>
                    <a:pt x="f17" y="f18"/>
                  </a:cubicBezTo>
                  <a:cubicBezTo>
                    <a:pt x="f19" y="f20"/>
                    <a:pt x="f19" y="f20"/>
                    <a:pt x="f19" y="f20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8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6" y="f43"/>
                    <a:pt x="f44" y="f7"/>
                    <a:pt x="f44" y="f7"/>
                  </a:cubicBezTo>
                  <a:cubicBezTo>
                    <a:pt x="f45" y="f7"/>
                    <a:pt x="f45" y="f7"/>
                    <a:pt x="f45" y="f7"/>
                  </a:cubicBezTo>
                  <a:cubicBezTo>
                    <a:pt x="f45" y="f7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38"/>
                  </a:cubicBezTo>
                  <a:cubicBezTo>
                    <a:pt x="f5" y="f40"/>
                    <a:pt x="f55" y="f56"/>
                    <a:pt x="f8" y="f9"/>
                  </a:cubicBezTo>
                  <a:close/>
                </a:path>
              </a:pathLst>
            </a:custGeom>
            <a:solidFill>
              <a:srgbClr val="E1B2A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443">
              <a:extLst>
                <a:ext uri="{FF2B5EF4-FFF2-40B4-BE49-F238E27FC236}">
                  <a16:creationId xmlns:a16="http://schemas.microsoft.com/office/drawing/2014/main" id="{4097A47B-9067-486F-8403-96257BB6F25C}"/>
                </a:ext>
              </a:extLst>
            </p:cNvPr>
            <p:cNvSpPr/>
            <p:nvPr/>
          </p:nvSpPr>
          <p:spPr>
            <a:xfrm>
              <a:off x="6642302" y="7104823"/>
              <a:ext cx="971367" cy="41915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"/>
                <a:gd name="f7" fmla="val 317"/>
                <a:gd name="f8" fmla="val 18"/>
                <a:gd name="f9" fmla="val 217"/>
                <a:gd name="f10" fmla="val 41"/>
                <a:gd name="f11" fmla="val 43"/>
                <a:gd name="f12" fmla="val 309"/>
                <a:gd name="f13" fmla="val 139"/>
                <a:gd name="f14" fmla="val 53"/>
                <a:gd name="f15" fmla="val 61"/>
                <a:gd name="f16" fmla="val 40"/>
                <a:gd name="f17" fmla="val 23"/>
                <a:gd name="f18" fmla="val 24"/>
                <a:gd name="f19" fmla="val 6"/>
                <a:gd name="f20" fmla="val 10"/>
                <a:gd name="f21" fmla="val 45"/>
                <a:gd name="f22" fmla="val 51"/>
                <a:gd name="f23" fmla="+- 0 0 -90"/>
                <a:gd name="f24" fmla="*/ f3 1 79"/>
                <a:gd name="f25" fmla="*/ f4 1 317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79"/>
                <a:gd name="f34" fmla="*/ f30 1 317"/>
                <a:gd name="f35" fmla="*/ 18 f31 1"/>
                <a:gd name="f36" fmla="*/ 217 f30 1"/>
                <a:gd name="f37" fmla="*/ 0 f31 1"/>
                <a:gd name="f38" fmla="*/ 317 f30 1"/>
                <a:gd name="f39" fmla="*/ 41 f31 1"/>
                <a:gd name="f40" fmla="*/ 53 f31 1"/>
                <a:gd name="f41" fmla="*/ 61 f30 1"/>
                <a:gd name="f42" fmla="*/ 10 f31 1"/>
                <a:gd name="f43" fmla="*/ 0 f30 1"/>
                <a:gd name="f44" fmla="+- f32 0 f1"/>
                <a:gd name="f45" fmla="*/ f35 1 79"/>
                <a:gd name="f46" fmla="*/ f36 1 317"/>
                <a:gd name="f47" fmla="*/ f37 1 79"/>
                <a:gd name="f48" fmla="*/ f38 1 317"/>
                <a:gd name="f49" fmla="*/ f39 1 79"/>
                <a:gd name="f50" fmla="*/ f40 1 79"/>
                <a:gd name="f51" fmla="*/ f41 1 317"/>
                <a:gd name="f52" fmla="*/ f42 1 79"/>
                <a:gd name="f53" fmla="*/ f43 1 317"/>
                <a:gd name="f54" fmla="*/ 0 1 f33"/>
                <a:gd name="f55" fmla="*/ f27 1 f33"/>
                <a:gd name="f56" fmla="*/ 0 1 f34"/>
                <a:gd name="f57" fmla="*/ f28 1 f34"/>
                <a:gd name="f58" fmla="*/ f45 1 f33"/>
                <a:gd name="f59" fmla="*/ f46 1 f34"/>
                <a:gd name="f60" fmla="*/ f47 1 f33"/>
                <a:gd name="f61" fmla="*/ f48 1 f34"/>
                <a:gd name="f62" fmla="*/ f49 1 f33"/>
                <a:gd name="f63" fmla="*/ f50 1 f33"/>
                <a:gd name="f64" fmla="*/ f51 1 f34"/>
                <a:gd name="f65" fmla="*/ f52 1 f33"/>
                <a:gd name="f66" fmla="*/ f53 1 f34"/>
                <a:gd name="f67" fmla="*/ f54 f24 1"/>
                <a:gd name="f68" fmla="*/ f55 f24 1"/>
                <a:gd name="f69" fmla="*/ f57 f25 1"/>
                <a:gd name="f70" fmla="*/ f56 f25 1"/>
                <a:gd name="f71" fmla="*/ f58 f24 1"/>
                <a:gd name="f72" fmla="*/ f59 f25 1"/>
                <a:gd name="f73" fmla="*/ f60 f24 1"/>
                <a:gd name="f74" fmla="*/ f61 f25 1"/>
                <a:gd name="f75" fmla="*/ f62 f24 1"/>
                <a:gd name="f76" fmla="*/ f63 f24 1"/>
                <a:gd name="f77" fmla="*/ f64 f25 1"/>
                <a:gd name="f78" fmla="*/ f65 f24 1"/>
                <a:gd name="f79" fmla="*/ f66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4"/>
                </a:cxn>
                <a:cxn ang="f44">
                  <a:pos x="f76" y="f77"/>
                </a:cxn>
                <a:cxn ang="f44">
                  <a:pos x="f78" y="f79"/>
                </a:cxn>
                <a:cxn ang="f44">
                  <a:pos x="f71" y="f72"/>
                </a:cxn>
              </a:cxnLst>
              <a:rect l="f67" t="f70" r="f68" b="f69"/>
              <a:pathLst>
                <a:path w="79" h="317">
                  <a:moveTo>
                    <a:pt x="f8" y="f9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10" y="f7"/>
                    <a:pt x="f10" y="f7"/>
                    <a:pt x="f10" y="f7"/>
                  </a:cubicBezTo>
                  <a:cubicBezTo>
                    <a:pt x="f11" y="f12"/>
                    <a:pt x="f6" y="f13"/>
                    <a:pt x="f14" y="f15"/>
                  </a:cubicBezTo>
                  <a:cubicBezTo>
                    <a:pt x="f16" y="f17"/>
                    <a:pt x="f18" y="f19"/>
                    <a:pt x="f20" y="f5"/>
                  </a:cubicBezTo>
                  <a:cubicBezTo>
                    <a:pt x="f20" y="f5"/>
                    <a:pt x="f21" y="f22"/>
                    <a:pt x="f8" y="f9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444">
              <a:extLst>
                <a:ext uri="{FF2B5EF4-FFF2-40B4-BE49-F238E27FC236}">
                  <a16:creationId xmlns:a16="http://schemas.microsoft.com/office/drawing/2014/main" id="{55ACD48E-C35C-4E5C-8F21-4993D1EF69AD}"/>
                </a:ext>
              </a:extLst>
            </p:cNvPr>
            <p:cNvSpPr/>
            <p:nvPr/>
          </p:nvSpPr>
          <p:spPr>
            <a:xfrm>
              <a:off x="2682118" y="6563727"/>
              <a:ext cx="1188052" cy="27136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7"/>
                <a:gd name="f7" fmla="val 205"/>
                <a:gd name="f8" fmla="val 82"/>
                <a:gd name="f9" fmla="val 85"/>
                <a:gd name="f10" fmla="val 48"/>
                <a:gd name="f11" fmla="val 22"/>
                <a:gd name="f12" fmla="val 19"/>
                <a:gd name="f13" fmla="val 2"/>
                <a:gd name="f14" fmla="val 40"/>
                <a:gd name="f15" fmla="val 28"/>
                <a:gd name="f16" fmla="val 58"/>
                <a:gd name="f17" fmla="val 72"/>
                <a:gd name="f18" fmla="val 77"/>
                <a:gd name="f19" fmla="val 120"/>
                <a:gd name="f20" fmla="+- 0 0 -90"/>
                <a:gd name="f21" fmla="*/ f3 1 97"/>
                <a:gd name="f22" fmla="*/ f4 1 205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97"/>
                <a:gd name="f31" fmla="*/ f27 1 205"/>
                <a:gd name="f32" fmla="*/ 82 f28 1"/>
                <a:gd name="f33" fmla="*/ 85 f27 1"/>
                <a:gd name="f34" fmla="*/ 0 f28 1"/>
                <a:gd name="f35" fmla="*/ 0 f27 1"/>
                <a:gd name="f36" fmla="*/ 58 f28 1"/>
                <a:gd name="f37" fmla="*/ 72 f27 1"/>
                <a:gd name="f38" fmla="+- f29 0 f1"/>
                <a:gd name="f39" fmla="*/ f32 1 97"/>
                <a:gd name="f40" fmla="*/ f33 1 205"/>
                <a:gd name="f41" fmla="*/ f34 1 97"/>
                <a:gd name="f42" fmla="*/ f35 1 205"/>
                <a:gd name="f43" fmla="*/ f36 1 97"/>
                <a:gd name="f44" fmla="*/ f37 1 205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97" h="205">
                  <a:moveTo>
                    <a:pt x="f8" y="f9"/>
                  </a:moveTo>
                  <a:cubicBezTo>
                    <a:pt x="f10" y="f11"/>
                    <a:pt x="f12" y="f13"/>
                    <a:pt x="f5" y="f5"/>
                  </a:cubicBezTo>
                  <a:cubicBezTo>
                    <a:pt x="f5" y="f5"/>
                    <a:pt x="f14" y="f15"/>
                    <a:pt x="f16" y="f17"/>
                  </a:cubicBezTo>
                  <a:cubicBezTo>
                    <a:pt x="f18" y="f19"/>
                    <a:pt x="f6" y="f7"/>
                    <a:pt x="f8" y="f9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446">
              <a:extLst>
                <a:ext uri="{FF2B5EF4-FFF2-40B4-BE49-F238E27FC236}">
                  <a16:creationId xmlns:a16="http://schemas.microsoft.com/office/drawing/2014/main" id="{146E9A6E-2B01-406D-9B80-6625EB49D307}"/>
                </a:ext>
              </a:extLst>
            </p:cNvPr>
            <p:cNvSpPr/>
            <p:nvPr/>
          </p:nvSpPr>
          <p:spPr>
            <a:xfrm>
              <a:off x="3429320" y="3147483"/>
              <a:ext cx="1225414" cy="43207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327"/>
                <a:gd name="f8" fmla="val 3"/>
                <a:gd name="f9" fmla="val 13"/>
                <a:gd name="f10" fmla="val 6"/>
                <a:gd name="f11" fmla="val 24"/>
                <a:gd name="f12" fmla="val 63"/>
                <a:gd name="f13" fmla="val 36"/>
                <a:gd name="f14" fmla="val 119"/>
                <a:gd name="f15" fmla="val 97"/>
                <a:gd name="f16" fmla="val 279"/>
                <a:gd name="f17" fmla="val 33"/>
                <a:gd name="f18" fmla="val 32"/>
                <a:gd name="f19" fmla="val 28"/>
                <a:gd name="f20" fmla="+- 0 0 -90"/>
                <a:gd name="f21" fmla="*/ f3 1 100"/>
                <a:gd name="f22" fmla="*/ f4 1 327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00"/>
                <a:gd name="f31" fmla="*/ f27 1 327"/>
                <a:gd name="f32" fmla="*/ 0 f28 1"/>
                <a:gd name="f33" fmla="*/ 3 f27 1"/>
                <a:gd name="f34" fmla="*/ 24 f28 1"/>
                <a:gd name="f35" fmla="*/ 63 f27 1"/>
                <a:gd name="f36" fmla="*/ 97 f28 1"/>
                <a:gd name="f37" fmla="*/ 327 f27 1"/>
                <a:gd name="f38" fmla="*/ 100 f28 1"/>
                <a:gd name="f39" fmla="*/ 279 f27 1"/>
                <a:gd name="f40" fmla="*/ 33 f28 1"/>
                <a:gd name="f41" fmla="*/ 32 f27 1"/>
                <a:gd name="f42" fmla="+- f29 0 f1"/>
                <a:gd name="f43" fmla="*/ f32 1 100"/>
                <a:gd name="f44" fmla="*/ f33 1 327"/>
                <a:gd name="f45" fmla="*/ f34 1 100"/>
                <a:gd name="f46" fmla="*/ f35 1 327"/>
                <a:gd name="f47" fmla="*/ f36 1 100"/>
                <a:gd name="f48" fmla="*/ f37 1 327"/>
                <a:gd name="f49" fmla="*/ f38 1 100"/>
                <a:gd name="f50" fmla="*/ f39 1 327"/>
                <a:gd name="f51" fmla="*/ f40 1 100"/>
                <a:gd name="f52" fmla="*/ f41 1 327"/>
                <a:gd name="f53" fmla="*/ 0 1 f30"/>
                <a:gd name="f54" fmla="*/ f24 1 f30"/>
                <a:gd name="f55" fmla="*/ 0 1 f31"/>
                <a:gd name="f56" fmla="*/ f25 1 f31"/>
                <a:gd name="f57" fmla="*/ f43 1 f30"/>
                <a:gd name="f58" fmla="*/ f44 1 f31"/>
                <a:gd name="f59" fmla="*/ f45 1 f30"/>
                <a:gd name="f60" fmla="*/ f46 1 f31"/>
                <a:gd name="f61" fmla="*/ f47 1 f30"/>
                <a:gd name="f62" fmla="*/ f48 1 f31"/>
                <a:gd name="f63" fmla="*/ f49 1 f30"/>
                <a:gd name="f64" fmla="*/ f50 1 f31"/>
                <a:gd name="f65" fmla="*/ f51 1 f30"/>
                <a:gd name="f66" fmla="*/ f52 1 f31"/>
                <a:gd name="f67" fmla="*/ f53 f21 1"/>
                <a:gd name="f68" fmla="*/ f54 f21 1"/>
                <a:gd name="f69" fmla="*/ f56 f22 1"/>
                <a:gd name="f70" fmla="*/ f55 f22 1"/>
                <a:gd name="f71" fmla="*/ f57 f21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  <a:gd name="f78" fmla="*/ f64 f22 1"/>
                <a:gd name="f79" fmla="*/ f65 f21 1"/>
                <a:gd name="f80" fmla="*/ f66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71" y="f72"/>
                </a:cxn>
              </a:cxnLst>
              <a:rect l="f67" t="f70" r="f68" b="f69"/>
              <a:pathLst>
                <a:path w="100" h="327">
                  <a:moveTo>
                    <a:pt x="f5" y="f8"/>
                  </a:moveTo>
                  <a:cubicBezTo>
                    <a:pt x="f5" y="f8"/>
                    <a:pt x="f9" y="f10"/>
                    <a:pt x="f11" y="f12"/>
                  </a:cubicBezTo>
                  <a:cubicBezTo>
                    <a:pt x="f13" y="f14"/>
                    <a:pt x="f15" y="f7"/>
                    <a:pt x="f15" y="f7"/>
                  </a:cubicBezTo>
                  <a:cubicBezTo>
                    <a:pt x="f6" y="f16"/>
                    <a:pt x="f6" y="f16"/>
                    <a:pt x="f6" y="f16"/>
                  </a:cubicBezTo>
                  <a:cubicBezTo>
                    <a:pt x="f17" y="f18"/>
                    <a:pt x="f17" y="f18"/>
                    <a:pt x="f17" y="f18"/>
                  </a:cubicBezTo>
                  <a:cubicBezTo>
                    <a:pt x="f17" y="f18"/>
                    <a:pt x="f19" y="f5"/>
                    <a:pt x="f5" y="f8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451">
              <a:extLst>
                <a:ext uri="{FF2B5EF4-FFF2-40B4-BE49-F238E27FC236}">
                  <a16:creationId xmlns:a16="http://schemas.microsoft.com/office/drawing/2014/main" id="{F39312AA-3A38-437D-A20C-ECFA625511B3}"/>
                </a:ext>
              </a:extLst>
            </p:cNvPr>
            <p:cNvSpPr/>
            <p:nvPr/>
          </p:nvSpPr>
          <p:spPr>
            <a:xfrm>
              <a:off x="2390707" y="6676784"/>
              <a:ext cx="560408" cy="565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43"/>
                <a:gd name="f8" fmla="val 21"/>
                <a:gd name="f9" fmla="val 10"/>
                <a:gd name="f10" fmla="val 13"/>
                <a:gd name="f11" fmla="val 20"/>
                <a:gd name="f12" fmla="val 26"/>
                <a:gd name="f13" fmla="val 1"/>
                <a:gd name="f14" fmla="val 27"/>
                <a:gd name="f15" fmla="val 3"/>
                <a:gd name="f16" fmla="val 29"/>
                <a:gd name="f17" fmla="val 4"/>
                <a:gd name="f18" fmla="val 30"/>
                <a:gd name="f19" fmla="val 8"/>
                <a:gd name="f20" fmla="val 33"/>
                <a:gd name="f21" fmla="val 12"/>
                <a:gd name="f22" fmla="val 37"/>
                <a:gd name="f23" fmla="val 15"/>
                <a:gd name="f24" fmla="val 23"/>
                <a:gd name="f25" fmla="val 42"/>
                <a:gd name="f26" fmla="val 39"/>
                <a:gd name="f27" fmla="val 38"/>
                <a:gd name="f28" fmla="val 14"/>
                <a:gd name="f29" fmla="+- 0 0 -90"/>
                <a:gd name="f30" fmla="*/ f3 1 46"/>
                <a:gd name="f31" fmla="*/ f4 1 43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46"/>
                <a:gd name="f40" fmla="*/ f36 1 43"/>
                <a:gd name="f41" fmla="*/ 21 f37 1"/>
                <a:gd name="f42" fmla="*/ 10 f36 1"/>
                <a:gd name="f43" fmla="*/ 0 f37 1"/>
                <a:gd name="f44" fmla="*/ 26 f36 1"/>
                <a:gd name="f45" fmla="*/ 4 f37 1"/>
                <a:gd name="f46" fmla="*/ 30 f36 1"/>
                <a:gd name="f47" fmla="*/ 15 f37 1"/>
                <a:gd name="f48" fmla="*/ 43 f36 1"/>
                <a:gd name="f49" fmla="*/ 38 f37 1"/>
                <a:gd name="f50" fmla="+- f38 0 f1"/>
                <a:gd name="f51" fmla="*/ f41 1 46"/>
                <a:gd name="f52" fmla="*/ f42 1 43"/>
                <a:gd name="f53" fmla="*/ f43 1 46"/>
                <a:gd name="f54" fmla="*/ f44 1 43"/>
                <a:gd name="f55" fmla="*/ f45 1 46"/>
                <a:gd name="f56" fmla="*/ f46 1 43"/>
                <a:gd name="f57" fmla="*/ f47 1 46"/>
                <a:gd name="f58" fmla="*/ f48 1 43"/>
                <a:gd name="f59" fmla="*/ f49 1 46"/>
                <a:gd name="f60" fmla="*/ 0 1 f39"/>
                <a:gd name="f61" fmla="*/ f33 1 f39"/>
                <a:gd name="f62" fmla="*/ 0 1 f40"/>
                <a:gd name="f63" fmla="*/ f34 1 f40"/>
                <a:gd name="f64" fmla="*/ f51 1 f39"/>
                <a:gd name="f65" fmla="*/ f52 1 f40"/>
                <a:gd name="f66" fmla="*/ f53 1 f39"/>
                <a:gd name="f67" fmla="*/ f54 1 f40"/>
                <a:gd name="f68" fmla="*/ f55 1 f39"/>
                <a:gd name="f69" fmla="*/ f56 1 f40"/>
                <a:gd name="f70" fmla="*/ f57 1 f39"/>
                <a:gd name="f71" fmla="*/ f58 1 f40"/>
                <a:gd name="f72" fmla="*/ f59 1 f39"/>
                <a:gd name="f73" fmla="*/ f60 f30 1"/>
                <a:gd name="f74" fmla="*/ f61 f30 1"/>
                <a:gd name="f75" fmla="*/ f63 f31 1"/>
                <a:gd name="f76" fmla="*/ f62 f31 1"/>
                <a:gd name="f77" fmla="*/ f64 f30 1"/>
                <a:gd name="f78" fmla="*/ f65 f31 1"/>
                <a:gd name="f79" fmla="*/ f66 f30 1"/>
                <a:gd name="f80" fmla="*/ f67 f31 1"/>
                <a:gd name="f81" fmla="*/ f68 f30 1"/>
                <a:gd name="f82" fmla="*/ f69 f31 1"/>
                <a:gd name="f83" fmla="*/ f70 f30 1"/>
                <a:gd name="f84" fmla="*/ f71 f31 1"/>
                <a:gd name="f85" fmla="*/ f72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7" y="f78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4"/>
                </a:cxn>
                <a:cxn ang="f50">
                  <a:pos x="f85" y="f82"/>
                </a:cxn>
                <a:cxn ang="f50">
                  <a:pos x="f77" y="f78"/>
                </a:cxn>
              </a:cxnLst>
              <a:rect l="f73" t="f76" r="f74" b="f75"/>
              <a:pathLst>
                <a:path w="46" h="43">
                  <a:moveTo>
                    <a:pt x="f8" y="f9"/>
                  </a:moveTo>
                  <a:cubicBezTo>
                    <a:pt x="f10" y="f11"/>
                    <a:pt x="f5" y="f12"/>
                    <a:pt x="f5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7"/>
                  </a:cubicBezTo>
                  <a:cubicBezTo>
                    <a:pt x="f24" y="f25"/>
                    <a:pt x="f20" y="f26"/>
                    <a:pt x="f27" y="f18"/>
                  </a:cubicBezTo>
                  <a:cubicBezTo>
                    <a:pt x="f6" y="f28"/>
                    <a:pt x="f16" y="f5"/>
                    <a:pt x="f8" y="f9"/>
                  </a:cubicBezTo>
                  <a:close/>
                </a:path>
              </a:pathLst>
            </a:custGeom>
            <a:solidFill>
              <a:srgbClr val="D60000"/>
            </a:solidFill>
            <a:ln w="9528" cap="flat">
              <a:solidFill>
                <a:srgbClr val="D6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452">
              <a:extLst>
                <a:ext uri="{FF2B5EF4-FFF2-40B4-BE49-F238E27FC236}">
                  <a16:creationId xmlns:a16="http://schemas.microsoft.com/office/drawing/2014/main" id="{38F8F1E9-3418-4CFD-AB43-1A7C4B6AE45F}"/>
                </a:ext>
              </a:extLst>
            </p:cNvPr>
            <p:cNvSpPr/>
            <p:nvPr/>
          </p:nvSpPr>
          <p:spPr>
            <a:xfrm>
              <a:off x="3481623" y="5061542"/>
              <a:ext cx="694907" cy="3311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5"/>
                <a:gd name="f8" fmla="val 2"/>
                <a:gd name="f9" fmla="val 1"/>
                <a:gd name="f10" fmla="val 24"/>
                <a:gd name="f11" fmla="val 23"/>
                <a:gd name="f12" fmla="val 22"/>
                <a:gd name="f13" fmla="val 21"/>
                <a:gd name="f14" fmla="val 56"/>
                <a:gd name="f15" fmla="val 11"/>
                <a:gd name="f16" fmla="val 12"/>
                <a:gd name="f17" fmla="val 13"/>
                <a:gd name="f18" fmla="val 14"/>
                <a:gd name="f19" fmla="val 55"/>
                <a:gd name="f20" fmla="val 54"/>
                <a:gd name="f21" fmla="val 4"/>
                <a:gd name="f22" fmla="val 3"/>
                <a:gd name="f23" fmla="+- 0 0 -90"/>
                <a:gd name="f24" fmla="*/ f3 1 57"/>
                <a:gd name="f25" fmla="*/ f4 1 25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57"/>
                <a:gd name="f34" fmla="*/ f30 1 25"/>
                <a:gd name="f35" fmla="*/ 2 f31 1"/>
                <a:gd name="f36" fmla="*/ 25 f30 1"/>
                <a:gd name="f37" fmla="*/ 0 f31 1"/>
                <a:gd name="f38" fmla="*/ 24 f30 1"/>
                <a:gd name="f39" fmla="*/ 22 f30 1"/>
                <a:gd name="f40" fmla="*/ 56 f31 1"/>
                <a:gd name="f41" fmla="*/ 11 f30 1"/>
                <a:gd name="f42" fmla="*/ 57 f31 1"/>
                <a:gd name="f43" fmla="*/ 13 f30 1"/>
                <a:gd name="f44" fmla="*/ 54 f31 1"/>
                <a:gd name="f45" fmla="*/ 14 f30 1"/>
                <a:gd name="f46" fmla="*/ 3 f31 1"/>
                <a:gd name="f47" fmla="+- f32 0 f1"/>
                <a:gd name="f48" fmla="*/ f35 1 57"/>
                <a:gd name="f49" fmla="*/ f36 1 25"/>
                <a:gd name="f50" fmla="*/ f37 1 57"/>
                <a:gd name="f51" fmla="*/ f38 1 25"/>
                <a:gd name="f52" fmla="*/ f39 1 25"/>
                <a:gd name="f53" fmla="*/ f40 1 57"/>
                <a:gd name="f54" fmla="*/ f41 1 25"/>
                <a:gd name="f55" fmla="*/ f42 1 57"/>
                <a:gd name="f56" fmla="*/ f43 1 25"/>
                <a:gd name="f57" fmla="*/ f44 1 57"/>
                <a:gd name="f58" fmla="*/ f45 1 25"/>
                <a:gd name="f59" fmla="*/ f46 1 57"/>
                <a:gd name="f60" fmla="*/ 0 1 f33"/>
                <a:gd name="f61" fmla="*/ f27 1 f33"/>
                <a:gd name="f62" fmla="*/ 0 1 f34"/>
                <a:gd name="f63" fmla="*/ f28 1 f34"/>
                <a:gd name="f64" fmla="*/ f48 1 f33"/>
                <a:gd name="f65" fmla="*/ f49 1 f34"/>
                <a:gd name="f66" fmla="*/ f50 1 f33"/>
                <a:gd name="f67" fmla="*/ f51 1 f34"/>
                <a:gd name="f68" fmla="*/ f52 1 f34"/>
                <a:gd name="f69" fmla="*/ f53 1 f33"/>
                <a:gd name="f70" fmla="*/ f54 1 f34"/>
                <a:gd name="f71" fmla="*/ f55 1 f33"/>
                <a:gd name="f72" fmla="*/ f56 1 f34"/>
                <a:gd name="f73" fmla="*/ f57 1 f33"/>
                <a:gd name="f74" fmla="*/ f58 1 f34"/>
                <a:gd name="f75" fmla="*/ f59 1 f33"/>
                <a:gd name="f76" fmla="*/ f60 f24 1"/>
                <a:gd name="f77" fmla="*/ f61 f24 1"/>
                <a:gd name="f78" fmla="*/ f63 f25 1"/>
                <a:gd name="f79" fmla="*/ f62 f25 1"/>
                <a:gd name="f80" fmla="*/ f64 f24 1"/>
                <a:gd name="f81" fmla="*/ f65 f25 1"/>
                <a:gd name="f82" fmla="*/ f66 f24 1"/>
                <a:gd name="f83" fmla="*/ f67 f25 1"/>
                <a:gd name="f84" fmla="*/ f68 f25 1"/>
                <a:gd name="f85" fmla="*/ f69 f24 1"/>
                <a:gd name="f86" fmla="*/ f70 f25 1"/>
                <a:gd name="f87" fmla="*/ f71 f24 1"/>
                <a:gd name="f88" fmla="*/ f72 f25 1"/>
                <a:gd name="f89" fmla="*/ f73 f24 1"/>
                <a:gd name="f90" fmla="*/ f74 f25 1"/>
                <a:gd name="f91" fmla="*/ f7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80" y="f81"/>
                </a:cxn>
                <a:cxn ang="f47">
                  <a:pos x="f82" y="f83"/>
                </a:cxn>
                <a:cxn ang="f47">
                  <a:pos x="f82" y="f84"/>
                </a:cxn>
                <a:cxn ang="f47">
                  <a:pos x="f85" y="f86"/>
                </a:cxn>
                <a:cxn ang="f47">
                  <a:pos x="f87" y="f88"/>
                </a:cxn>
                <a:cxn ang="f47">
                  <a:pos x="f89" y="f90"/>
                </a:cxn>
                <a:cxn ang="f47">
                  <a:pos x="f91" y="f83"/>
                </a:cxn>
                <a:cxn ang="f47">
                  <a:pos x="f80" y="f81"/>
                </a:cxn>
              </a:cxnLst>
              <a:rect l="f76" t="f79" r="f77" b="f78"/>
              <a:pathLst>
                <a:path w="57" h="25">
                  <a:moveTo>
                    <a:pt x="f8" y="f7"/>
                  </a:moveTo>
                  <a:cubicBezTo>
                    <a:pt x="f9" y="f7"/>
                    <a:pt x="f9" y="f10"/>
                    <a:pt x="f5" y="f10"/>
                  </a:cubicBezTo>
                  <a:cubicBezTo>
                    <a:pt x="f5" y="f11"/>
                    <a:pt x="f5" y="f12"/>
                    <a:pt x="f5" y="f12"/>
                  </a:cubicBezTo>
                  <a:cubicBezTo>
                    <a:pt x="f9" y="f13"/>
                    <a:pt x="f11" y="f5"/>
                    <a:pt x="f14" y="f15"/>
                  </a:cubicBezTo>
                  <a:cubicBezTo>
                    <a:pt x="f14" y="f15"/>
                    <a:pt x="f6" y="f16"/>
                    <a:pt x="f6" y="f17"/>
                  </a:cubicBezTo>
                  <a:cubicBezTo>
                    <a:pt x="f14" y="f18"/>
                    <a:pt x="f19" y="f18"/>
                    <a:pt x="f20" y="f18"/>
                  </a:cubicBezTo>
                  <a:cubicBezTo>
                    <a:pt x="f10" y="f21"/>
                    <a:pt x="f22" y="f10"/>
                    <a:pt x="f22" y="f10"/>
                  </a:cubicBezTo>
                  <a:cubicBezTo>
                    <a:pt x="f8" y="f10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453">
              <a:extLst>
                <a:ext uri="{FF2B5EF4-FFF2-40B4-BE49-F238E27FC236}">
                  <a16:creationId xmlns:a16="http://schemas.microsoft.com/office/drawing/2014/main" id="{76633DC4-4DD7-45DD-87F0-12B8C764B5B8}"/>
                </a:ext>
              </a:extLst>
            </p:cNvPr>
            <p:cNvSpPr/>
            <p:nvPr/>
          </p:nvSpPr>
          <p:spPr>
            <a:xfrm>
              <a:off x="3526456" y="5376516"/>
              <a:ext cx="702368" cy="2826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1"/>
                <a:gd name="f8" fmla="val 17"/>
                <a:gd name="f9" fmla="val 15"/>
                <a:gd name="f10" fmla="val 18"/>
                <a:gd name="f11" fmla="val 8"/>
                <a:gd name="f12" fmla="val 1"/>
                <a:gd name="f13" fmla="val 14"/>
                <a:gd name="f14" fmla="val 13"/>
                <a:gd name="f15" fmla="val 12"/>
                <a:gd name="f16" fmla="val 11"/>
                <a:gd name="f17" fmla="val 2"/>
                <a:gd name="f18" fmla="val 33"/>
                <a:gd name="f19" fmla="val 54"/>
                <a:gd name="f20" fmla="val 55"/>
                <a:gd name="f21" fmla="val 56"/>
                <a:gd name="f22" fmla="val 3"/>
                <a:gd name="f23" fmla="val 4"/>
                <a:gd name="f24" fmla="val 43"/>
                <a:gd name="f25" fmla="+- 0 0 -90"/>
                <a:gd name="f26" fmla="*/ f3 1 57"/>
                <a:gd name="f27" fmla="*/ f4 1 21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57"/>
                <a:gd name="f36" fmla="*/ f32 1 21"/>
                <a:gd name="f37" fmla="*/ 21 f33 1"/>
                <a:gd name="f38" fmla="*/ 17 f32 1"/>
                <a:gd name="f39" fmla="*/ 1 f33 1"/>
                <a:gd name="f40" fmla="*/ 14 f32 1"/>
                <a:gd name="f41" fmla="*/ 0 f33 1"/>
                <a:gd name="f42" fmla="*/ 12 f32 1"/>
                <a:gd name="f43" fmla="*/ 2 f33 1"/>
                <a:gd name="f44" fmla="*/ 11 f32 1"/>
                <a:gd name="f45" fmla="*/ 54 f33 1"/>
                <a:gd name="f46" fmla="*/ 1 f32 1"/>
                <a:gd name="f47" fmla="*/ 56 f33 1"/>
                <a:gd name="f48" fmla="*/ 4 f32 1"/>
                <a:gd name="f49" fmla="+- f34 0 f1"/>
                <a:gd name="f50" fmla="*/ f37 1 57"/>
                <a:gd name="f51" fmla="*/ f38 1 21"/>
                <a:gd name="f52" fmla="*/ f39 1 57"/>
                <a:gd name="f53" fmla="*/ f40 1 21"/>
                <a:gd name="f54" fmla="*/ f41 1 57"/>
                <a:gd name="f55" fmla="*/ f42 1 21"/>
                <a:gd name="f56" fmla="*/ f43 1 57"/>
                <a:gd name="f57" fmla="*/ f44 1 21"/>
                <a:gd name="f58" fmla="*/ f45 1 57"/>
                <a:gd name="f59" fmla="*/ f46 1 21"/>
                <a:gd name="f60" fmla="*/ f47 1 57"/>
                <a:gd name="f61" fmla="*/ f48 1 21"/>
                <a:gd name="f62" fmla="*/ 0 1 f35"/>
                <a:gd name="f63" fmla="*/ f29 1 f35"/>
                <a:gd name="f64" fmla="*/ 0 1 f36"/>
                <a:gd name="f65" fmla="*/ f30 1 f36"/>
                <a:gd name="f66" fmla="*/ f50 1 f35"/>
                <a:gd name="f67" fmla="*/ f51 1 f36"/>
                <a:gd name="f68" fmla="*/ f52 1 f35"/>
                <a:gd name="f69" fmla="*/ f53 1 f36"/>
                <a:gd name="f70" fmla="*/ f54 1 f35"/>
                <a:gd name="f71" fmla="*/ f55 1 f36"/>
                <a:gd name="f72" fmla="*/ f56 1 f35"/>
                <a:gd name="f73" fmla="*/ f57 1 f36"/>
                <a:gd name="f74" fmla="*/ f58 1 f35"/>
                <a:gd name="f75" fmla="*/ f59 1 f36"/>
                <a:gd name="f76" fmla="*/ f60 1 f35"/>
                <a:gd name="f77" fmla="*/ f61 1 f36"/>
                <a:gd name="f78" fmla="*/ f62 f26 1"/>
                <a:gd name="f79" fmla="*/ f63 f26 1"/>
                <a:gd name="f80" fmla="*/ f65 f27 1"/>
                <a:gd name="f81" fmla="*/ f64 f27 1"/>
                <a:gd name="f82" fmla="*/ f66 f26 1"/>
                <a:gd name="f83" fmla="*/ f67 f27 1"/>
                <a:gd name="f84" fmla="*/ f68 f26 1"/>
                <a:gd name="f85" fmla="*/ f69 f27 1"/>
                <a:gd name="f86" fmla="*/ f70 f26 1"/>
                <a:gd name="f87" fmla="*/ f71 f27 1"/>
                <a:gd name="f88" fmla="*/ f72 f26 1"/>
                <a:gd name="f89" fmla="*/ f73 f27 1"/>
                <a:gd name="f90" fmla="*/ f74 f26 1"/>
                <a:gd name="f91" fmla="*/ f75 f27 1"/>
                <a:gd name="f92" fmla="*/ f76 f26 1"/>
                <a:gd name="f93" fmla="*/ f7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91"/>
                </a:cxn>
                <a:cxn ang="f49">
                  <a:pos x="f92" y="f93"/>
                </a:cxn>
                <a:cxn ang="f49">
                  <a:pos x="f82" y="f83"/>
                </a:cxn>
              </a:cxnLst>
              <a:rect l="f78" t="f81" r="f79" b="f80"/>
              <a:pathLst>
                <a:path w="57" h="21">
                  <a:moveTo>
                    <a:pt x="f7" y="f8"/>
                  </a:moveTo>
                  <a:cubicBezTo>
                    <a:pt x="f9" y="f10"/>
                    <a:pt x="f11" y="f8"/>
                    <a:pt x="f12" y="f13"/>
                  </a:cubicBezTo>
                  <a:cubicBezTo>
                    <a:pt x="f5" y="f13"/>
                    <a:pt x="f5" y="f14"/>
                    <a:pt x="f5" y="f15"/>
                  </a:cubicBezTo>
                  <a:cubicBezTo>
                    <a:pt x="f5" y="f16"/>
                    <a:pt x="f12" y="f16"/>
                    <a:pt x="f17" y="f16"/>
                  </a:cubicBezTo>
                  <a:cubicBezTo>
                    <a:pt x="f18" y="f7"/>
                    <a:pt x="f19" y="f12"/>
                    <a:pt x="f19" y="f12"/>
                  </a:cubicBezTo>
                  <a:cubicBezTo>
                    <a:pt x="f20" y="f5"/>
                    <a:pt x="f21" y="f5"/>
                    <a:pt x="f21" y="f12"/>
                  </a:cubicBezTo>
                  <a:cubicBezTo>
                    <a:pt x="f6" y="f17"/>
                    <a:pt x="f6" y="f22"/>
                    <a:pt x="f21" y="f23"/>
                  </a:cubicBezTo>
                  <a:cubicBezTo>
                    <a:pt x="f21" y="f23"/>
                    <a:pt x="f24" y="f8"/>
                    <a:pt x="f7" y="f8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454">
              <a:extLst>
                <a:ext uri="{FF2B5EF4-FFF2-40B4-BE49-F238E27FC236}">
                  <a16:creationId xmlns:a16="http://schemas.microsoft.com/office/drawing/2014/main" id="{9412317A-37C0-4D51-93F0-135E8383407F}"/>
                </a:ext>
              </a:extLst>
            </p:cNvPr>
            <p:cNvSpPr/>
            <p:nvPr/>
          </p:nvSpPr>
          <p:spPr>
            <a:xfrm>
              <a:off x="3563819" y="5303830"/>
              <a:ext cx="552928" cy="1372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11"/>
                <a:gd name="f8" fmla="val 2"/>
                <a:gd name="f9" fmla="val 1"/>
                <a:gd name="f10" fmla="val 10"/>
                <a:gd name="f11" fmla="val 9"/>
                <a:gd name="f12" fmla="val 8"/>
                <a:gd name="f13" fmla="val 7"/>
                <a:gd name="f14" fmla="val 43"/>
                <a:gd name="f15" fmla="val 44"/>
                <a:gd name="f16" fmla="val 3"/>
                <a:gd name="f17" fmla="val 4"/>
                <a:gd name="f18" fmla="+- 0 0 -90"/>
                <a:gd name="f19" fmla="*/ f3 1 45"/>
                <a:gd name="f20" fmla="*/ f4 1 1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45"/>
                <a:gd name="f29" fmla="*/ f25 1 11"/>
                <a:gd name="f30" fmla="*/ 2 f26 1"/>
                <a:gd name="f31" fmla="*/ 11 f25 1"/>
                <a:gd name="f32" fmla="*/ 0 f26 1"/>
                <a:gd name="f33" fmla="*/ 9 f25 1"/>
                <a:gd name="f34" fmla="*/ 1 f26 1"/>
                <a:gd name="f35" fmla="*/ 7 f25 1"/>
                <a:gd name="f36" fmla="*/ 43 f26 1"/>
                <a:gd name="f37" fmla="*/ 0 f25 1"/>
                <a:gd name="f38" fmla="*/ 45 f26 1"/>
                <a:gd name="f39" fmla="*/ 2 f25 1"/>
                <a:gd name="f40" fmla="*/ 44 f26 1"/>
                <a:gd name="f41" fmla="*/ 4 f25 1"/>
                <a:gd name="f42" fmla="+- f27 0 f1"/>
                <a:gd name="f43" fmla="*/ f30 1 45"/>
                <a:gd name="f44" fmla="*/ f31 1 11"/>
                <a:gd name="f45" fmla="*/ f32 1 45"/>
                <a:gd name="f46" fmla="*/ f33 1 11"/>
                <a:gd name="f47" fmla="*/ f34 1 45"/>
                <a:gd name="f48" fmla="*/ f35 1 11"/>
                <a:gd name="f49" fmla="*/ f36 1 45"/>
                <a:gd name="f50" fmla="*/ f37 1 11"/>
                <a:gd name="f51" fmla="*/ f38 1 45"/>
                <a:gd name="f52" fmla="*/ f39 1 11"/>
                <a:gd name="f53" fmla="*/ f40 1 45"/>
                <a:gd name="f54" fmla="*/ f41 1 11"/>
                <a:gd name="f55" fmla="*/ 0 1 f28"/>
                <a:gd name="f56" fmla="*/ f22 1 f28"/>
                <a:gd name="f57" fmla="*/ 0 1 f29"/>
                <a:gd name="f58" fmla="*/ f23 1 f29"/>
                <a:gd name="f59" fmla="*/ f43 1 f28"/>
                <a:gd name="f60" fmla="*/ f44 1 f29"/>
                <a:gd name="f61" fmla="*/ f45 1 f28"/>
                <a:gd name="f62" fmla="*/ f46 1 f29"/>
                <a:gd name="f63" fmla="*/ f47 1 f28"/>
                <a:gd name="f64" fmla="*/ f48 1 f29"/>
                <a:gd name="f65" fmla="*/ f49 1 f28"/>
                <a:gd name="f66" fmla="*/ f50 1 f29"/>
                <a:gd name="f67" fmla="*/ f51 1 f28"/>
                <a:gd name="f68" fmla="*/ f52 1 f29"/>
                <a:gd name="f69" fmla="*/ f53 1 f28"/>
                <a:gd name="f70" fmla="*/ f54 1 f29"/>
                <a:gd name="f71" fmla="*/ f55 f19 1"/>
                <a:gd name="f72" fmla="*/ f56 f19 1"/>
                <a:gd name="f73" fmla="*/ f58 f20 1"/>
                <a:gd name="f74" fmla="*/ f57 f20 1"/>
                <a:gd name="f75" fmla="*/ f59 f19 1"/>
                <a:gd name="f76" fmla="*/ f60 f20 1"/>
                <a:gd name="f77" fmla="*/ f61 f19 1"/>
                <a:gd name="f78" fmla="*/ f62 f20 1"/>
                <a:gd name="f79" fmla="*/ f63 f19 1"/>
                <a:gd name="f80" fmla="*/ f64 f20 1"/>
                <a:gd name="f81" fmla="*/ f65 f19 1"/>
                <a:gd name="f82" fmla="*/ f66 f20 1"/>
                <a:gd name="f83" fmla="*/ f67 f19 1"/>
                <a:gd name="f84" fmla="*/ f68 f20 1"/>
                <a:gd name="f85" fmla="*/ f69 f19 1"/>
                <a:gd name="f86" fmla="*/ f7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81" y="f82"/>
                </a:cxn>
                <a:cxn ang="f42">
                  <a:pos x="f83" y="f84"/>
                </a:cxn>
                <a:cxn ang="f42">
                  <a:pos x="f85" y="f86"/>
                </a:cxn>
                <a:cxn ang="f42">
                  <a:pos x="f75" y="f76"/>
                </a:cxn>
              </a:cxnLst>
              <a:rect l="f71" t="f74" r="f72" b="f73"/>
              <a:pathLst>
                <a:path w="45" h="11">
                  <a:moveTo>
                    <a:pt x="f8" y="f7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12"/>
                    <a:pt x="f5" y="f13"/>
                    <a:pt x="f9" y="f13"/>
                  </a:cubicBezTo>
                  <a:cubicBezTo>
                    <a:pt x="f14" y="f5"/>
                    <a:pt x="f14" y="f5"/>
                    <a:pt x="f14" y="f5"/>
                  </a:cubicBezTo>
                  <a:cubicBezTo>
                    <a:pt x="f15" y="f5"/>
                    <a:pt x="f6" y="f9"/>
                    <a:pt x="f6" y="f8"/>
                  </a:cubicBezTo>
                  <a:cubicBezTo>
                    <a:pt x="f6" y="f16"/>
                    <a:pt x="f6" y="f17"/>
                    <a:pt x="f15" y="f17"/>
                  </a:cubicBezTo>
                  <a:cubicBezTo>
                    <a:pt x="f8" y="f7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455">
              <a:extLst>
                <a:ext uri="{FF2B5EF4-FFF2-40B4-BE49-F238E27FC236}">
                  <a16:creationId xmlns:a16="http://schemas.microsoft.com/office/drawing/2014/main" id="{64BC318C-77D6-4D2D-9776-6D6E5BE86277}"/>
                </a:ext>
              </a:extLst>
            </p:cNvPr>
            <p:cNvSpPr/>
            <p:nvPr/>
          </p:nvSpPr>
          <p:spPr>
            <a:xfrm>
              <a:off x="2868920" y="7928597"/>
              <a:ext cx="321301" cy="2261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17"/>
                <a:gd name="f8" fmla="val 25"/>
                <a:gd name="f9" fmla="val 4"/>
                <a:gd name="f10" fmla="val 3"/>
                <a:gd name="f11" fmla="val 2"/>
                <a:gd name="f12" fmla="val 1"/>
                <a:gd name="f13" fmla="val 23"/>
                <a:gd name="f14" fmla="val 13"/>
                <a:gd name="f15" fmla="val 14"/>
                <a:gd name="f16" fmla="val 16"/>
                <a:gd name="f17" fmla="+- 0 0 -90"/>
                <a:gd name="f18" fmla="*/ f3 1 26"/>
                <a:gd name="f19" fmla="*/ f4 1 1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6"/>
                <a:gd name="f28" fmla="*/ f24 1 17"/>
                <a:gd name="f29" fmla="*/ 25 f25 1"/>
                <a:gd name="f30" fmla="*/ 4 f24 1"/>
                <a:gd name="f31" fmla="*/ 1 f24 1"/>
                <a:gd name="f32" fmla="*/ 23 f25 1"/>
                <a:gd name="f33" fmla="*/ 0 f24 1"/>
                <a:gd name="f34" fmla="*/ 0 f25 1"/>
                <a:gd name="f35" fmla="*/ 13 f24 1"/>
                <a:gd name="f36" fmla="*/ 1 f25 1"/>
                <a:gd name="f37" fmla="*/ 17 f24 1"/>
                <a:gd name="f38" fmla="+- f26 0 f1"/>
                <a:gd name="f39" fmla="*/ f29 1 26"/>
                <a:gd name="f40" fmla="*/ f30 1 17"/>
                <a:gd name="f41" fmla="*/ f31 1 17"/>
                <a:gd name="f42" fmla="*/ f32 1 26"/>
                <a:gd name="f43" fmla="*/ f33 1 17"/>
                <a:gd name="f44" fmla="*/ f34 1 26"/>
                <a:gd name="f45" fmla="*/ f35 1 17"/>
                <a:gd name="f46" fmla="*/ f36 1 26"/>
                <a:gd name="f47" fmla="*/ f37 1 17"/>
                <a:gd name="f48" fmla="*/ 0 1 f27"/>
                <a:gd name="f49" fmla="*/ f21 1 f27"/>
                <a:gd name="f50" fmla="*/ 0 1 f28"/>
                <a:gd name="f51" fmla="*/ f22 1 f28"/>
                <a:gd name="f52" fmla="*/ f39 1 f27"/>
                <a:gd name="f53" fmla="*/ f40 1 f28"/>
                <a:gd name="f54" fmla="*/ f41 1 f28"/>
                <a:gd name="f55" fmla="*/ f42 1 f27"/>
                <a:gd name="f56" fmla="*/ f43 1 f28"/>
                <a:gd name="f57" fmla="*/ f44 1 f27"/>
                <a:gd name="f58" fmla="*/ f45 1 f28"/>
                <a:gd name="f59" fmla="*/ f46 1 f27"/>
                <a:gd name="f60" fmla="*/ f47 1 f28"/>
                <a:gd name="f61" fmla="*/ f48 f18 1"/>
                <a:gd name="f62" fmla="*/ f49 f18 1"/>
                <a:gd name="f63" fmla="*/ f51 f19 1"/>
                <a:gd name="f64" fmla="*/ f50 f19 1"/>
                <a:gd name="f65" fmla="*/ f52 f18 1"/>
                <a:gd name="f66" fmla="*/ f53 f19 1"/>
                <a:gd name="f67" fmla="*/ f54 f19 1"/>
                <a:gd name="f68" fmla="*/ f55 f18 1"/>
                <a:gd name="f69" fmla="*/ f56 f19 1"/>
                <a:gd name="f70" fmla="*/ f57 f18 1"/>
                <a:gd name="f71" fmla="*/ f58 f19 1"/>
                <a:gd name="f72" fmla="*/ f59 f18 1"/>
                <a:gd name="f73" fmla="*/ f60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5" y="f66"/>
                </a:cxn>
                <a:cxn ang="f38">
                  <a:pos x="f65" y="f67"/>
                </a:cxn>
                <a:cxn ang="f38">
                  <a:pos x="f68" y="f69"/>
                </a:cxn>
                <a:cxn ang="f38">
                  <a:pos x="f70" y="f71"/>
                </a:cxn>
                <a:cxn ang="f38">
                  <a:pos x="f72" y="f73"/>
                </a:cxn>
                <a:cxn ang="f38">
                  <a:pos x="f65" y="f66"/>
                </a:cxn>
              </a:cxnLst>
              <a:rect l="f61" t="f64" r="f62" b="f63"/>
              <a:pathLst>
                <a:path w="26" h="17">
                  <a:moveTo>
                    <a:pt x="f8" y="f9"/>
                  </a:moveTo>
                  <a:cubicBezTo>
                    <a:pt x="f8" y="f10"/>
                    <a:pt x="f6" y="f11"/>
                    <a:pt x="f8" y="f12"/>
                  </a:cubicBezTo>
                  <a:cubicBezTo>
                    <a:pt x="f8" y="f5"/>
                    <a:pt x="f13" y="f5"/>
                    <a:pt x="f13" y="f5"/>
                  </a:cubicBezTo>
                  <a:cubicBezTo>
                    <a:pt x="f5" y="f14"/>
                    <a:pt x="f5" y="f14"/>
                    <a:pt x="f5" y="f14"/>
                  </a:cubicBezTo>
                  <a:cubicBezTo>
                    <a:pt x="f12" y="f15"/>
                    <a:pt x="f12" y="f16"/>
                    <a:pt x="f12" y="f7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456">
              <a:extLst>
                <a:ext uri="{FF2B5EF4-FFF2-40B4-BE49-F238E27FC236}">
                  <a16:creationId xmlns:a16="http://schemas.microsoft.com/office/drawing/2014/main" id="{00B383F2-C45C-4CB4-A593-B1706A8DD2FB}"/>
                </a:ext>
              </a:extLst>
            </p:cNvPr>
            <p:cNvSpPr/>
            <p:nvPr/>
          </p:nvSpPr>
          <p:spPr>
            <a:xfrm>
              <a:off x="2846499" y="7783226"/>
              <a:ext cx="500624" cy="2342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18"/>
                <a:gd name="f8" fmla="val 1"/>
                <a:gd name="f9" fmla="val 5"/>
                <a:gd name="f10" fmla="val 12"/>
                <a:gd name="f11" fmla="val 16"/>
                <a:gd name="f12" fmla="val 4"/>
                <a:gd name="f13" fmla="val 39"/>
                <a:gd name="f14" fmla="val 40"/>
                <a:gd name="f15" fmla="val 3"/>
                <a:gd name="f16" fmla="val 2"/>
                <a:gd name="f17" fmla="val 17"/>
                <a:gd name="f18" fmla="val 6"/>
                <a:gd name="f19" fmla="val 7"/>
                <a:gd name="f20" fmla="val 14"/>
                <a:gd name="f21" fmla="val 15"/>
                <a:gd name="f22" fmla="+- 0 0 -90"/>
                <a:gd name="f23" fmla="*/ f3 1 41"/>
                <a:gd name="f24" fmla="*/ f4 1 18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41"/>
                <a:gd name="f33" fmla="*/ f29 1 18"/>
                <a:gd name="f34" fmla="*/ 1 f30 1"/>
                <a:gd name="f35" fmla="*/ 18 f29 1"/>
                <a:gd name="f36" fmla="*/ 39 f30 1"/>
                <a:gd name="f37" fmla="*/ 4 f29 1"/>
                <a:gd name="f38" fmla="*/ 41 f30 1"/>
                <a:gd name="f39" fmla="*/ 2 f29 1"/>
                <a:gd name="f40" fmla="*/ 0 f29 1"/>
                <a:gd name="f41" fmla="*/ 0 f30 1"/>
                <a:gd name="f42" fmla="*/ 14 f29 1"/>
                <a:gd name="f43" fmla="+- f31 0 f1"/>
                <a:gd name="f44" fmla="*/ f34 1 41"/>
                <a:gd name="f45" fmla="*/ f35 1 18"/>
                <a:gd name="f46" fmla="*/ f36 1 41"/>
                <a:gd name="f47" fmla="*/ f37 1 18"/>
                <a:gd name="f48" fmla="*/ f38 1 41"/>
                <a:gd name="f49" fmla="*/ f39 1 18"/>
                <a:gd name="f50" fmla="*/ f40 1 18"/>
                <a:gd name="f51" fmla="*/ f41 1 41"/>
                <a:gd name="f52" fmla="*/ f42 1 18"/>
                <a:gd name="f53" fmla="*/ 0 1 f32"/>
                <a:gd name="f54" fmla="*/ f26 1 f32"/>
                <a:gd name="f55" fmla="*/ 0 1 f33"/>
                <a:gd name="f56" fmla="*/ f27 1 f33"/>
                <a:gd name="f57" fmla="*/ f44 1 f32"/>
                <a:gd name="f58" fmla="*/ f45 1 f33"/>
                <a:gd name="f59" fmla="*/ f46 1 f32"/>
                <a:gd name="f60" fmla="*/ f47 1 f33"/>
                <a:gd name="f61" fmla="*/ f48 1 f32"/>
                <a:gd name="f62" fmla="*/ f49 1 f33"/>
                <a:gd name="f63" fmla="*/ f50 1 f33"/>
                <a:gd name="f64" fmla="*/ f51 1 f32"/>
                <a:gd name="f65" fmla="*/ f52 1 f33"/>
                <a:gd name="f66" fmla="*/ f53 f23 1"/>
                <a:gd name="f67" fmla="*/ f54 f23 1"/>
                <a:gd name="f68" fmla="*/ f56 f24 1"/>
                <a:gd name="f69" fmla="*/ f55 f24 1"/>
                <a:gd name="f70" fmla="*/ f57 f23 1"/>
                <a:gd name="f71" fmla="*/ f58 f24 1"/>
                <a:gd name="f72" fmla="*/ f59 f23 1"/>
                <a:gd name="f73" fmla="*/ f60 f24 1"/>
                <a:gd name="f74" fmla="*/ f61 f23 1"/>
                <a:gd name="f75" fmla="*/ f62 f24 1"/>
                <a:gd name="f76" fmla="*/ f63 f24 1"/>
                <a:gd name="f77" fmla="*/ f64 f23 1"/>
                <a:gd name="f78" fmla="*/ f6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72" y="f76"/>
                </a:cxn>
                <a:cxn ang="f43">
                  <a:pos x="f72" y="f76"/>
                </a:cxn>
                <a:cxn ang="f43">
                  <a:pos x="f77" y="f78"/>
                </a:cxn>
                <a:cxn ang="f43">
                  <a:pos x="f70" y="f71"/>
                </a:cxn>
              </a:cxnLst>
              <a:rect l="f66" t="f69" r="f67" b="f68"/>
              <a:pathLst>
                <a:path w="41" h="18">
                  <a:moveTo>
                    <a:pt x="f8" y="f7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6" y="f15"/>
                    <a:pt x="f6" y="f16"/>
                  </a:cubicBezTo>
                  <a:cubicBezTo>
                    <a:pt x="f6" y="f8"/>
                    <a:pt x="f14" y="f5"/>
                    <a:pt x="f13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17" y="f5"/>
                    <a:pt x="f18" y="f19"/>
                    <a:pt x="f5" y="f20"/>
                  </a:cubicBezTo>
                  <a:cubicBezTo>
                    <a:pt x="f5" y="f21"/>
                    <a:pt x="f8" y="f1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457">
              <a:extLst>
                <a:ext uri="{FF2B5EF4-FFF2-40B4-BE49-F238E27FC236}">
                  <a16:creationId xmlns:a16="http://schemas.microsoft.com/office/drawing/2014/main" id="{779E3881-D417-4FAA-85BC-170A4F1FB0FE}"/>
                </a:ext>
              </a:extLst>
            </p:cNvPr>
            <p:cNvSpPr/>
            <p:nvPr/>
          </p:nvSpPr>
          <p:spPr>
            <a:xfrm>
              <a:off x="2891332" y="7928597"/>
              <a:ext cx="493154" cy="2988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39"/>
                <a:gd name="f9" fmla="val 3"/>
                <a:gd name="f10" fmla="val 1"/>
                <a:gd name="f11" fmla="val 38"/>
                <a:gd name="f12" fmla="val 37"/>
                <a:gd name="f13" fmla="val 36"/>
                <a:gd name="f14" fmla="val 24"/>
                <a:gd name="f15" fmla="val 14"/>
                <a:gd name="f16" fmla="val 7"/>
                <a:gd name="f17" fmla="val 18"/>
                <a:gd name="f18" fmla="val 20"/>
                <a:gd name="f19" fmla="val 21"/>
                <a:gd name="f20" fmla="val 22"/>
                <a:gd name="f21" fmla="val 9"/>
                <a:gd name="f22" fmla="val 26"/>
                <a:gd name="f23" fmla="+- 0 0 -90"/>
                <a:gd name="f24" fmla="*/ f3 1 40"/>
                <a:gd name="f25" fmla="*/ f4 1 23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40"/>
                <a:gd name="f34" fmla="*/ f30 1 23"/>
                <a:gd name="f35" fmla="*/ 39 f31 1"/>
                <a:gd name="f36" fmla="*/ 3 f30 1"/>
                <a:gd name="f37" fmla="*/ 1 f30 1"/>
                <a:gd name="f38" fmla="*/ 36 f31 1"/>
                <a:gd name="f39" fmla="*/ 0 f31 1"/>
                <a:gd name="f40" fmla="*/ 20 f30 1"/>
                <a:gd name="f41" fmla="*/ 1 f31 1"/>
                <a:gd name="f42" fmla="*/ 23 f30 1"/>
                <a:gd name="f43" fmla="+- f32 0 f1"/>
                <a:gd name="f44" fmla="*/ f35 1 40"/>
                <a:gd name="f45" fmla="*/ f36 1 23"/>
                <a:gd name="f46" fmla="*/ f37 1 23"/>
                <a:gd name="f47" fmla="*/ f38 1 40"/>
                <a:gd name="f48" fmla="*/ f39 1 40"/>
                <a:gd name="f49" fmla="*/ f40 1 23"/>
                <a:gd name="f50" fmla="*/ f41 1 40"/>
                <a:gd name="f51" fmla="*/ f42 1 23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4"/>
                <a:gd name="f59" fmla="*/ f47 1 f33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5 1"/>
                <a:gd name="f71" fmla="*/ f59 f24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68" y="f70"/>
                </a:cxn>
                <a:cxn ang="f43">
                  <a:pos x="f71" y="f70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40" h="23">
                  <a:moveTo>
                    <a:pt x="f8" y="f9"/>
                  </a:moveTo>
                  <a:cubicBezTo>
                    <a:pt x="f6" y="f9"/>
                    <a:pt x="f6" y="f10"/>
                    <a:pt x="f8" y="f10"/>
                  </a:cubicBezTo>
                  <a:cubicBezTo>
                    <a:pt x="f11" y="f5"/>
                    <a:pt x="f12" y="f5"/>
                    <a:pt x="f13" y="f10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10" y="f7"/>
                  </a:cubicBezTo>
                  <a:cubicBezTo>
                    <a:pt x="f21" y="f20"/>
                    <a:pt x="f22" y="f17"/>
                    <a:pt x="f8" y="f9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Овал 14">
              <a:extLst>
                <a:ext uri="{FF2B5EF4-FFF2-40B4-BE49-F238E27FC236}">
                  <a16:creationId xmlns:a16="http://schemas.microsoft.com/office/drawing/2014/main" id="{FD402162-7BE4-4ACF-ADA6-8CF32EEE4091}"/>
                </a:ext>
              </a:extLst>
            </p:cNvPr>
            <p:cNvSpPr/>
            <p:nvPr/>
          </p:nvSpPr>
          <p:spPr>
            <a:xfrm rot="20884724">
              <a:off x="3157452" y="3053574"/>
              <a:ext cx="558003" cy="7394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D60000"/>
                </a:gs>
                <a:gs pos="100000">
                  <a:srgbClr val="FF4747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55104 -0.01042 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>
            <a:extLst>
              <a:ext uri="{FF2B5EF4-FFF2-40B4-BE49-F238E27FC236}">
                <a16:creationId xmlns:a16="http://schemas.microsoft.com/office/drawing/2014/main" id="{4ECD6265-AB1D-45BC-9DE8-23D059085439}"/>
              </a:ext>
            </a:extLst>
          </p:cNvPr>
          <p:cNvSpPr txBox="1"/>
          <p:nvPr/>
        </p:nvSpPr>
        <p:spPr>
          <a:xfrm>
            <a:off x="3894253" y="6178058"/>
            <a:ext cx="4403494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В</a:t>
            </a:r>
            <a:r>
              <a:rPr lang="bg-BG" sz="1600" b="0" i="0" u="none" strike="noStrike" kern="1200" cap="none" spc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bg-BG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телефона на учителката има деца с цифри.</a:t>
            </a:r>
          </a:p>
        </p:txBody>
      </p:sp>
      <p:pic>
        <p:nvPicPr>
          <p:cNvPr id="4" name="Рисунка 18">
            <a:extLst>
              <a:ext uri="{FF2B5EF4-FFF2-40B4-BE49-F238E27FC236}">
                <a16:creationId xmlns:a16="http://schemas.microsoft.com/office/drawing/2014/main" id="{EE28775A-D383-403E-8598-69DE45346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1332" y="824562"/>
            <a:ext cx="5389335" cy="4827946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5" name="Группа 2">
            <a:extLst>
              <a:ext uri="{FF2B5EF4-FFF2-40B4-BE49-F238E27FC236}">
                <a16:creationId xmlns:a16="http://schemas.microsoft.com/office/drawing/2014/main" id="{A509F86C-D938-423E-A68A-36BE3407EC00}"/>
              </a:ext>
            </a:extLst>
          </p:cNvPr>
          <p:cNvGrpSpPr/>
          <p:nvPr/>
        </p:nvGrpSpPr>
        <p:grpSpPr>
          <a:xfrm>
            <a:off x="2144130" y="3053574"/>
            <a:ext cx="5477009" cy="8242813"/>
            <a:chOff x="2144130" y="3053574"/>
            <a:chExt cx="5477009" cy="8242813"/>
          </a:xfrm>
        </p:grpSpPr>
        <p:sp>
          <p:nvSpPr>
            <p:cNvPr id="6" name="Freeform 440">
              <a:extLst>
                <a:ext uri="{FF2B5EF4-FFF2-40B4-BE49-F238E27FC236}">
                  <a16:creationId xmlns:a16="http://schemas.microsoft.com/office/drawing/2014/main" id="{FFFA66DE-F81D-40C5-BE96-506E743DF0A6}"/>
                </a:ext>
              </a:extLst>
            </p:cNvPr>
            <p:cNvSpPr/>
            <p:nvPr/>
          </p:nvSpPr>
          <p:spPr>
            <a:xfrm>
              <a:off x="2144130" y="3123261"/>
              <a:ext cx="5477009" cy="81731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8"/>
                <a:gd name="f7" fmla="val 619"/>
                <a:gd name="f8" fmla="val 126"/>
                <a:gd name="f9" fmla="val 346"/>
                <a:gd name="f10" fmla="val 78"/>
                <a:gd name="f11" fmla="val 48"/>
                <a:gd name="f12" fmla="val 72"/>
                <a:gd name="f13" fmla="val 11"/>
                <a:gd name="f14" fmla="val 102"/>
                <a:gd name="f15" fmla="val 5"/>
                <a:gd name="f16" fmla="val 132"/>
                <a:gd name="f17" fmla="val 138"/>
                <a:gd name="f18" fmla="val 34"/>
                <a:gd name="f19" fmla="val 205"/>
                <a:gd name="f20" fmla="val 281"/>
                <a:gd name="f21" fmla="val 207"/>
                <a:gd name="f22" fmla="val 182"/>
                <a:gd name="f23" fmla="val 235"/>
                <a:gd name="f24" fmla="val 186"/>
                <a:gd name="f25" fmla="val 264"/>
                <a:gd name="f26" fmla="val 191"/>
                <a:gd name="f27" fmla="val 274"/>
                <a:gd name="f28" fmla="val 198"/>
                <a:gd name="f29" fmla="val 280"/>
                <a:gd name="f30" fmla="val 244"/>
                <a:gd name="f31" fmla="val 303"/>
                <a:gd name="f32" fmla="val 208"/>
                <a:gd name="f33" fmla="val 337"/>
                <a:gd name="f34" fmla="val 247"/>
                <a:gd name="f35" fmla="val 351"/>
                <a:gd name="f36" fmla="val 265"/>
                <a:gd name="f37" fmla="val 352"/>
                <a:gd name="f38" fmla="val 299"/>
                <a:gd name="f39" fmla="val 393"/>
                <a:gd name="f40" fmla="val 282"/>
                <a:gd name="f41" fmla="val 421"/>
                <a:gd name="f42" fmla="val 363"/>
                <a:gd name="f43" fmla="val 443"/>
                <a:gd name="f44" fmla="val 409"/>
                <a:gd name="f45" fmla="val 156"/>
                <a:gd name="f46" fmla="val 75"/>
                <a:gd name="f47" fmla="val 495"/>
                <a:gd name="f48" fmla="val 70"/>
                <a:gd name="f49" fmla="val 445"/>
                <a:gd name="f50" fmla="val 66"/>
                <a:gd name="f51" fmla="val 394"/>
                <a:gd name="f52" fmla="val 49"/>
                <a:gd name="f53" fmla="val 316"/>
                <a:gd name="f54" fmla="val 24"/>
                <a:gd name="f55" fmla="val 46"/>
                <a:gd name="f56" fmla="val 201"/>
                <a:gd name="f57" fmla="+- 0 0 -90"/>
                <a:gd name="f58" fmla="*/ f3 1 448"/>
                <a:gd name="f59" fmla="*/ f4 1 619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448"/>
                <a:gd name="f68" fmla="*/ f64 1 619"/>
                <a:gd name="f69" fmla="*/ 126 f65 1"/>
                <a:gd name="f70" fmla="*/ 346 f64 1"/>
                <a:gd name="f71" fmla="*/ 78 f65 1"/>
                <a:gd name="f72" fmla="*/ 48 f64 1"/>
                <a:gd name="f73" fmla="*/ 102 f65 1"/>
                <a:gd name="f74" fmla="*/ 5 f64 1"/>
                <a:gd name="f75" fmla="*/ 138 f65 1"/>
                <a:gd name="f76" fmla="*/ 34 f64 1"/>
                <a:gd name="f77" fmla="*/ 205 f65 1"/>
                <a:gd name="f78" fmla="*/ 281 f64 1"/>
                <a:gd name="f79" fmla="*/ 235 f65 1"/>
                <a:gd name="f80" fmla="*/ 186 f64 1"/>
                <a:gd name="f81" fmla="*/ 280 f65 1"/>
                <a:gd name="f82" fmla="*/ 244 f64 1"/>
                <a:gd name="f83" fmla="*/ 337 f65 1"/>
                <a:gd name="f84" fmla="*/ 247 f64 1"/>
                <a:gd name="f85" fmla="*/ 352 f65 1"/>
                <a:gd name="f86" fmla="*/ 299 f64 1"/>
                <a:gd name="f87" fmla="*/ 421 f65 1"/>
                <a:gd name="f88" fmla="*/ 363 f64 1"/>
                <a:gd name="f89" fmla="*/ 409 f65 1"/>
                <a:gd name="f90" fmla="*/ 619 f64 1"/>
                <a:gd name="f91" fmla="*/ 156 f65 1"/>
                <a:gd name="f92" fmla="*/ 70 f65 1"/>
                <a:gd name="f93" fmla="*/ 445 f64 1"/>
                <a:gd name="f94" fmla="*/ 24 f65 1"/>
                <a:gd name="f95" fmla="+- f66 0 f1"/>
                <a:gd name="f96" fmla="*/ f69 1 448"/>
                <a:gd name="f97" fmla="*/ f70 1 619"/>
                <a:gd name="f98" fmla="*/ f71 1 448"/>
                <a:gd name="f99" fmla="*/ f72 1 619"/>
                <a:gd name="f100" fmla="*/ f73 1 448"/>
                <a:gd name="f101" fmla="*/ f74 1 619"/>
                <a:gd name="f102" fmla="*/ f75 1 448"/>
                <a:gd name="f103" fmla="*/ f76 1 619"/>
                <a:gd name="f104" fmla="*/ f77 1 448"/>
                <a:gd name="f105" fmla="*/ f78 1 619"/>
                <a:gd name="f106" fmla="*/ f79 1 448"/>
                <a:gd name="f107" fmla="*/ f80 1 619"/>
                <a:gd name="f108" fmla="*/ f81 1 448"/>
                <a:gd name="f109" fmla="*/ f82 1 619"/>
                <a:gd name="f110" fmla="*/ f83 1 448"/>
                <a:gd name="f111" fmla="*/ f84 1 619"/>
                <a:gd name="f112" fmla="*/ f85 1 448"/>
                <a:gd name="f113" fmla="*/ f86 1 619"/>
                <a:gd name="f114" fmla="*/ f87 1 448"/>
                <a:gd name="f115" fmla="*/ f88 1 619"/>
                <a:gd name="f116" fmla="*/ f89 1 448"/>
                <a:gd name="f117" fmla="*/ f90 1 619"/>
                <a:gd name="f118" fmla="*/ f91 1 448"/>
                <a:gd name="f119" fmla="*/ f92 1 448"/>
                <a:gd name="f120" fmla="*/ f93 1 619"/>
                <a:gd name="f121" fmla="*/ f94 1 448"/>
                <a:gd name="f122" fmla="*/ 0 1 f67"/>
                <a:gd name="f123" fmla="*/ f61 1 f67"/>
                <a:gd name="f124" fmla="*/ 0 1 f68"/>
                <a:gd name="f125" fmla="*/ f62 1 f68"/>
                <a:gd name="f126" fmla="*/ f96 1 f67"/>
                <a:gd name="f127" fmla="*/ f97 1 f68"/>
                <a:gd name="f128" fmla="*/ f98 1 f67"/>
                <a:gd name="f129" fmla="*/ f99 1 f68"/>
                <a:gd name="f130" fmla="*/ f100 1 f67"/>
                <a:gd name="f131" fmla="*/ f101 1 f68"/>
                <a:gd name="f132" fmla="*/ f102 1 f67"/>
                <a:gd name="f133" fmla="*/ f103 1 f68"/>
                <a:gd name="f134" fmla="*/ f104 1 f67"/>
                <a:gd name="f135" fmla="*/ f105 1 f68"/>
                <a:gd name="f136" fmla="*/ f106 1 f67"/>
                <a:gd name="f137" fmla="*/ f107 1 f68"/>
                <a:gd name="f138" fmla="*/ f108 1 f67"/>
                <a:gd name="f139" fmla="*/ f109 1 f68"/>
                <a:gd name="f140" fmla="*/ f110 1 f67"/>
                <a:gd name="f141" fmla="*/ f111 1 f68"/>
                <a:gd name="f142" fmla="*/ f112 1 f67"/>
                <a:gd name="f143" fmla="*/ f113 1 f68"/>
                <a:gd name="f144" fmla="*/ f114 1 f67"/>
                <a:gd name="f145" fmla="*/ f115 1 f68"/>
                <a:gd name="f146" fmla="*/ f116 1 f67"/>
                <a:gd name="f147" fmla="*/ f117 1 f68"/>
                <a:gd name="f148" fmla="*/ f118 1 f67"/>
                <a:gd name="f149" fmla="*/ f119 1 f67"/>
                <a:gd name="f150" fmla="*/ f120 1 f68"/>
                <a:gd name="f151" fmla="*/ f121 1 f67"/>
                <a:gd name="f152" fmla="*/ f122 f58 1"/>
                <a:gd name="f153" fmla="*/ f123 f58 1"/>
                <a:gd name="f154" fmla="*/ f125 f59 1"/>
                <a:gd name="f155" fmla="*/ f124 f59 1"/>
                <a:gd name="f156" fmla="*/ f126 f58 1"/>
                <a:gd name="f157" fmla="*/ f127 f59 1"/>
                <a:gd name="f158" fmla="*/ f128 f58 1"/>
                <a:gd name="f159" fmla="*/ f129 f59 1"/>
                <a:gd name="f160" fmla="*/ f130 f58 1"/>
                <a:gd name="f161" fmla="*/ f131 f59 1"/>
                <a:gd name="f162" fmla="*/ f132 f58 1"/>
                <a:gd name="f163" fmla="*/ f133 f59 1"/>
                <a:gd name="f164" fmla="*/ f134 f58 1"/>
                <a:gd name="f165" fmla="*/ f135 f59 1"/>
                <a:gd name="f166" fmla="*/ f136 f58 1"/>
                <a:gd name="f167" fmla="*/ f137 f59 1"/>
                <a:gd name="f168" fmla="*/ f138 f58 1"/>
                <a:gd name="f169" fmla="*/ f139 f59 1"/>
                <a:gd name="f170" fmla="*/ f140 f58 1"/>
                <a:gd name="f171" fmla="*/ f141 f59 1"/>
                <a:gd name="f172" fmla="*/ f142 f58 1"/>
                <a:gd name="f173" fmla="*/ f143 f59 1"/>
                <a:gd name="f174" fmla="*/ f144 f58 1"/>
                <a:gd name="f175" fmla="*/ f145 f59 1"/>
                <a:gd name="f176" fmla="*/ f146 f58 1"/>
                <a:gd name="f177" fmla="*/ f147 f59 1"/>
                <a:gd name="f178" fmla="*/ f148 f58 1"/>
                <a:gd name="f179" fmla="*/ f149 f58 1"/>
                <a:gd name="f180" fmla="*/ f150 f59 1"/>
                <a:gd name="f181" fmla="*/ f151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5">
                  <a:pos x="f156" y="f157"/>
                </a:cxn>
                <a:cxn ang="f95">
                  <a:pos x="f158" y="f159"/>
                </a:cxn>
                <a:cxn ang="f95">
                  <a:pos x="f160" y="f161"/>
                </a:cxn>
                <a:cxn ang="f95">
                  <a:pos x="f162" y="f163"/>
                </a:cxn>
                <a:cxn ang="f95">
                  <a:pos x="f164" y="f165"/>
                </a:cxn>
                <a:cxn ang="f95">
                  <a:pos x="f166" y="f167"/>
                </a:cxn>
                <a:cxn ang="f95">
                  <a:pos x="f168" y="f169"/>
                </a:cxn>
                <a:cxn ang="f95">
                  <a:pos x="f170" y="f171"/>
                </a:cxn>
                <a:cxn ang="f95">
                  <a:pos x="f172" y="f173"/>
                </a:cxn>
                <a:cxn ang="f95">
                  <a:pos x="f174" y="f175"/>
                </a:cxn>
                <a:cxn ang="f95">
                  <a:pos x="f176" y="f177"/>
                </a:cxn>
                <a:cxn ang="f95">
                  <a:pos x="f178" y="f177"/>
                </a:cxn>
                <a:cxn ang="f95">
                  <a:pos x="f179" y="f180"/>
                </a:cxn>
                <a:cxn ang="f95">
                  <a:pos x="f181" y="f173"/>
                </a:cxn>
                <a:cxn ang="f95">
                  <a:pos x="f156" y="f157"/>
                </a:cxn>
              </a:cxnLst>
              <a:rect l="f152" t="f155" r="f153" b="f154"/>
              <a:pathLst>
                <a:path w="448" h="619">
                  <a:moveTo>
                    <a:pt x="f8" y="f9"/>
                  </a:moveTo>
                  <a:cubicBezTo>
                    <a:pt x="f10" y="f11"/>
                    <a:pt x="f10" y="f11"/>
                    <a:pt x="f10" y="f11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5"/>
                    <a:pt x="f17" y="f18"/>
                    <a:pt x="f17" y="f18"/>
                  </a:cubicBezTo>
                  <a:cubicBezTo>
                    <a:pt x="f19" y="f20"/>
                    <a:pt x="f19" y="f20"/>
                    <a:pt x="f19" y="f20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8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6" y="f43"/>
                    <a:pt x="f44" y="f7"/>
                    <a:pt x="f44" y="f7"/>
                  </a:cubicBezTo>
                  <a:cubicBezTo>
                    <a:pt x="f45" y="f7"/>
                    <a:pt x="f45" y="f7"/>
                    <a:pt x="f45" y="f7"/>
                  </a:cubicBezTo>
                  <a:cubicBezTo>
                    <a:pt x="f45" y="f7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38"/>
                  </a:cubicBezTo>
                  <a:cubicBezTo>
                    <a:pt x="f5" y="f40"/>
                    <a:pt x="f55" y="f56"/>
                    <a:pt x="f8" y="f9"/>
                  </a:cubicBezTo>
                  <a:close/>
                </a:path>
              </a:pathLst>
            </a:custGeom>
            <a:solidFill>
              <a:srgbClr val="E1B2A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443">
              <a:extLst>
                <a:ext uri="{FF2B5EF4-FFF2-40B4-BE49-F238E27FC236}">
                  <a16:creationId xmlns:a16="http://schemas.microsoft.com/office/drawing/2014/main" id="{A2E13F21-3B85-43AB-A42D-9E6941C0F988}"/>
                </a:ext>
              </a:extLst>
            </p:cNvPr>
            <p:cNvSpPr/>
            <p:nvPr/>
          </p:nvSpPr>
          <p:spPr>
            <a:xfrm>
              <a:off x="6642302" y="7104823"/>
              <a:ext cx="971367" cy="41915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"/>
                <a:gd name="f7" fmla="val 317"/>
                <a:gd name="f8" fmla="val 18"/>
                <a:gd name="f9" fmla="val 217"/>
                <a:gd name="f10" fmla="val 41"/>
                <a:gd name="f11" fmla="val 43"/>
                <a:gd name="f12" fmla="val 309"/>
                <a:gd name="f13" fmla="val 139"/>
                <a:gd name="f14" fmla="val 53"/>
                <a:gd name="f15" fmla="val 61"/>
                <a:gd name="f16" fmla="val 40"/>
                <a:gd name="f17" fmla="val 23"/>
                <a:gd name="f18" fmla="val 24"/>
                <a:gd name="f19" fmla="val 6"/>
                <a:gd name="f20" fmla="val 10"/>
                <a:gd name="f21" fmla="val 45"/>
                <a:gd name="f22" fmla="val 51"/>
                <a:gd name="f23" fmla="+- 0 0 -90"/>
                <a:gd name="f24" fmla="*/ f3 1 79"/>
                <a:gd name="f25" fmla="*/ f4 1 317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79"/>
                <a:gd name="f34" fmla="*/ f30 1 317"/>
                <a:gd name="f35" fmla="*/ 18 f31 1"/>
                <a:gd name="f36" fmla="*/ 217 f30 1"/>
                <a:gd name="f37" fmla="*/ 0 f31 1"/>
                <a:gd name="f38" fmla="*/ 317 f30 1"/>
                <a:gd name="f39" fmla="*/ 41 f31 1"/>
                <a:gd name="f40" fmla="*/ 53 f31 1"/>
                <a:gd name="f41" fmla="*/ 61 f30 1"/>
                <a:gd name="f42" fmla="*/ 10 f31 1"/>
                <a:gd name="f43" fmla="*/ 0 f30 1"/>
                <a:gd name="f44" fmla="+- f32 0 f1"/>
                <a:gd name="f45" fmla="*/ f35 1 79"/>
                <a:gd name="f46" fmla="*/ f36 1 317"/>
                <a:gd name="f47" fmla="*/ f37 1 79"/>
                <a:gd name="f48" fmla="*/ f38 1 317"/>
                <a:gd name="f49" fmla="*/ f39 1 79"/>
                <a:gd name="f50" fmla="*/ f40 1 79"/>
                <a:gd name="f51" fmla="*/ f41 1 317"/>
                <a:gd name="f52" fmla="*/ f42 1 79"/>
                <a:gd name="f53" fmla="*/ f43 1 317"/>
                <a:gd name="f54" fmla="*/ 0 1 f33"/>
                <a:gd name="f55" fmla="*/ f27 1 f33"/>
                <a:gd name="f56" fmla="*/ 0 1 f34"/>
                <a:gd name="f57" fmla="*/ f28 1 f34"/>
                <a:gd name="f58" fmla="*/ f45 1 f33"/>
                <a:gd name="f59" fmla="*/ f46 1 f34"/>
                <a:gd name="f60" fmla="*/ f47 1 f33"/>
                <a:gd name="f61" fmla="*/ f48 1 f34"/>
                <a:gd name="f62" fmla="*/ f49 1 f33"/>
                <a:gd name="f63" fmla="*/ f50 1 f33"/>
                <a:gd name="f64" fmla="*/ f51 1 f34"/>
                <a:gd name="f65" fmla="*/ f52 1 f33"/>
                <a:gd name="f66" fmla="*/ f53 1 f34"/>
                <a:gd name="f67" fmla="*/ f54 f24 1"/>
                <a:gd name="f68" fmla="*/ f55 f24 1"/>
                <a:gd name="f69" fmla="*/ f57 f25 1"/>
                <a:gd name="f70" fmla="*/ f56 f25 1"/>
                <a:gd name="f71" fmla="*/ f58 f24 1"/>
                <a:gd name="f72" fmla="*/ f59 f25 1"/>
                <a:gd name="f73" fmla="*/ f60 f24 1"/>
                <a:gd name="f74" fmla="*/ f61 f25 1"/>
                <a:gd name="f75" fmla="*/ f62 f24 1"/>
                <a:gd name="f76" fmla="*/ f63 f24 1"/>
                <a:gd name="f77" fmla="*/ f64 f25 1"/>
                <a:gd name="f78" fmla="*/ f65 f24 1"/>
                <a:gd name="f79" fmla="*/ f66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4"/>
                </a:cxn>
                <a:cxn ang="f44">
                  <a:pos x="f76" y="f77"/>
                </a:cxn>
                <a:cxn ang="f44">
                  <a:pos x="f78" y="f79"/>
                </a:cxn>
                <a:cxn ang="f44">
                  <a:pos x="f71" y="f72"/>
                </a:cxn>
              </a:cxnLst>
              <a:rect l="f67" t="f70" r="f68" b="f69"/>
              <a:pathLst>
                <a:path w="79" h="317">
                  <a:moveTo>
                    <a:pt x="f8" y="f9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10" y="f7"/>
                    <a:pt x="f10" y="f7"/>
                    <a:pt x="f10" y="f7"/>
                  </a:cubicBezTo>
                  <a:cubicBezTo>
                    <a:pt x="f11" y="f12"/>
                    <a:pt x="f6" y="f13"/>
                    <a:pt x="f14" y="f15"/>
                  </a:cubicBezTo>
                  <a:cubicBezTo>
                    <a:pt x="f16" y="f17"/>
                    <a:pt x="f18" y="f19"/>
                    <a:pt x="f20" y="f5"/>
                  </a:cubicBezTo>
                  <a:cubicBezTo>
                    <a:pt x="f20" y="f5"/>
                    <a:pt x="f21" y="f22"/>
                    <a:pt x="f8" y="f9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444">
              <a:extLst>
                <a:ext uri="{FF2B5EF4-FFF2-40B4-BE49-F238E27FC236}">
                  <a16:creationId xmlns:a16="http://schemas.microsoft.com/office/drawing/2014/main" id="{F7CCACFB-846A-468C-B89F-DEB407A397ED}"/>
                </a:ext>
              </a:extLst>
            </p:cNvPr>
            <p:cNvSpPr/>
            <p:nvPr/>
          </p:nvSpPr>
          <p:spPr>
            <a:xfrm>
              <a:off x="2682118" y="6563727"/>
              <a:ext cx="1188052" cy="27136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7"/>
                <a:gd name="f7" fmla="val 205"/>
                <a:gd name="f8" fmla="val 82"/>
                <a:gd name="f9" fmla="val 85"/>
                <a:gd name="f10" fmla="val 48"/>
                <a:gd name="f11" fmla="val 22"/>
                <a:gd name="f12" fmla="val 19"/>
                <a:gd name="f13" fmla="val 2"/>
                <a:gd name="f14" fmla="val 40"/>
                <a:gd name="f15" fmla="val 28"/>
                <a:gd name="f16" fmla="val 58"/>
                <a:gd name="f17" fmla="val 72"/>
                <a:gd name="f18" fmla="val 77"/>
                <a:gd name="f19" fmla="val 120"/>
                <a:gd name="f20" fmla="+- 0 0 -90"/>
                <a:gd name="f21" fmla="*/ f3 1 97"/>
                <a:gd name="f22" fmla="*/ f4 1 205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97"/>
                <a:gd name="f31" fmla="*/ f27 1 205"/>
                <a:gd name="f32" fmla="*/ 82 f28 1"/>
                <a:gd name="f33" fmla="*/ 85 f27 1"/>
                <a:gd name="f34" fmla="*/ 0 f28 1"/>
                <a:gd name="f35" fmla="*/ 0 f27 1"/>
                <a:gd name="f36" fmla="*/ 58 f28 1"/>
                <a:gd name="f37" fmla="*/ 72 f27 1"/>
                <a:gd name="f38" fmla="+- f29 0 f1"/>
                <a:gd name="f39" fmla="*/ f32 1 97"/>
                <a:gd name="f40" fmla="*/ f33 1 205"/>
                <a:gd name="f41" fmla="*/ f34 1 97"/>
                <a:gd name="f42" fmla="*/ f35 1 205"/>
                <a:gd name="f43" fmla="*/ f36 1 97"/>
                <a:gd name="f44" fmla="*/ f37 1 205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97" h="205">
                  <a:moveTo>
                    <a:pt x="f8" y="f9"/>
                  </a:moveTo>
                  <a:cubicBezTo>
                    <a:pt x="f10" y="f11"/>
                    <a:pt x="f12" y="f13"/>
                    <a:pt x="f5" y="f5"/>
                  </a:cubicBezTo>
                  <a:cubicBezTo>
                    <a:pt x="f5" y="f5"/>
                    <a:pt x="f14" y="f15"/>
                    <a:pt x="f16" y="f17"/>
                  </a:cubicBezTo>
                  <a:cubicBezTo>
                    <a:pt x="f18" y="f19"/>
                    <a:pt x="f6" y="f7"/>
                    <a:pt x="f8" y="f9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446">
              <a:extLst>
                <a:ext uri="{FF2B5EF4-FFF2-40B4-BE49-F238E27FC236}">
                  <a16:creationId xmlns:a16="http://schemas.microsoft.com/office/drawing/2014/main" id="{EDBDEF8B-C748-4D11-869D-D64900CCE969}"/>
                </a:ext>
              </a:extLst>
            </p:cNvPr>
            <p:cNvSpPr/>
            <p:nvPr/>
          </p:nvSpPr>
          <p:spPr>
            <a:xfrm>
              <a:off x="3429320" y="3147483"/>
              <a:ext cx="1225414" cy="43207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327"/>
                <a:gd name="f8" fmla="val 3"/>
                <a:gd name="f9" fmla="val 13"/>
                <a:gd name="f10" fmla="val 6"/>
                <a:gd name="f11" fmla="val 24"/>
                <a:gd name="f12" fmla="val 63"/>
                <a:gd name="f13" fmla="val 36"/>
                <a:gd name="f14" fmla="val 119"/>
                <a:gd name="f15" fmla="val 97"/>
                <a:gd name="f16" fmla="val 279"/>
                <a:gd name="f17" fmla="val 33"/>
                <a:gd name="f18" fmla="val 32"/>
                <a:gd name="f19" fmla="val 28"/>
                <a:gd name="f20" fmla="+- 0 0 -90"/>
                <a:gd name="f21" fmla="*/ f3 1 100"/>
                <a:gd name="f22" fmla="*/ f4 1 327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00"/>
                <a:gd name="f31" fmla="*/ f27 1 327"/>
                <a:gd name="f32" fmla="*/ 0 f28 1"/>
                <a:gd name="f33" fmla="*/ 3 f27 1"/>
                <a:gd name="f34" fmla="*/ 24 f28 1"/>
                <a:gd name="f35" fmla="*/ 63 f27 1"/>
                <a:gd name="f36" fmla="*/ 97 f28 1"/>
                <a:gd name="f37" fmla="*/ 327 f27 1"/>
                <a:gd name="f38" fmla="*/ 100 f28 1"/>
                <a:gd name="f39" fmla="*/ 279 f27 1"/>
                <a:gd name="f40" fmla="*/ 33 f28 1"/>
                <a:gd name="f41" fmla="*/ 32 f27 1"/>
                <a:gd name="f42" fmla="+- f29 0 f1"/>
                <a:gd name="f43" fmla="*/ f32 1 100"/>
                <a:gd name="f44" fmla="*/ f33 1 327"/>
                <a:gd name="f45" fmla="*/ f34 1 100"/>
                <a:gd name="f46" fmla="*/ f35 1 327"/>
                <a:gd name="f47" fmla="*/ f36 1 100"/>
                <a:gd name="f48" fmla="*/ f37 1 327"/>
                <a:gd name="f49" fmla="*/ f38 1 100"/>
                <a:gd name="f50" fmla="*/ f39 1 327"/>
                <a:gd name="f51" fmla="*/ f40 1 100"/>
                <a:gd name="f52" fmla="*/ f41 1 327"/>
                <a:gd name="f53" fmla="*/ 0 1 f30"/>
                <a:gd name="f54" fmla="*/ f24 1 f30"/>
                <a:gd name="f55" fmla="*/ 0 1 f31"/>
                <a:gd name="f56" fmla="*/ f25 1 f31"/>
                <a:gd name="f57" fmla="*/ f43 1 f30"/>
                <a:gd name="f58" fmla="*/ f44 1 f31"/>
                <a:gd name="f59" fmla="*/ f45 1 f30"/>
                <a:gd name="f60" fmla="*/ f46 1 f31"/>
                <a:gd name="f61" fmla="*/ f47 1 f30"/>
                <a:gd name="f62" fmla="*/ f48 1 f31"/>
                <a:gd name="f63" fmla="*/ f49 1 f30"/>
                <a:gd name="f64" fmla="*/ f50 1 f31"/>
                <a:gd name="f65" fmla="*/ f51 1 f30"/>
                <a:gd name="f66" fmla="*/ f52 1 f31"/>
                <a:gd name="f67" fmla="*/ f53 f21 1"/>
                <a:gd name="f68" fmla="*/ f54 f21 1"/>
                <a:gd name="f69" fmla="*/ f56 f22 1"/>
                <a:gd name="f70" fmla="*/ f55 f22 1"/>
                <a:gd name="f71" fmla="*/ f57 f21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  <a:gd name="f78" fmla="*/ f64 f22 1"/>
                <a:gd name="f79" fmla="*/ f65 f21 1"/>
                <a:gd name="f80" fmla="*/ f66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71" y="f72"/>
                </a:cxn>
              </a:cxnLst>
              <a:rect l="f67" t="f70" r="f68" b="f69"/>
              <a:pathLst>
                <a:path w="100" h="327">
                  <a:moveTo>
                    <a:pt x="f5" y="f8"/>
                  </a:moveTo>
                  <a:cubicBezTo>
                    <a:pt x="f5" y="f8"/>
                    <a:pt x="f9" y="f10"/>
                    <a:pt x="f11" y="f12"/>
                  </a:cubicBezTo>
                  <a:cubicBezTo>
                    <a:pt x="f13" y="f14"/>
                    <a:pt x="f15" y="f7"/>
                    <a:pt x="f15" y="f7"/>
                  </a:cubicBezTo>
                  <a:cubicBezTo>
                    <a:pt x="f6" y="f16"/>
                    <a:pt x="f6" y="f16"/>
                    <a:pt x="f6" y="f16"/>
                  </a:cubicBezTo>
                  <a:cubicBezTo>
                    <a:pt x="f17" y="f18"/>
                    <a:pt x="f17" y="f18"/>
                    <a:pt x="f17" y="f18"/>
                  </a:cubicBezTo>
                  <a:cubicBezTo>
                    <a:pt x="f17" y="f18"/>
                    <a:pt x="f19" y="f5"/>
                    <a:pt x="f5" y="f8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451">
              <a:extLst>
                <a:ext uri="{FF2B5EF4-FFF2-40B4-BE49-F238E27FC236}">
                  <a16:creationId xmlns:a16="http://schemas.microsoft.com/office/drawing/2014/main" id="{80239AC8-49DC-4AD2-A60E-776B4EC943AF}"/>
                </a:ext>
              </a:extLst>
            </p:cNvPr>
            <p:cNvSpPr/>
            <p:nvPr/>
          </p:nvSpPr>
          <p:spPr>
            <a:xfrm>
              <a:off x="2390707" y="6676784"/>
              <a:ext cx="560408" cy="565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43"/>
                <a:gd name="f8" fmla="val 21"/>
                <a:gd name="f9" fmla="val 10"/>
                <a:gd name="f10" fmla="val 13"/>
                <a:gd name="f11" fmla="val 20"/>
                <a:gd name="f12" fmla="val 26"/>
                <a:gd name="f13" fmla="val 1"/>
                <a:gd name="f14" fmla="val 27"/>
                <a:gd name="f15" fmla="val 3"/>
                <a:gd name="f16" fmla="val 29"/>
                <a:gd name="f17" fmla="val 4"/>
                <a:gd name="f18" fmla="val 30"/>
                <a:gd name="f19" fmla="val 8"/>
                <a:gd name="f20" fmla="val 33"/>
                <a:gd name="f21" fmla="val 12"/>
                <a:gd name="f22" fmla="val 37"/>
                <a:gd name="f23" fmla="val 15"/>
                <a:gd name="f24" fmla="val 23"/>
                <a:gd name="f25" fmla="val 42"/>
                <a:gd name="f26" fmla="val 39"/>
                <a:gd name="f27" fmla="val 38"/>
                <a:gd name="f28" fmla="val 14"/>
                <a:gd name="f29" fmla="+- 0 0 -90"/>
                <a:gd name="f30" fmla="*/ f3 1 46"/>
                <a:gd name="f31" fmla="*/ f4 1 43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46"/>
                <a:gd name="f40" fmla="*/ f36 1 43"/>
                <a:gd name="f41" fmla="*/ 21 f37 1"/>
                <a:gd name="f42" fmla="*/ 10 f36 1"/>
                <a:gd name="f43" fmla="*/ 0 f37 1"/>
                <a:gd name="f44" fmla="*/ 26 f36 1"/>
                <a:gd name="f45" fmla="*/ 4 f37 1"/>
                <a:gd name="f46" fmla="*/ 30 f36 1"/>
                <a:gd name="f47" fmla="*/ 15 f37 1"/>
                <a:gd name="f48" fmla="*/ 43 f36 1"/>
                <a:gd name="f49" fmla="*/ 38 f37 1"/>
                <a:gd name="f50" fmla="+- f38 0 f1"/>
                <a:gd name="f51" fmla="*/ f41 1 46"/>
                <a:gd name="f52" fmla="*/ f42 1 43"/>
                <a:gd name="f53" fmla="*/ f43 1 46"/>
                <a:gd name="f54" fmla="*/ f44 1 43"/>
                <a:gd name="f55" fmla="*/ f45 1 46"/>
                <a:gd name="f56" fmla="*/ f46 1 43"/>
                <a:gd name="f57" fmla="*/ f47 1 46"/>
                <a:gd name="f58" fmla="*/ f48 1 43"/>
                <a:gd name="f59" fmla="*/ f49 1 46"/>
                <a:gd name="f60" fmla="*/ 0 1 f39"/>
                <a:gd name="f61" fmla="*/ f33 1 f39"/>
                <a:gd name="f62" fmla="*/ 0 1 f40"/>
                <a:gd name="f63" fmla="*/ f34 1 f40"/>
                <a:gd name="f64" fmla="*/ f51 1 f39"/>
                <a:gd name="f65" fmla="*/ f52 1 f40"/>
                <a:gd name="f66" fmla="*/ f53 1 f39"/>
                <a:gd name="f67" fmla="*/ f54 1 f40"/>
                <a:gd name="f68" fmla="*/ f55 1 f39"/>
                <a:gd name="f69" fmla="*/ f56 1 f40"/>
                <a:gd name="f70" fmla="*/ f57 1 f39"/>
                <a:gd name="f71" fmla="*/ f58 1 f40"/>
                <a:gd name="f72" fmla="*/ f59 1 f39"/>
                <a:gd name="f73" fmla="*/ f60 f30 1"/>
                <a:gd name="f74" fmla="*/ f61 f30 1"/>
                <a:gd name="f75" fmla="*/ f63 f31 1"/>
                <a:gd name="f76" fmla="*/ f62 f31 1"/>
                <a:gd name="f77" fmla="*/ f64 f30 1"/>
                <a:gd name="f78" fmla="*/ f65 f31 1"/>
                <a:gd name="f79" fmla="*/ f66 f30 1"/>
                <a:gd name="f80" fmla="*/ f67 f31 1"/>
                <a:gd name="f81" fmla="*/ f68 f30 1"/>
                <a:gd name="f82" fmla="*/ f69 f31 1"/>
                <a:gd name="f83" fmla="*/ f70 f30 1"/>
                <a:gd name="f84" fmla="*/ f71 f31 1"/>
                <a:gd name="f85" fmla="*/ f72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7" y="f78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4"/>
                </a:cxn>
                <a:cxn ang="f50">
                  <a:pos x="f85" y="f82"/>
                </a:cxn>
                <a:cxn ang="f50">
                  <a:pos x="f77" y="f78"/>
                </a:cxn>
              </a:cxnLst>
              <a:rect l="f73" t="f76" r="f74" b="f75"/>
              <a:pathLst>
                <a:path w="46" h="43">
                  <a:moveTo>
                    <a:pt x="f8" y="f9"/>
                  </a:moveTo>
                  <a:cubicBezTo>
                    <a:pt x="f10" y="f11"/>
                    <a:pt x="f5" y="f12"/>
                    <a:pt x="f5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7"/>
                  </a:cubicBezTo>
                  <a:cubicBezTo>
                    <a:pt x="f24" y="f25"/>
                    <a:pt x="f20" y="f26"/>
                    <a:pt x="f27" y="f18"/>
                  </a:cubicBezTo>
                  <a:cubicBezTo>
                    <a:pt x="f6" y="f28"/>
                    <a:pt x="f16" y="f5"/>
                    <a:pt x="f8" y="f9"/>
                  </a:cubicBezTo>
                  <a:close/>
                </a:path>
              </a:pathLst>
            </a:custGeom>
            <a:solidFill>
              <a:srgbClr val="D60000"/>
            </a:solidFill>
            <a:ln w="9528" cap="flat">
              <a:solidFill>
                <a:srgbClr val="D6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452">
              <a:extLst>
                <a:ext uri="{FF2B5EF4-FFF2-40B4-BE49-F238E27FC236}">
                  <a16:creationId xmlns:a16="http://schemas.microsoft.com/office/drawing/2014/main" id="{D11D864E-71B0-43C5-9C25-3B0F194F233B}"/>
                </a:ext>
              </a:extLst>
            </p:cNvPr>
            <p:cNvSpPr/>
            <p:nvPr/>
          </p:nvSpPr>
          <p:spPr>
            <a:xfrm>
              <a:off x="3481623" y="5061542"/>
              <a:ext cx="694907" cy="3311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5"/>
                <a:gd name="f8" fmla="val 2"/>
                <a:gd name="f9" fmla="val 1"/>
                <a:gd name="f10" fmla="val 24"/>
                <a:gd name="f11" fmla="val 23"/>
                <a:gd name="f12" fmla="val 22"/>
                <a:gd name="f13" fmla="val 21"/>
                <a:gd name="f14" fmla="val 56"/>
                <a:gd name="f15" fmla="val 11"/>
                <a:gd name="f16" fmla="val 12"/>
                <a:gd name="f17" fmla="val 13"/>
                <a:gd name="f18" fmla="val 14"/>
                <a:gd name="f19" fmla="val 55"/>
                <a:gd name="f20" fmla="val 54"/>
                <a:gd name="f21" fmla="val 4"/>
                <a:gd name="f22" fmla="val 3"/>
                <a:gd name="f23" fmla="+- 0 0 -90"/>
                <a:gd name="f24" fmla="*/ f3 1 57"/>
                <a:gd name="f25" fmla="*/ f4 1 25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57"/>
                <a:gd name="f34" fmla="*/ f30 1 25"/>
                <a:gd name="f35" fmla="*/ 2 f31 1"/>
                <a:gd name="f36" fmla="*/ 25 f30 1"/>
                <a:gd name="f37" fmla="*/ 0 f31 1"/>
                <a:gd name="f38" fmla="*/ 24 f30 1"/>
                <a:gd name="f39" fmla="*/ 22 f30 1"/>
                <a:gd name="f40" fmla="*/ 56 f31 1"/>
                <a:gd name="f41" fmla="*/ 11 f30 1"/>
                <a:gd name="f42" fmla="*/ 57 f31 1"/>
                <a:gd name="f43" fmla="*/ 13 f30 1"/>
                <a:gd name="f44" fmla="*/ 54 f31 1"/>
                <a:gd name="f45" fmla="*/ 14 f30 1"/>
                <a:gd name="f46" fmla="*/ 3 f31 1"/>
                <a:gd name="f47" fmla="+- f32 0 f1"/>
                <a:gd name="f48" fmla="*/ f35 1 57"/>
                <a:gd name="f49" fmla="*/ f36 1 25"/>
                <a:gd name="f50" fmla="*/ f37 1 57"/>
                <a:gd name="f51" fmla="*/ f38 1 25"/>
                <a:gd name="f52" fmla="*/ f39 1 25"/>
                <a:gd name="f53" fmla="*/ f40 1 57"/>
                <a:gd name="f54" fmla="*/ f41 1 25"/>
                <a:gd name="f55" fmla="*/ f42 1 57"/>
                <a:gd name="f56" fmla="*/ f43 1 25"/>
                <a:gd name="f57" fmla="*/ f44 1 57"/>
                <a:gd name="f58" fmla="*/ f45 1 25"/>
                <a:gd name="f59" fmla="*/ f46 1 57"/>
                <a:gd name="f60" fmla="*/ 0 1 f33"/>
                <a:gd name="f61" fmla="*/ f27 1 f33"/>
                <a:gd name="f62" fmla="*/ 0 1 f34"/>
                <a:gd name="f63" fmla="*/ f28 1 f34"/>
                <a:gd name="f64" fmla="*/ f48 1 f33"/>
                <a:gd name="f65" fmla="*/ f49 1 f34"/>
                <a:gd name="f66" fmla="*/ f50 1 f33"/>
                <a:gd name="f67" fmla="*/ f51 1 f34"/>
                <a:gd name="f68" fmla="*/ f52 1 f34"/>
                <a:gd name="f69" fmla="*/ f53 1 f33"/>
                <a:gd name="f70" fmla="*/ f54 1 f34"/>
                <a:gd name="f71" fmla="*/ f55 1 f33"/>
                <a:gd name="f72" fmla="*/ f56 1 f34"/>
                <a:gd name="f73" fmla="*/ f57 1 f33"/>
                <a:gd name="f74" fmla="*/ f58 1 f34"/>
                <a:gd name="f75" fmla="*/ f59 1 f33"/>
                <a:gd name="f76" fmla="*/ f60 f24 1"/>
                <a:gd name="f77" fmla="*/ f61 f24 1"/>
                <a:gd name="f78" fmla="*/ f63 f25 1"/>
                <a:gd name="f79" fmla="*/ f62 f25 1"/>
                <a:gd name="f80" fmla="*/ f64 f24 1"/>
                <a:gd name="f81" fmla="*/ f65 f25 1"/>
                <a:gd name="f82" fmla="*/ f66 f24 1"/>
                <a:gd name="f83" fmla="*/ f67 f25 1"/>
                <a:gd name="f84" fmla="*/ f68 f25 1"/>
                <a:gd name="f85" fmla="*/ f69 f24 1"/>
                <a:gd name="f86" fmla="*/ f70 f25 1"/>
                <a:gd name="f87" fmla="*/ f71 f24 1"/>
                <a:gd name="f88" fmla="*/ f72 f25 1"/>
                <a:gd name="f89" fmla="*/ f73 f24 1"/>
                <a:gd name="f90" fmla="*/ f74 f25 1"/>
                <a:gd name="f91" fmla="*/ f7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80" y="f81"/>
                </a:cxn>
                <a:cxn ang="f47">
                  <a:pos x="f82" y="f83"/>
                </a:cxn>
                <a:cxn ang="f47">
                  <a:pos x="f82" y="f84"/>
                </a:cxn>
                <a:cxn ang="f47">
                  <a:pos x="f85" y="f86"/>
                </a:cxn>
                <a:cxn ang="f47">
                  <a:pos x="f87" y="f88"/>
                </a:cxn>
                <a:cxn ang="f47">
                  <a:pos x="f89" y="f90"/>
                </a:cxn>
                <a:cxn ang="f47">
                  <a:pos x="f91" y="f83"/>
                </a:cxn>
                <a:cxn ang="f47">
                  <a:pos x="f80" y="f81"/>
                </a:cxn>
              </a:cxnLst>
              <a:rect l="f76" t="f79" r="f77" b="f78"/>
              <a:pathLst>
                <a:path w="57" h="25">
                  <a:moveTo>
                    <a:pt x="f8" y="f7"/>
                  </a:moveTo>
                  <a:cubicBezTo>
                    <a:pt x="f9" y="f7"/>
                    <a:pt x="f9" y="f10"/>
                    <a:pt x="f5" y="f10"/>
                  </a:cubicBezTo>
                  <a:cubicBezTo>
                    <a:pt x="f5" y="f11"/>
                    <a:pt x="f5" y="f12"/>
                    <a:pt x="f5" y="f12"/>
                  </a:cubicBezTo>
                  <a:cubicBezTo>
                    <a:pt x="f9" y="f13"/>
                    <a:pt x="f11" y="f5"/>
                    <a:pt x="f14" y="f15"/>
                  </a:cubicBezTo>
                  <a:cubicBezTo>
                    <a:pt x="f14" y="f15"/>
                    <a:pt x="f6" y="f16"/>
                    <a:pt x="f6" y="f17"/>
                  </a:cubicBezTo>
                  <a:cubicBezTo>
                    <a:pt x="f14" y="f18"/>
                    <a:pt x="f19" y="f18"/>
                    <a:pt x="f20" y="f18"/>
                  </a:cubicBezTo>
                  <a:cubicBezTo>
                    <a:pt x="f10" y="f21"/>
                    <a:pt x="f22" y="f10"/>
                    <a:pt x="f22" y="f10"/>
                  </a:cubicBezTo>
                  <a:cubicBezTo>
                    <a:pt x="f8" y="f10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453">
              <a:extLst>
                <a:ext uri="{FF2B5EF4-FFF2-40B4-BE49-F238E27FC236}">
                  <a16:creationId xmlns:a16="http://schemas.microsoft.com/office/drawing/2014/main" id="{C407DDA2-5181-4441-94F1-1FE0618569F0}"/>
                </a:ext>
              </a:extLst>
            </p:cNvPr>
            <p:cNvSpPr/>
            <p:nvPr/>
          </p:nvSpPr>
          <p:spPr>
            <a:xfrm>
              <a:off x="3526456" y="5376516"/>
              <a:ext cx="702368" cy="2826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1"/>
                <a:gd name="f8" fmla="val 17"/>
                <a:gd name="f9" fmla="val 15"/>
                <a:gd name="f10" fmla="val 18"/>
                <a:gd name="f11" fmla="val 8"/>
                <a:gd name="f12" fmla="val 1"/>
                <a:gd name="f13" fmla="val 14"/>
                <a:gd name="f14" fmla="val 13"/>
                <a:gd name="f15" fmla="val 12"/>
                <a:gd name="f16" fmla="val 11"/>
                <a:gd name="f17" fmla="val 2"/>
                <a:gd name="f18" fmla="val 33"/>
                <a:gd name="f19" fmla="val 54"/>
                <a:gd name="f20" fmla="val 55"/>
                <a:gd name="f21" fmla="val 56"/>
                <a:gd name="f22" fmla="val 3"/>
                <a:gd name="f23" fmla="val 4"/>
                <a:gd name="f24" fmla="val 43"/>
                <a:gd name="f25" fmla="+- 0 0 -90"/>
                <a:gd name="f26" fmla="*/ f3 1 57"/>
                <a:gd name="f27" fmla="*/ f4 1 21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57"/>
                <a:gd name="f36" fmla="*/ f32 1 21"/>
                <a:gd name="f37" fmla="*/ 21 f33 1"/>
                <a:gd name="f38" fmla="*/ 17 f32 1"/>
                <a:gd name="f39" fmla="*/ 1 f33 1"/>
                <a:gd name="f40" fmla="*/ 14 f32 1"/>
                <a:gd name="f41" fmla="*/ 0 f33 1"/>
                <a:gd name="f42" fmla="*/ 12 f32 1"/>
                <a:gd name="f43" fmla="*/ 2 f33 1"/>
                <a:gd name="f44" fmla="*/ 11 f32 1"/>
                <a:gd name="f45" fmla="*/ 54 f33 1"/>
                <a:gd name="f46" fmla="*/ 1 f32 1"/>
                <a:gd name="f47" fmla="*/ 56 f33 1"/>
                <a:gd name="f48" fmla="*/ 4 f32 1"/>
                <a:gd name="f49" fmla="+- f34 0 f1"/>
                <a:gd name="f50" fmla="*/ f37 1 57"/>
                <a:gd name="f51" fmla="*/ f38 1 21"/>
                <a:gd name="f52" fmla="*/ f39 1 57"/>
                <a:gd name="f53" fmla="*/ f40 1 21"/>
                <a:gd name="f54" fmla="*/ f41 1 57"/>
                <a:gd name="f55" fmla="*/ f42 1 21"/>
                <a:gd name="f56" fmla="*/ f43 1 57"/>
                <a:gd name="f57" fmla="*/ f44 1 21"/>
                <a:gd name="f58" fmla="*/ f45 1 57"/>
                <a:gd name="f59" fmla="*/ f46 1 21"/>
                <a:gd name="f60" fmla="*/ f47 1 57"/>
                <a:gd name="f61" fmla="*/ f48 1 21"/>
                <a:gd name="f62" fmla="*/ 0 1 f35"/>
                <a:gd name="f63" fmla="*/ f29 1 f35"/>
                <a:gd name="f64" fmla="*/ 0 1 f36"/>
                <a:gd name="f65" fmla="*/ f30 1 f36"/>
                <a:gd name="f66" fmla="*/ f50 1 f35"/>
                <a:gd name="f67" fmla="*/ f51 1 f36"/>
                <a:gd name="f68" fmla="*/ f52 1 f35"/>
                <a:gd name="f69" fmla="*/ f53 1 f36"/>
                <a:gd name="f70" fmla="*/ f54 1 f35"/>
                <a:gd name="f71" fmla="*/ f55 1 f36"/>
                <a:gd name="f72" fmla="*/ f56 1 f35"/>
                <a:gd name="f73" fmla="*/ f57 1 f36"/>
                <a:gd name="f74" fmla="*/ f58 1 f35"/>
                <a:gd name="f75" fmla="*/ f59 1 f36"/>
                <a:gd name="f76" fmla="*/ f60 1 f35"/>
                <a:gd name="f77" fmla="*/ f61 1 f36"/>
                <a:gd name="f78" fmla="*/ f62 f26 1"/>
                <a:gd name="f79" fmla="*/ f63 f26 1"/>
                <a:gd name="f80" fmla="*/ f65 f27 1"/>
                <a:gd name="f81" fmla="*/ f64 f27 1"/>
                <a:gd name="f82" fmla="*/ f66 f26 1"/>
                <a:gd name="f83" fmla="*/ f67 f27 1"/>
                <a:gd name="f84" fmla="*/ f68 f26 1"/>
                <a:gd name="f85" fmla="*/ f69 f27 1"/>
                <a:gd name="f86" fmla="*/ f70 f26 1"/>
                <a:gd name="f87" fmla="*/ f71 f27 1"/>
                <a:gd name="f88" fmla="*/ f72 f26 1"/>
                <a:gd name="f89" fmla="*/ f73 f27 1"/>
                <a:gd name="f90" fmla="*/ f74 f26 1"/>
                <a:gd name="f91" fmla="*/ f75 f27 1"/>
                <a:gd name="f92" fmla="*/ f76 f26 1"/>
                <a:gd name="f93" fmla="*/ f7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91"/>
                </a:cxn>
                <a:cxn ang="f49">
                  <a:pos x="f92" y="f93"/>
                </a:cxn>
                <a:cxn ang="f49">
                  <a:pos x="f82" y="f83"/>
                </a:cxn>
              </a:cxnLst>
              <a:rect l="f78" t="f81" r="f79" b="f80"/>
              <a:pathLst>
                <a:path w="57" h="21">
                  <a:moveTo>
                    <a:pt x="f7" y="f8"/>
                  </a:moveTo>
                  <a:cubicBezTo>
                    <a:pt x="f9" y="f10"/>
                    <a:pt x="f11" y="f8"/>
                    <a:pt x="f12" y="f13"/>
                  </a:cubicBezTo>
                  <a:cubicBezTo>
                    <a:pt x="f5" y="f13"/>
                    <a:pt x="f5" y="f14"/>
                    <a:pt x="f5" y="f15"/>
                  </a:cubicBezTo>
                  <a:cubicBezTo>
                    <a:pt x="f5" y="f16"/>
                    <a:pt x="f12" y="f16"/>
                    <a:pt x="f17" y="f16"/>
                  </a:cubicBezTo>
                  <a:cubicBezTo>
                    <a:pt x="f18" y="f7"/>
                    <a:pt x="f19" y="f12"/>
                    <a:pt x="f19" y="f12"/>
                  </a:cubicBezTo>
                  <a:cubicBezTo>
                    <a:pt x="f20" y="f5"/>
                    <a:pt x="f21" y="f5"/>
                    <a:pt x="f21" y="f12"/>
                  </a:cubicBezTo>
                  <a:cubicBezTo>
                    <a:pt x="f6" y="f17"/>
                    <a:pt x="f6" y="f22"/>
                    <a:pt x="f21" y="f23"/>
                  </a:cubicBezTo>
                  <a:cubicBezTo>
                    <a:pt x="f21" y="f23"/>
                    <a:pt x="f24" y="f8"/>
                    <a:pt x="f7" y="f8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454">
              <a:extLst>
                <a:ext uri="{FF2B5EF4-FFF2-40B4-BE49-F238E27FC236}">
                  <a16:creationId xmlns:a16="http://schemas.microsoft.com/office/drawing/2014/main" id="{FA70734A-03D1-4887-BB3C-D11CC1574F9C}"/>
                </a:ext>
              </a:extLst>
            </p:cNvPr>
            <p:cNvSpPr/>
            <p:nvPr/>
          </p:nvSpPr>
          <p:spPr>
            <a:xfrm>
              <a:off x="3563819" y="5303830"/>
              <a:ext cx="552928" cy="1372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11"/>
                <a:gd name="f8" fmla="val 2"/>
                <a:gd name="f9" fmla="val 1"/>
                <a:gd name="f10" fmla="val 10"/>
                <a:gd name="f11" fmla="val 9"/>
                <a:gd name="f12" fmla="val 8"/>
                <a:gd name="f13" fmla="val 7"/>
                <a:gd name="f14" fmla="val 43"/>
                <a:gd name="f15" fmla="val 44"/>
                <a:gd name="f16" fmla="val 3"/>
                <a:gd name="f17" fmla="val 4"/>
                <a:gd name="f18" fmla="+- 0 0 -90"/>
                <a:gd name="f19" fmla="*/ f3 1 45"/>
                <a:gd name="f20" fmla="*/ f4 1 1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45"/>
                <a:gd name="f29" fmla="*/ f25 1 11"/>
                <a:gd name="f30" fmla="*/ 2 f26 1"/>
                <a:gd name="f31" fmla="*/ 11 f25 1"/>
                <a:gd name="f32" fmla="*/ 0 f26 1"/>
                <a:gd name="f33" fmla="*/ 9 f25 1"/>
                <a:gd name="f34" fmla="*/ 1 f26 1"/>
                <a:gd name="f35" fmla="*/ 7 f25 1"/>
                <a:gd name="f36" fmla="*/ 43 f26 1"/>
                <a:gd name="f37" fmla="*/ 0 f25 1"/>
                <a:gd name="f38" fmla="*/ 45 f26 1"/>
                <a:gd name="f39" fmla="*/ 2 f25 1"/>
                <a:gd name="f40" fmla="*/ 44 f26 1"/>
                <a:gd name="f41" fmla="*/ 4 f25 1"/>
                <a:gd name="f42" fmla="+- f27 0 f1"/>
                <a:gd name="f43" fmla="*/ f30 1 45"/>
                <a:gd name="f44" fmla="*/ f31 1 11"/>
                <a:gd name="f45" fmla="*/ f32 1 45"/>
                <a:gd name="f46" fmla="*/ f33 1 11"/>
                <a:gd name="f47" fmla="*/ f34 1 45"/>
                <a:gd name="f48" fmla="*/ f35 1 11"/>
                <a:gd name="f49" fmla="*/ f36 1 45"/>
                <a:gd name="f50" fmla="*/ f37 1 11"/>
                <a:gd name="f51" fmla="*/ f38 1 45"/>
                <a:gd name="f52" fmla="*/ f39 1 11"/>
                <a:gd name="f53" fmla="*/ f40 1 45"/>
                <a:gd name="f54" fmla="*/ f41 1 11"/>
                <a:gd name="f55" fmla="*/ 0 1 f28"/>
                <a:gd name="f56" fmla="*/ f22 1 f28"/>
                <a:gd name="f57" fmla="*/ 0 1 f29"/>
                <a:gd name="f58" fmla="*/ f23 1 f29"/>
                <a:gd name="f59" fmla="*/ f43 1 f28"/>
                <a:gd name="f60" fmla="*/ f44 1 f29"/>
                <a:gd name="f61" fmla="*/ f45 1 f28"/>
                <a:gd name="f62" fmla="*/ f46 1 f29"/>
                <a:gd name="f63" fmla="*/ f47 1 f28"/>
                <a:gd name="f64" fmla="*/ f48 1 f29"/>
                <a:gd name="f65" fmla="*/ f49 1 f28"/>
                <a:gd name="f66" fmla="*/ f50 1 f29"/>
                <a:gd name="f67" fmla="*/ f51 1 f28"/>
                <a:gd name="f68" fmla="*/ f52 1 f29"/>
                <a:gd name="f69" fmla="*/ f53 1 f28"/>
                <a:gd name="f70" fmla="*/ f54 1 f29"/>
                <a:gd name="f71" fmla="*/ f55 f19 1"/>
                <a:gd name="f72" fmla="*/ f56 f19 1"/>
                <a:gd name="f73" fmla="*/ f58 f20 1"/>
                <a:gd name="f74" fmla="*/ f57 f20 1"/>
                <a:gd name="f75" fmla="*/ f59 f19 1"/>
                <a:gd name="f76" fmla="*/ f60 f20 1"/>
                <a:gd name="f77" fmla="*/ f61 f19 1"/>
                <a:gd name="f78" fmla="*/ f62 f20 1"/>
                <a:gd name="f79" fmla="*/ f63 f19 1"/>
                <a:gd name="f80" fmla="*/ f64 f20 1"/>
                <a:gd name="f81" fmla="*/ f65 f19 1"/>
                <a:gd name="f82" fmla="*/ f66 f20 1"/>
                <a:gd name="f83" fmla="*/ f67 f19 1"/>
                <a:gd name="f84" fmla="*/ f68 f20 1"/>
                <a:gd name="f85" fmla="*/ f69 f19 1"/>
                <a:gd name="f86" fmla="*/ f7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81" y="f82"/>
                </a:cxn>
                <a:cxn ang="f42">
                  <a:pos x="f83" y="f84"/>
                </a:cxn>
                <a:cxn ang="f42">
                  <a:pos x="f85" y="f86"/>
                </a:cxn>
                <a:cxn ang="f42">
                  <a:pos x="f75" y="f76"/>
                </a:cxn>
              </a:cxnLst>
              <a:rect l="f71" t="f74" r="f72" b="f73"/>
              <a:pathLst>
                <a:path w="45" h="11">
                  <a:moveTo>
                    <a:pt x="f8" y="f7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12"/>
                    <a:pt x="f5" y="f13"/>
                    <a:pt x="f9" y="f13"/>
                  </a:cubicBezTo>
                  <a:cubicBezTo>
                    <a:pt x="f14" y="f5"/>
                    <a:pt x="f14" y="f5"/>
                    <a:pt x="f14" y="f5"/>
                  </a:cubicBezTo>
                  <a:cubicBezTo>
                    <a:pt x="f15" y="f5"/>
                    <a:pt x="f6" y="f9"/>
                    <a:pt x="f6" y="f8"/>
                  </a:cubicBezTo>
                  <a:cubicBezTo>
                    <a:pt x="f6" y="f16"/>
                    <a:pt x="f6" y="f17"/>
                    <a:pt x="f15" y="f17"/>
                  </a:cubicBezTo>
                  <a:cubicBezTo>
                    <a:pt x="f8" y="f7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455">
              <a:extLst>
                <a:ext uri="{FF2B5EF4-FFF2-40B4-BE49-F238E27FC236}">
                  <a16:creationId xmlns:a16="http://schemas.microsoft.com/office/drawing/2014/main" id="{765106AB-FA54-46AE-AB41-29FFC3B2EF29}"/>
                </a:ext>
              </a:extLst>
            </p:cNvPr>
            <p:cNvSpPr/>
            <p:nvPr/>
          </p:nvSpPr>
          <p:spPr>
            <a:xfrm>
              <a:off x="2868920" y="7928597"/>
              <a:ext cx="321301" cy="2261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17"/>
                <a:gd name="f8" fmla="val 25"/>
                <a:gd name="f9" fmla="val 4"/>
                <a:gd name="f10" fmla="val 3"/>
                <a:gd name="f11" fmla="val 2"/>
                <a:gd name="f12" fmla="val 1"/>
                <a:gd name="f13" fmla="val 23"/>
                <a:gd name="f14" fmla="val 13"/>
                <a:gd name="f15" fmla="val 14"/>
                <a:gd name="f16" fmla="val 16"/>
                <a:gd name="f17" fmla="+- 0 0 -90"/>
                <a:gd name="f18" fmla="*/ f3 1 26"/>
                <a:gd name="f19" fmla="*/ f4 1 1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6"/>
                <a:gd name="f28" fmla="*/ f24 1 17"/>
                <a:gd name="f29" fmla="*/ 25 f25 1"/>
                <a:gd name="f30" fmla="*/ 4 f24 1"/>
                <a:gd name="f31" fmla="*/ 1 f24 1"/>
                <a:gd name="f32" fmla="*/ 23 f25 1"/>
                <a:gd name="f33" fmla="*/ 0 f24 1"/>
                <a:gd name="f34" fmla="*/ 0 f25 1"/>
                <a:gd name="f35" fmla="*/ 13 f24 1"/>
                <a:gd name="f36" fmla="*/ 1 f25 1"/>
                <a:gd name="f37" fmla="*/ 17 f24 1"/>
                <a:gd name="f38" fmla="+- f26 0 f1"/>
                <a:gd name="f39" fmla="*/ f29 1 26"/>
                <a:gd name="f40" fmla="*/ f30 1 17"/>
                <a:gd name="f41" fmla="*/ f31 1 17"/>
                <a:gd name="f42" fmla="*/ f32 1 26"/>
                <a:gd name="f43" fmla="*/ f33 1 17"/>
                <a:gd name="f44" fmla="*/ f34 1 26"/>
                <a:gd name="f45" fmla="*/ f35 1 17"/>
                <a:gd name="f46" fmla="*/ f36 1 26"/>
                <a:gd name="f47" fmla="*/ f37 1 17"/>
                <a:gd name="f48" fmla="*/ 0 1 f27"/>
                <a:gd name="f49" fmla="*/ f21 1 f27"/>
                <a:gd name="f50" fmla="*/ 0 1 f28"/>
                <a:gd name="f51" fmla="*/ f22 1 f28"/>
                <a:gd name="f52" fmla="*/ f39 1 f27"/>
                <a:gd name="f53" fmla="*/ f40 1 f28"/>
                <a:gd name="f54" fmla="*/ f41 1 f28"/>
                <a:gd name="f55" fmla="*/ f42 1 f27"/>
                <a:gd name="f56" fmla="*/ f43 1 f28"/>
                <a:gd name="f57" fmla="*/ f44 1 f27"/>
                <a:gd name="f58" fmla="*/ f45 1 f28"/>
                <a:gd name="f59" fmla="*/ f46 1 f27"/>
                <a:gd name="f60" fmla="*/ f47 1 f28"/>
                <a:gd name="f61" fmla="*/ f48 f18 1"/>
                <a:gd name="f62" fmla="*/ f49 f18 1"/>
                <a:gd name="f63" fmla="*/ f51 f19 1"/>
                <a:gd name="f64" fmla="*/ f50 f19 1"/>
                <a:gd name="f65" fmla="*/ f52 f18 1"/>
                <a:gd name="f66" fmla="*/ f53 f19 1"/>
                <a:gd name="f67" fmla="*/ f54 f19 1"/>
                <a:gd name="f68" fmla="*/ f55 f18 1"/>
                <a:gd name="f69" fmla="*/ f56 f19 1"/>
                <a:gd name="f70" fmla="*/ f57 f18 1"/>
                <a:gd name="f71" fmla="*/ f58 f19 1"/>
                <a:gd name="f72" fmla="*/ f59 f18 1"/>
                <a:gd name="f73" fmla="*/ f60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5" y="f66"/>
                </a:cxn>
                <a:cxn ang="f38">
                  <a:pos x="f65" y="f67"/>
                </a:cxn>
                <a:cxn ang="f38">
                  <a:pos x="f68" y="f69"/>
                </a:cxn>
                <a:cxn ang="f38">
                  <a:pos x="f70" y="f71"/>
                </a:cxn>
                <a:cxn ang="f38">
                  <a:pos x="f72" y="f73"/>
                </a:cxn>
                <a:cxn ang="f38">
                  <a:pos x="f65" y="f66"/>
                </a:cxn>
              </a:cxnLst>
              <a:rect l="f61" t="f64" r="f62" b="f63"/>
              <a:pathLst>
                <a:path w="26" h="17">
                  <a:moveTo>
                    <a:pt x="f8" y="f9"/>
                  </a:moveTo>
                  <a:cubicBezTo>
                    <a:pt x="f8" y="f10"/>
                    <a:pt x="f6" y="f11"/>
                    <a:pt x="f8" y="f12"/>
                  </a:cubicBezTo>
                  <a:cubicBezTo>
                    <a:pt x="f8" y="f5"/>
                    <a:pt x="f13" y="f5"/>
                    <a:pt x="f13" y="f5"/>
                  </a:cubicBezTo>
                  <a:cubicBezTo>
                    <a:pt x="f5" y="f14"/>
                    <a:pt x="f5" y="f14"/>
                    <a:pt x="f5" y="f14"/>
                  </a:cubicBezTo>
                  <a:cubicBezTo>
                    <a:pt x="f12" y="f15"/>
                    <a:pt x="f12" y="f16"/>
                    <a:pt x="f12" y="f7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456">
              <a:extLst>
                <a:ext uri="{FF2B5EF4-FFF2-40B4-BE49-F238E27FC236}">
                  <a16:creationId xmlns:a16="http://schemas.microsoft.com/office/drawing/2014/main" id="{AE77E865-CE1A-476E-8087-A2FED96F316A}"/>
                </a:ext>
              </a:extLst>
            </p:cNvPr>
            <p:cNvSpPr/>
            <p:nvPr/>
          </p:nvSpPr>
          <p:spPr>
            <a:xfrm>
              <a:off x="2846499" y="7783226"/>
              <a:ext cx="500624" cy="2342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18"/>
                <a:gd name="f8" fmla="val 1"/>
                <a:gd name="f9" fmla="val 5"/>
                <a:gd name="f10" fmla="val 12"/>
                <a:gd name="f11" fmla="val 16"/>
                <a:gd name="f12" fmla="val 4"/>
                <a:gd name="f13" fmla="val 39"/>
                <a:gd name="f14" fmla="val 40"/>
                <a:gd name="f15" fmla="val 3"/>
                <a:gd name="f16" fmla="val 2"/>
                <a:gd name="f17" fmla="val 17"/>
                <a:gd name="f18" fmla="val 6"/>
                <a:gd name="f19" fmla="val 7"/>
                <a:gd name="f20" fmla="val 14"/>
                <a:gd name="f21" fmla="val 15"/>
                <a:gd name="f22" fmla="+- 0 0 -90"/>
                <a:gd name="f23" fmla="*/ f3 1 41"/>
                <a:gd name="f24" fmla="*/ f4 1 18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41"/>
                <a:gd name="f33" fmla="*/ f29 1 18"/>
                <a:gd name="f34" fmla="*/ 1 f30 1"/>
                <a:gd name="f35" fmla="*/ 18 f29 1"/>
                <a:gd name="f36" fmla="*/ 39 f30 1"/>
                <a:gd name="f37" fmla="*/ 4 f29 1"/>
                <a:gd name="f38" fmla="*/ 41 f30 1"/>
                <a:gd name="f39" fmla="*/ 2 f29 1"/>
                <a:gd name="f40" fmla="*/ 0 f29 1"/>
                <a:gd name="f41" fmla="*/ 0 f30 1"/>
                <a:gd name="f42" fmla="*/ 14 f29 1"/>
                <a:gd name="f43" fmla="+- f31 0 f1"/>
                <a:gd name="f44" fmla="*/ f34 1 41"/>
                <a:gd name="f45" fmla="*/ f35 1 18"/>
                <a:gd name="f46" fmla="*/ f36 1 41"/>
                <a:gd name="f47" fmla="*/ f37 1 18"/>
                <a:gd name="f48" fmla="*/ f38 1 41"/>
                <a:gd name="f49" fmla="*/ f39 1 18"/>
                <a:gd name="f50" fmla="*/ f40 1 18"/>
                <a:gd name="f51" fmla="*/ f41 1 41"/>
                <a:gd name="f52" fmla="*/ f42 1 18"/>
                <a:gd name="f53" fmla="*/ 0 1 f32"/>
                <a:gd name="f54" fmla="*/ f26 1 f32"/>
                <a:gd name="f55" fmla="*/ 0 1 f33"/>
                <a:gd name="f56" fmla="*/ f27 1 f33"/>
                <a:gd name="f57" fmla="*/ f44 1 f32"/>
                <a:gd name="f58" fmla="*/ f45 1 f33"/>
                <a:gd name="f59" fmla="*/ f46 1 f32"/>
                <a:gd name="f60" fmla="*/ f47 1 f33"/>
                <a:gd name="f61" fmla="*/ f48 1 f32"/>
                <a:gd name="f62" fmla="*/ f49 1 f33"/>
                <a:gd name="f63" fmla="*/ f50 1 f33"/>
                <a:gd name="f64" fmla="*/ f51 1 f32"/>
                <a:gd name="f65" fmla="*/ f52 1 f33"/>
                <a:gd name="f66" fmla="*/ f53 f23 1"/>
                <a:gd name="f67" fmla="*/ f54 f23 1"/>
                <a:gd name="f68" fmla="*/ f56 f24 1"/>
                <a:gd name="f69" fmla="*/ f55 f24 1"/>
                <a:gd name="f70" fmla="*/ f57 f23 1"/>
                <a:gd name="f71" fmla="*/ f58 f24 1"/>
                <a:gd name="f72" fmla="*/ f59 f23 1"/>
                <a:gd name="f73" fmla="*/ f60 f24 1"/>
                <a:gd name="f74" fmla="*/ f61 f23 1"/>
                <a:gd name="f75" fmla="*/ f62 f24 1"/>
                <a:gd name="f76" fmla="*/ f63 f24 1"/>
                <a:gd name="f77" fmla="*/ f64 f23 1"/>
                <a:gd name="f78" fmla="*/ f6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72" y="f76"/>
                </a:cxn>
                <a:cxn ang="f43">
                  <a:pos x="f72" y="f76"/>
                </a:cxn>
                <a:cxn ang="f43">
                  <a:pos x="f77" y="f78"/>
                </a:cxn>
                <a:cxn ang="f43">
                  <a:pos x="f70" y="f71"/>
                </a:cxn>
              </a:cxnLst>
              <a:rect l="f66" t="f69" r="f67" b="f68"/>
              <a:pathLst>
                <a:path w="41" h="18">
                  <a:moveTo>
                    <a:pt x="f8" y="f7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6" y="f15"/>
                    <a:pt x="f6" y="f16"/>
                  </a:cubicBezTo>
                  <a:cubicBezTo>
                    <a:pt x="f6" y="f8"/>
                    <a:pt x="f14" y="f5"/>
                    <a:pt x="f13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17" y="f5"/>
                    <a:pt x="f18" y="f19"/>
                    <a:pt x="f5" y="f20"/>
                  </a:cubicBezTo>
                  <a:cubicBezTo>
                    <a:pt x="f5" y="f21"/>
                    <a:pt x="f8" y="f1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457">
              <a:extLst>
                <a:ext uri="{FF2B5EF4-FFF2-40B4-BE49-F238E27FC236}">
                  <a16:creationId xmlns:a16="http://schemas.microsoft.com/office/drawing/2014/main" id="{F32339B3-6C57-47D5-B3BF-6B6184C73D9B}"/>
                </a:ext>
              </a:extLst>
            </p:cNvPr>
            <p:cNvSpPr/>
            <p:nvPr/>
          </p:nvSpPr>
          <p:spPr>
            <a:xfrm>
              <a:off x="2891332" y="7928597"/>
              <a:ext cx="493154" cy="2988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39"/>
                <a:gd name="f9" fmla="val 3"/>
                <a:gd name="f10" fmla="val 1"/>
                <a:gd name="f11" fmla="val 38"/>
                <a:gd name="f12" fmla="val 37"/>
                <a:gd name="f13" fmla="val 36"/>
                <a:gd name="f14" fmla="val 24"/>
                <a:gd name="f15" fmla="val 14"/>
                <a:gd name="f16" fmla="val 7"/>
                <a:gd name="f17" fmla="val 18"/>
                <a:gd name="f18" fmla="val 20"/>
                <a:gd name="f19" fmla="val 21"/>
                <a:gd name="f20" fmla="val 22"/>
                <a:gd name="f21" fmla="val 9"/>
                <a:gd name="f22" fmla="val 26"/>
                <a:gd name="f23" fmla="+- 0 0 -90"/>
                <a:gd name="f24" fmla="*/ f3 1 40"/>
                <a:gd name="f25" fmla="*/ f4 1 23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40"/>
                <a:gd name="f34" fmla="*/ f30 1 23"/>
                <a:gd name="f35" fmla="*/ 39 f31 1"/>
                <a:gd name="f36" fmla="*/ 3 f30 1"/>
                <a:gd name="f37" fmla="*/ 1 f30 1"/>
                <a:gd name="f38" fmla="*/ 36 f31 1"/>
                <a:gd name="f39" fmla="*/ 0 f31 1"/>
                <a:gd name="f40" fmla="*/ 20 f30 1"/>
                <a:gd name="f41" fmla="*/ 1 f31 1"/>
                <a:gd name="f42" fmla="*/ 23 f30 1"/>
                <a:gd name="f43" fmla="+- f32 0 f1"/>
                <a:gd name="f44" fmla="*/ f35 1 40"/>
                <a:gd name="f45" fmla="*/ f36 1 23"/>
                <a:gd name="f46" fmla="*/ f37 1 23"/>
                <a:gd name="f47" fmla="*/ f38 1 40"/>
                <a:gd name="f48" fmla="*/ f39 1 40"/>
                <a:gd name="f49" fmla="*/ f40 1 23"/>
                <a:gd name="f50" fmla="*/ f41 1 40"/>
                <a:gd name="f51" fmla="*/ f42 1 23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4"/>
                <a:gd name="f59" fmla="*/ f47 1 f33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5 1"/>
                <a:gd name="f71" fmla="*/ f59 f24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68" y="f70"/>
                </a:cxn>
                <a:cxn ang="f43">
                  <a:pos x="f71" y="f70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40" h="23">
                  <a:moveTo>
                    <a:pt x="f8" y="f9"/>
                  </a:moveTo>
                  <a:cubicBezTo>
                    <a:pt x="f6" y="f9"/>
                    <a:pt x="f6" y="f10"/>
                    <a:pt x="f8" y="f10"/>
                  </a:cubicBezTo>
                  <a:cubicBezTo>
                    <a:pt x="f11" y="f5"/>
                    <a:pt x="f12" y="f5"/>
                    <a:pt x="f13" y="f10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10" y="f7"/>
                  </a:cubicBezTo>
                  <a:cubicBezTo>
                    <a:pt x="f21" y="f20"/>
                    <a:pt x="f22" y="f17"/>
                    <a:pt x="f8" y="f9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Овал 14">
              <a:extLst>
                <a:ext uri="{FF2B5EF4-FFF2-40B4-BE49-F238E27FC236}">
                  <a16:creationId xmlns:a16="http://schemas.microsoft.com/office/drawing/2014/main" id="{5BB31571-D4F3-44EB-AED9-B931434E4FBC}"/>
                </a:ext>
              </a:extLst>
            </p:cNvPr>
            <p:cNvSpPr/>
            <p:nvPr/>
          </p:nvSpPr>
          <p:spPr>
            <a:xfrm rot="20884724">
              <a:off x="3157452" y="3053574"/>
              <a:ext cx="558003" cy="7394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D60000"/>
                </a:gs>
                <a:gs pos="100000">
                  <a:srgbClr val="FF4747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55104 -0.01042 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ка 18">
            <a:extLst>
              <a:ext uri="{FF2B5EF4-FFF2-40B4-BE49-F238E27FC236}">
                <a16:creationId xmlns:a16="http://schemas.microsoft.com/office/drawing/2014/main" id="{25EE6777-9BD6-43E9-B497-342B1C49FC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97178" y="396575"/>
            <a:ext cx="5009019" cy="54533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15">
            <a:extLst>
              <a:ext uri="{FF2B5EF4-FFF2-40B4-BE49-F238E27FC236}">
                <a16:creationId xmlns:a16="http://schemas.microsoft.com/office/drawing/2014/main" id="{5935927E-FE46-4B0C-A23A-1E52960E7938}"/>
              </a:ext>
            </a:extLst>
          </p:cNvPr>
          <p:cNvSpPr txBox="1"/>
          <p:nvPr/>
        </p:nvSpPr>
        <p:spPr>
          <a:xfrm>
            <a:off x="3894253" y="6193082"/>
            <a:ext cx="4403494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dirty="0">
                <a:solidFill>
                  <a:srgbClr val="000000"/>
                </a:solidFill>
              </a:rPr>
              <a:t>В телефона на учителката </a:t>
            </a:r>
            <a:r>
              <a:rPr lang="ru-RU" sz="1600" dirty="0" err="1">
                <a:solidFill>
                  <a:srgbClr val="000000"/>
                </a:solidFill>
              </a:rPr>
              <a:t>има</a:t>
            </a:r>
            <a:r>
              <a:rPr lang="ru-RU" sz="1600" dirty="0">
                <a:solidFill>
                  <a:srgbClr val="000000"/>
                </a:solidFill>
              </a:rPr>
              <a:t> лейка с цветя.</a:t>
            </a:r>
            <a:endParaRPr lang="ru-RU" sz="16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5" name="Группа 2">
            <a:extLst>
              <a:ext uri="{FF2B5EF4-FFF2-40B4-BE49-F238E27FC236}">
                <a16:creationId xmlns:a16="http://schemas.microsoft.com/office/drawing/2014/main" id="{3056E9B9-9BD1-4068-8C70-DCDFC4C2B20E}"/>
              </a:ext>
            </a:extLst>
          </p:cNvPr>
          <p:cNvGrpSpPr/>
          <p:nvPr/>
        </p:nvGrpSpPr>
        <p:grpSpPr>
          <a:xfrm>
            <a:off x="2144130" y="3053574"/>
            <a:ext cx="5477009" cy="8242813"/>
            <a:chOff x="2144130" y="3053574"/>
            <a:chExt cx="5477009" cy="8242813"/>
          </a:xfrm>
        </p:grpSpPr>
        <p:sp>
          <p:nvSpPr>
            <p:cNvPr id="6" name="Freeform 440">
              <a:extLst>
                <a:ext uri="{FF2B5EF4-FFF2-40B4-BE49-F238E27FC236}">
                  <a16:creationId xmlns:a16="http://schemas.microsoft.com/office/drawing/2014/main" id="{FB9937A7-CD9D-42FA-B58A-08199BFDBAF3}"/>
                </a:ext>
              </a:extLst>
            </p:cNvPr>
            <p:cNvSpPr/>
            <p:nvPr/>
          </p:nvSpPr>
          <p:spPr>
            <a:xfrm>
              <a:off x="2144130" y="3123261"/>
              <a:ext cx="5477009" cy="81731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8"/>
                <a:gd name="f7" fmla="val 619"/>
                <a:gd name="f8" fmla="val 126"/>
                <a:gd name="f9" fmla="val 346"/>
                <a:gd name="f10" fmla="val 78"/>
                <a:gd name="f11" fmla="val 48"/>
                <a:gd name="f12" fmla="val 72"/>
                <a:gd name="f13" fmla="val 11"/>
                <a:gd name="f14" fmla="val 102"/>
                <a:gd name="f15" fmla="val 5"/>
                <a:gd name="f16" fmla="val 132"/>
                <a:gd name="f17" fmla="val 138"/>
                <a:gd name="f18" fmla="val 34"/>
                <a:gd name="f19" fmla="val 205"/>
                <a:gd name="f20" fmla="val 281"/>
                <a:gd name="f21" fmla="val 207"/>
                <a:gd name="f22" fmla="val 182"/>
                <a:gd name="f23" fmla="val 235"/>
                <a:gd name="f24" fmla="val 186"/>
                <a:gd name="f25" fmla="val 264"/>
                <a:gd name="f26" fmla="val 191"/>
                <a:gd name="f27" fmla="val 274"/>
                <a:gd name="f28" fmla="val 198"/>
                <a:gd name="f29" fmla="val 280"/>
                <a:gd name="f30" fmla="val 244"/>
                <a:gd name="f31" fmla="val 303"/>
                <a:gd name="f32" fmla="val 208"/>
                <a:gd name="f33" fmla="val 337"/>
                <a:gd name="f34" fmla="val 247"/>
                <a:gd name="f35" fmla="val 351"/>
                <a:gd name="f36" fmla="val 265"/>
                <a:gd name="f37" fmla="val 352"/>
                <a:gd name="f38" fmla="val 299"/>
                <a:gd name="f39" fmla="val 393"/>
                <a:gd name="f40" fmla="val 282"/>
                <a:gd name="f41" fmla="val 421"/>
                <a:gd name="f42" fmla="val 363"/>
                <a:gd name="f43" fmla="val 443"/>
                <a:gd name="f44" fmla="val 409"/>
                <a:gd name="f45" fmla="val 156"/>
                <a:gd name="f46" fmla="val 75"/>
                <a:gd name="f47" fmla="val 495"/>
                <a:gd name="f48" fmla="val 70"/>
                <a:gd name="f49" fmla="val 445"/>
                <a:gd name="f50" fmla="val 66"/>
                <a:gd name="f51" fmla="val 394"/>
                <a:gd name="f52" fmla="val 49"/>
                <a:gd name="f53" fmla="val 316"/>
                <a:gd name="f54" fmla="val 24"/>
                <a:gd name="f55" fmla="val 46"/>
                <a:gd name="f56" fmla="val 201"/>
                <a:gd name="f57" fmla="+- 0 0 -90"/>
                <a:gd name="f58" fmla="*/ f3 1 448"/>
                <a:gd name="f59" fmla="*/ f4 1 619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448"/>
                <a:gd name="f68" fmla="*/ f64 1 619"/>
                <a:gd name="f69" fmla="*/ 126 f65 1"/>
                <a:gd name="f70" fmla="*/ 346 f64 1"/>
                <a:gd name="f71" fmla="*/ 78 f65 1"/>
                <a:gd name="f72" fmla="*/ 48 f64 1"/>
                <a:gd name="f73" fmla="*/ 102 f65 1"/>
                <a:gd name="f74" fmla="*/ 5 f64 1"/>
                <a:gd name="f75" fmla="*/ 138 f65 1"/>
                <a:gd name="f76" fmla="*/ 34 f64 1"/>
                <a:gd name="f77" fmla="*/ 205 f65 1"/>
                <a:gd name="f78" fmla="*/ 281 f64 1"/>
                <a:gd name="f79" fmla="*/ 235 f65 1"/>
                <a:gd name="f80" fmla="*/ 186 f64 1"/>
                <a:gd name="f81" fmla="*/ 280 f65 1"/>
                <a:gd name="f82" fmla="*/ 244 f64 1"/>
                <a:gd name="f83" fmla="*/ 337 f65 1"/>
                <a:gd name="f84" fmla="*/ 247 f64 1"/>
                <a:gd name="f85" fmla="*/ 352 f65 1"/>
                <a:gd name="f86" fmla="*/ 299 f64 1"/>
                <a:gd name="f87" fmla="*/ 421 f65 1"/>
                <a:gd name="f88" fmla="*/ 363 f64 1"/>
                <a:gd name="f89" fmla="*/ 409 f65 1"/>
                <a:gd name="f90" fmla="*/ 619 f64 1"/>
                <a:gd name="f91" fmla="*/ 156 f65 1"/>
                <a:gd name="f92" fmla="*/ 70 f65 1"/>
                <a:gd name="f93" fmla="*/ 445 f64 1"/>
                <a:gd name="f94" fmla="*/ 24 f65 1"/>
                <a:gd name="f95" fmla="+- f66 0 f1"/>
                <a:gd name="f96" fmla="*/ f69 1 448"/>
                <a:gd name="f97" fmla="*/ f70 1 619"/>
                <a:gd name="f98" fmla="*/ f71 1 448"/>
                <a:gd name="f99" fmla="*/ f72 1 619"/>
                <a:gd name="f100" fmla="*/ f73 1 448"/>
                <a:gd name="f101" fmla="*/ f74 1 619"/>
                <a:gd name="f102" fmla="*/ f75 1 448"/>
                <a:gd name="f103" fmla="*/ f76 1 619"/>
                <a:gd name="f104" fmla="*/ f77 1 448"/>
                <a:gd name="f105" fmla="*/ f78 1 619"/>
                <a:gd name="f106" fmla="*/ f79 1 448"/>
                <a:gd name="f107" fmla="*/ f80 1 619"/>
                <a:gd name="f108" fmla="*/ f81 1 448"/>
                <a:gd name="f109" fmla="*/ f82 1 619"/>
                <a:gd name="f110" fmla="*/ f83 1 448"/>
                <a:gd name="f111" fmla="*/ f84 1 619"/>
                <a:gd name="f112" fmla="*/ f85 1 448"/>
                <a:gd name="f113" fmla="*/ f86 1 619"/>
                <a:gd name="f114" fmla="*/ f87 1 448"/>
                <a:gd name="f115" fmla="*/ f88 1 619"/>
                <a:gd name="f116" fmla="*/ f89 1 448"/>
                <a:gd name="f117" fmla="*/ f90 1 619"/>
                <a:gd name="f118" fmla="*/ f91 1 448"/>
                <a:gd name="f119" fmla="*/ f92 1 448"/>
                <a:gd name="f120" fmla="*/ f93 1 619"/>
                <a:gd name="f121" fmla="*/ f94 1 448"/>
                <a:gd name="f122" fmla="*/ 0 1 f67"/>
                <a:gd name="f123" fmla="*/ f61 1 f67"/>
                <a:gd name="f124" fmla="*/ 0 1 f68"/>
                <a:gd name="f125" fmla="*/ f62 1 f68"/>
                <a:gd name="f126" fmla="*/ f96 1 f67"/>
                <a:gd name="f127" fmla="*/ f97 1 f68"/>
                <a:gd name="f128" fmla="*/ f98 1 f67"/>
                <a:gd name="f129" fmla="*/ f99 1 f68"/>
                <a:gd name="f130" fmla="*/ f100 1 f67"/>
                <a:gd name="f131" fmla="*/ f101 1 f68"/>
                <a:gd name="f132" fmla="*/ f102 1 f67"/>
                <a:gd name="f133" fmla="*/ f103 1 f68"/>
                <a:gd name="f134" fmla="*/ f104 1 f67"/>
                <a:gd name="f135" fmla="*/ f105 1 f68"/>
                <a:gd name="f136" fmla="*/ f106 1 f67"/>
                <a:gd name="f137" fmla="*/ f107 1 f68"/>
                <a:gd name="f138" fmla="*/ f108 1 f67"/>
                <a:gd name="f139" fmla="*/ f109 1 f68"/>
                <a:gd name="f140" fmla="*/ f110 1 f67"/>
                <a:gd name="f141" fmla="*/ f111 1 f68"/>
                <a:gd name="f142" fmla="*/ f112 1 f67"/>
                <a:gd name="f143" fmla="*/ f113 1 f68"/>
                <a:gd name="f144" fmla="*/ f114 1 f67"/>
                <a:gd name="f145" fmla="*/ f115 1 f68"/>
                <a:gd name="f146" fmla="*/ f116 1 f67"/>
                <a:gd name="f147" fmla="*/ f117 1 f68"/>
                <a:gd name="f148" fmla="*/ f118 1 f67"/>
                <a:gd name="f149" fmla="*/ f119 1 f67"/>
                <a:gd name="f150" fmla="*/ f120 1 f68"/>
                <a:gd name="f151" fmla="*/ f121 1 f67"/>
                <a:gd name="f152" fmla="*/ f122 f58 1"/>
                <a:gd name="f153" fmla="*/ f123 f58 1"/>
                <a:gd name="f154" fmla="*/ f125 f59 1"/>
                <a:gd name="f155" fmla="*/ f124 f59 1"/>
                <a:gd name="f156" fmla="*/ f126 f58 1"/>
                <a:gd name="f157" fmla="*/ f127 f59 1"/>
                <a:gd name="f158" fmla="*/ f128 f58 1"/>
                <a:gd name="f159" fmla="*/ f129 f59 1"/>
                <a:gd name="f160" fmla="*/ f130 f58 1"/>
                <a:gd name="f161" fmla="*/ f131 f59 1"/>
                <a:gd name="f162" fmla="*/ f132 f58 1"/>
                <a:gd name="f163" fmla="*/ f133 f59 1"/>
                <a:gd name="f164" fmla="*/ f134 f58 1"/>
                <a:gd name="f165" fmla="*/ f135 f59 1"/>
                <a:gd name="f166" fmla="*/ f136 f58 1"/>
                <a:gd name="f167" fmla="*/ f137 f59 1"/>
                <a:gd name="f168" fmla="*/ f138 f58 1"/>
                <a:gd name="f169" fmla="*/ f139 f59 1"/>
                <a:gd name="f170" fmla="*/ f140 f58 1"/>
                <a:gd name="f171" fmla="*/ f141 f59 1"/>
                <a:gd name="f172" fmla="*/ f142 f58 1"/>
                <a:gd name="f173" fmla="*/ f143 f59 1"/>
                <a:gd name="f174" fmla="*/ f144 f58 1"/>
                <a:gd name="f175" fmla="*/ f145 f59 1"/>
                <a:gd name="f176" fmla="*/ f146 f58 1"/>
                <a:gd name="f177" fmla="*/ f147 f59 1"/>
                <a:gd name="f178" fmla="*/ f148 f58 1"/>
                <a:gd name="f179" fmla="*/ f149 f58 1"/>
                <a:gd name="f180" fmla="*/ f150 f59 1"/>
                <a:gd name="f181" fmla="*/ f151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5">
                  <a:pos x="f156" y="f157"/>
                </a:cxn>
                <a:cxn ang="f95">
                  <a:pos x="f158" y="f159"/>
                </a:cxn>
                <a:cxn ang="f95">
                  <a:pos x="f160" y="f161"/>
                </a:cxn>
                <a:cxn ang="f95">
                  <a:pos x="f162" y="f163"/>
                </a:cxn>
                <a:cxn ang="f95">
                  <a:pos x="f164" y="f165"/>
                </a:cxn>
                <a:cxn ang="f95">
                  <a:pos x="f166" y="f167"/>
                </a:cxn>
                <a:cxn ang="f95">
                  <a:pos x="f168" y="f169"/>
                </a:cxn>
                <a:cxn ang="f95">
                  <a:pos x="f170" y="f171"/>
                </a:cxn>
                <a:cxn ang="f95">
                  <a:pos x="f172" y="f173"/>
                </a:cxn>
                <a:cxn ang="f95">
                  <a:pos x="f174" y="f175"/>
                </a:cxn>
                <a:cxn ang="f95">
                  <a:pos x="f176" y="f177"/>
                </a:cxn>
                <a:cxn ang="f95">
                  <a:pos x="f178" y="f177"/>
                </a:cxn>
                <a:cxn ang="f95">
                  <a:pos x="f179" y="f180"/>
                </a:cxn>
                <a:cxn ang="f95">
                  <a:pos x="f181" y="f173"/>
                </a:cxn>
                <a:cxn ang="f95">
                  <a:pos x="f156" y="f157"/>
                </a:cxn>
              </a:cxnLst>
              <a:rect l="f152" t="f155" r="f153" b="f154"/>
              <a:pathLst>
                <a:path w="448" h="619">
                  <a:moveTo>
                    <a:pt x="f8" y="f9"/>
                  </a:moveTo>
                  <a:cubicBezTo>
                    <a:pt x="f10" y="f11"/>
                    <a:pt x="f10" y="f11"/>
                    <a:pt x="f10" y="f11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5"/>
                    <a:pt x="f17" y="f18"/>
                    <a:pt x="f17" y="f18"/>
                  </a:cubicBezTo>
                  <a:cubicBezTo>
                    <a:pt x="f19" y="f20"/>
                    <a:pt x="f19" y="f20"/>
                    <a:pt x="f19" y="f20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8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6" y="f43"/>
                    <a:pt x="f44" y="f7"/>
                    <a:pt x="f44" y="f7"/>
                  </a:cubicBezTo>
                  <a:cubicBezTo>
                    <a:pt x="f45" y="f7"/>
                    <a:pt x="f45" y="f7"/>
                    <a:pt x="f45" y="f7"/>
                  </a:cubicBezTo>
                  <a:cubicBezTo>
                    <a:pt x="f45" y="f7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38"/>
                  </a:cubicBezTo>
                  <a:cubicBezTo>
                    <a:pt x="f5" y="f40"/>
                    <a:pt x="f55" y="f56"/>
                    <a:pt x="f8" y="f9"/>
                  </a:cubicBezTo>
                  <a:close/>
                </a:path>
              </a:pathLst>
            </a:custGeom>
            <a:solidFill>
              <a:srgbClr val="E1B2A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443">
              <a:extLst>
                <a:ext uri="{FF2B5EF4-FFF2-40B4-BE49-F238E27FC236}">
                  <a16:creationId xmlns:a16="http://schemas.microsoft.com/office/drawing/2014/main" id="{CA9980D5-5748-4E16-B075-70DF0B8E74F9}"/>
                </a:ext>
              </a:extLst>
            </p:cNvPr>
            <p:cNvSpPr/>
            <p:nvPr/>
          </p:nvSpPr>
          <p:spPr>
            <a:xfrm>
              <a:off x="6642302" y="7104823"/>
              <a:ext cx="971367" cy="41915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"/>
                <a:gd name="f7" fmla="val 317"/>
                <a:gd name="f8" fmla="val 18"/>
                <a:gd name="f9" fmla="val 217"/>
                <a:gd name="f10" fmla="val 41"/>
                <a:gd name="f11" fmla="val 43"/>
                <a:gd name="f12" fmla="val 309"/>
                <a:gd name="f13" fmla="val 139"/>
                <a:gd name="f14" fmla="val 53"/>
                <a:gd name="f15" fmla="val 61"/>
                <a:gd name="f16" fmla="val 40"/>
                <a:gd name="f17" fmla="val 23"/>
                <a:gd name="f18" fmla="val 24"/>
                <a:gd name="f19" fmla="val 6"/>
                <a:gd name="f20" fmla="val 10"/>
                <a:gd name="f21" fmla="val 45"/>
                <a:gd name="f22" fmla="val 51"/>
                <a:gd name="f23" fmla="+- 0 0 -90"/>
                <a:gd name="f24" fmla="*/ f3 1 79"/>
                <a:gd name="f25" fmla="*/ f4 1 317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79"/>
                <a:gd name="f34" fmla="*/ f30 1 317"/>
                <a:gd name="f35" fmla="*/ 18 f31 1"/>
                <a:gd name="f36" fmla="*/ 217 f30 1"/>
                <a:gd name="f37" fmla="*/ 0 f31 1"/>
                <a:gd name="f38" fmla="*/ 317 f30 1"/>
                <a:gd name="f39" fmla="*/ 41 f31 1"/>
                <a:gd name="f40" fmla="*/ 53 f31 1"/>
                <a:gd name="f41" fmla="*/ 61 f30 1"/>
                <a:gd name="f42" fmla="*/ 10 f31 1"/>
                <a:gd name="f43" fmla="*/ 0 f30 1"/>
                <a:gd name="f44" fmla="+- f32 0 f1"/>
                <a:gd name="f45" fmla="*/ f35 1 79"/>
                <a:gd name="f46" fmla="*/ f36 1 317"/>
                <a:gd name="f47" fmla="*/ f37 1 79"/>
                <a:gd name="f48" fmla="*/ f38 1 317"/>
                <a:gd name="f49" fmla="*/ f39 1 79"/>
                <a:gd name="f50" fmla="*/ f40 1 79"/>
                <a:gd name="f51" fmla="*/ f41 1 317"/>
                <a:gd name="f52" fmla="*/ f42 1 79"/>
                <a:gd name="f53" fmla="*/ f43 1 317"/>
                <a:gd name="f54" fmla="*/ 0 1 f33"/>
                <a:gd name="f55" fmla="*/ f27 1 f33"/>
                <a:gd name="f56" fmla="*/ 0 1 f34"/>
                <a:gd name="f57" fmla="*/ f28 1 f34"/>
                <a:gd name="f58" fmla="*/ f45 1 f33"/>
                <a:gd name="f59" fmla="*/ f46 1 f34"/>
                <a:gd name="f60" fmla="*/ f47 1 f33"/>
                <a:gd name="f61" fmla="*/ f48 1 f34"/>
                <a:gd name="f62" fmla="*/ f49 1 f33"/>
                <a:gd name="f63" fmla="*/ f50 1 f33"/>
                <a:gd name="f64" fmla="*/ f51 1 f34"/>
                <a:gd name="f65" fmla="*/ f52 1 f33"/>
                <a:gd name="f66" fmla="*/ f53 1 f34"/>
                <a:gd name="f67" fmla="*/ f54 f24 1"/>
                <a:gd name="f68" fmla="*/ f55 f24 1"/>
                <a:gd name="f69" fmla="*/ f57 f25 1"/>
                <a:gd name="f70" fmla="*/ f56 f25 1"/>
                <a:gd name="f71" fmla="*/ f58 f24 1"/>
                <a:gd name="f72" fmla="*/ f59 f25 1"/>
                <a:gd name="f73" fmla="*/ f60 f24 1"/>
                <a:gd name="f74" fmla="*/ f61 f25 1"/>
                <a:gd name="f75" fmla="*/ f62 f24 1"/>
                <a:gd name="f76" fmla="*/ f63 f24 1"/>
                <a:gd name="f77" fmla="*/ f64 f25 1"/>
                <a:gd name="f78" fmla="*/ f65 f24 1"/>
                <a:gd name="f79" fmla="*/ f66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4"/>
                </a:cxn>
                <a:cxn ang="f44">
                  <a:pos x="f76" y="f77"/>
                </a:cxn>
                <a:cxn ang="f44">
                  <a:pos x="f78" y="f79"/>
                </a:cxn>
                <a:cxn ang="f44">
                  <a:pos x="f71" y="f72"/>
                </a:cxn>
              </a:cxnLst>
              <a:rect l="f67" t="f70" r="f68" b="f69"/>
              <a:pathLst>
                <a:path w="79" h="317">
                  <a:moveTo>
                    <a:pt x="f8" y="f9"/>
                  </a:moveTo>
                  <a:cubicBezTo>
                    <a:pt x="f5" y="f7"/>
                    <a:pt x="f5" y="f7"/>
                    <a:pt x="f5" y="f7"/>
                  </a:cubicBezTo>
                  <a:cubicBezTo>
                    <a:pt x="f10" y="f7"/>
                    <a:pt x="f10" y="f7"/>
                    <a:pt x="f10" y="f7"/>
                  </a:cubicBezTo>
                  <a:cubicBezTo>
                    <a:pt x="f11" y="f12"/>
                    <a:pt x="f6" y="f13"/>
                    <a:pt x="f14" y="f15"/>
                  </a:cubicBezTo>
                  <a:cubicBezTo>
                    <a:pt x="f16" y="f17"/>
                    <a:pt x="f18" y="f19"/>
                    <a:pt x="f20" y="f5"/>
                  </a:cubicBezTo>
                  <a:cubicBezTo>
                    <a:pt x="f20" y="f5"/>
                    <a:pt x="f21" y="f22"/>
                    <a:pt x="f8" y="f9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444">
              <a:extLst>
                <a:ext uri="{FF2B5EF4-FFF2-40B4-BE49-F238E27FC236}">
                  <a16:creationId xmlns:a16="http://schemas.microsoft.com/office/drawing/2014/main" id="{DAE77228-1FC6-4898-BFDF-DD8CEC9AEBCE}"/>
                </a:ext>
              </a:extLst>
            </p:cNvPr>
            <p:cNvSpPr/>
            <p:nvPr/>
          </p:nvSpPr>
          <p:spPr>
            <a:xfrm>
              <a:off x="2682118" y="6563727"/>
              <a:ext cx="1188052" cy="27136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7"/>
                <a:gd name="f7" fmla="val 205"/>
                <a:gd name="f8" fmla="val 82"/>
                <a:gd name="f9" fmla="val 85"/>
                <a:gd name="f10" fmla="val 48"/>
                <a:gd name="f11" fmla="val 22"/>
                <a:gd name="f12" fmla="val 19"/>
                <a:gd name="f13" fmla="val 2"/>
                <a:gd name="f14" fmla="val 40"/>
                <a:gd name="f15" fmla="val 28"/>
                <a:gd name="f16" fmla="val 58"/>
                <a:gd name="f17" fmla="val 72"/>
                <a:gd name="f18" fmla="val 77"/>
                <a:gd name="f19" fmla="val 120"/>
                <a:gd name="f20" fmla="+- 0 0 -90"/>
                <a:gd name="f21" fmla="*/ f3 1 97"/>
                <a:gd name="f22" fmla="*/ f4 1 205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97"/>
                <a:gd name="f31" fmla="*/ f27 1 205"/>
                <a:gd name="f32" fmla="*/ 82 f28 1"/>
                <a:gd name="f33" fmla="*/ 85 f27 1"/>
                <a:gd name="f34" fmla="*/ 0 f28 1"/>
                <a:gd name="f35" fmla="*/ 0 f27 1"/>
                <a:gd name="f36" fmla="*/ 58 f28 1"/>
                <a:gd name="f37" fmla="*/ 72 f27 1"/>
                <a:gd name="f38" fmla="+- f29 0 f1"/>
                <a:gd name="f39" fmla="*/ f32 1 97"/>
                <a:gd name="f40" fmla="*/ f33 1 205"/>
                <a:gd name="f41" fmla="*/ f34 1 97"/>
                <a:gd name="f42" fmla="*/ f35 1 205"/>
                <a:gd name="f43" fmla="*/ f36 1 97"/>
                <a:gd name="f44" fmla="*/ f37 1 205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97" h="205">
                  <a:moveTo>
                    <a:pt x="f8" y="f9"/>
                  </a:moveTo>
                  <a:cubicBezTo>
                    <a:pt x="f10" y="f11"/>
                    <a:pt x="f12" y="f13"/>
                    <a:pt x="f5" y="f5"/>
                  </a:cubicBezTo>
                  <a:cubicBezTo>
                    <a:pt x="f5" y="f5"/>
                    <a:pt x="f14" y="f15"/>
                    <a:pt x="f16" y="f17"/>
                  </a:cubicBezTo>
                  <a:cubicBezTo>
                    <a:pt x="f18" y="f19"/>
                    <a:pt x="f6" y="f7"/>
                    <a:pt x="f8" y="f9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446">
              <a:extLst>
                <a:ext uri="{FF2B5EF4-FFF2-40B4-BE49-F238E27FC236}">
                  <a16:creationId xmlns:a16="http://schemas.microsoft.com/office/drawing/2014/main" id="{6ECEB56C-2998-49FC-8913-904F7FFC9703}"/>
                </a:ext>
              </a:extLst>
            </p:cNvPr>
            <p:cNvSpPr/>
            <p:nvPr/>
          </p:nvSpPr>
          <p:spPr>
            <a:xfrm>
              <a:off x="3429320" y="3147483"/>
              <a:ext cx="1225414" cy="43207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327"/>
                <a:gd name="f8" fmla="val 3"/>
                <a:gd name="f9" fmla="val 13"/>
                <a:gd name="f10" fmla="val 6"/>
                <a:gd name="f11" fmla="val 24"/>
                <a:gd name="f12" fmla="val 63"/>
                <a:gd name="f13" fmla="val 36"/>
                <a:gd name="f14" fmla="val 119"/>
                <a:gd name="f15" fmla="val 97"/>
                <a:gd name="f16" fmla="val 279"/>
                <a:gd name="f17" fmla="val 33"/>
                <a:gd name="f18" fmla="val 32"/>
                <a:gd name="f19" fmla="val 28"/>
                <a:gd name="f20" fmla="+- 0 0 -90"/>
                <a:gd name="f21" fmla="*/ f3 1 100"/>
                <a:gd name="f22" fmla="*/ f4 1 327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00"/>
                <a:gd name="f31" fmla="*/ f27 1 327"/>
                <a:gd name="f32" fmla="*/ 0 f28 1"/>
                <a:gd name="f33" fmla="*/ 3 f27 1"/>
                <a:gd name="f34" fmla="*/ 24 f28 1"/>
                <a:gd name="f35" fmla="*/ 63 f27 1"/>
                <a:gd name="f36" fmla="*/ 97 f28 1"/>
                <a:gd name="f37" fmla="*/ 327 f27 1"/>
                <a:gd name="f38" fmla="*/ 100 f28 1"/>
                <a:gd name="f39" fmla="*/ 279 f27 1"/>
                <a:gd name="f40" fmla="*/ 33 f28 1"/>
                <a:gd name="f41" fmla="*/ 32 f27 1"/>
                <a:gd name="f42" fmla="+- f29 0 f1"/>
                <a:gd name="f43" fmla="*/ f32 1 100"/>
                <a:gd name="f44" fmla="*/ f33 1 327"/>
                <a:gd name="f45" fmla="*/ f34 1 100"/>
                <a:gd name="f46" fmla="*/ f35 1 327"/>
                <a:gd name="f47" fmla="*/ f36 1 100"/>
                <a:gd name="f48" fmla="*/ f37 1 327"/>
                <a:gd name="f49" fmla="*/ f38 1 100"/>
                <a:gd name="f50" fmla="*/ f39 1 327"/>
                <a:gd name="f51" fmla="*/ f40 1 100"/>
                <a:gd name="f52" fmla="*/ f41 1 327"/>
                <a:gd name="f53" fmla="*/ 0 1 f30"/>
                <a:gd name="f54" fmla="*/ f24 1 f30"/>
                <a:gd name="f55" fmla="*/ 0 1 f31"/>
                <a:gd name="f56" fmla="*/ f25 1 f31"/>
                <a:gd name="f57" fmla="*/ f43 1 f30"/>
                <a:gd name="f58" fmla="*/ f44 1 f31"/>
                <a:gd name="f59" fmla="*/ f45 1 f30"/>
                <a:gd name="f60" fmla="*/ f46 1 f31"/>
                <a:gd name="f61" fmla="*/ f47 1 f30"/>
                <a:gd name="f62" fmla="*/ f48 1 f31"/>
                <a:gd name="f63" fmla="*/ f49 1 f30"/>
                <a:gd name="f64" fmla="*/ f50 1 f31"/>
                <a:gd name="f65" fmla="*/ f51 1 f30"/>
                <a:gd name="f66" fmla="*/ f52 1 f31"/>
                <a:gd name="f67" fmla="*/ f53 f21 1"/>
                <a:gd name="f68" fmla="*/ f54 f21 1"/>
                <a:gd name="f69" fmla="*/ f56 f22 1"/>
                <a:gd name="f70" fmla="*/ f55 f22 1"/>
                <a:gd name="f71" fmla="*/ f57 f21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  <a:gd name="f78" fmla="*/ f64 f22 1"/>
                <a:gd name="f79" fmla="*/ f65 f21 1"/>
                <a:gd name="f80" fmla="*/ f66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71" y="f72"/>
                </a:cxn>
              </a:cxnLst>
              <a:rect l="f67" t="f70" r="f68" b="f69"/>
              <a:pathLst>
                <a:path w="100" h="327">
                  <a:moveTo>
                    <a:pt x="f5" y="f8"/>
                  </a:moveTo>
                  <a:cubicBezTo>
                    <a:pt x="f5" y="f8"/>
                    <a:pt x="f9" y="f10"/>
                    <a:pt x="f11" y="f12"/>
                  </a:cubicBezTo>
                  <a:cubicBezTo>
                    <a:pt x="f13" y="f14"/>
                    <a:pt x="f15" y="f7"/>
                    <a:pt x="f15" y="f7"/>
                  </a:cubicBezTo>
                  <a:cubicBezTo>
                    <a:pt x="f6" y="f16"/>
                    <a:pt x="f6" y="f16"/>
                    <a:pt x="f6" y="f16"/>
                  </a:cubicBezTo>
                  <a:cubicBezTo>
                    <a:pt x="f17" y="f18"/>
                    <a:pt x="f17" y="f18"/>
                    <a:pt x="f17" y="f18"/>
                  </a:cubicBezTo>
                  <a:cubicBezTo>
                    <a:pt x="f17" y="f18"/>
                    <a:pt x="f19" y="f5"/>
                    <a:pt x="f5" y="f8"/>
                  </a:cubicBezTo>
                  <a:close/>
                </a:path>
              </a:pathLst>
            </a:custGeom>
            <a:solidFill>
              <a:srgbClr val="D193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451">
              <a:extLst>
                <a:ext uri="{FF2B5EF4-FFF2-40B4-BE49-F238E27FC236}">
                  <a16:creationId xmlns:a16="http://schemas.microsoft.com/office/drawing/2014/main" id="{268BC142-9962-400C-81E2-682A6578AE6C}"/>
                </a:ext>
              </a:extLst>
            </p:cNvPr>
            <p:cNvSpPr/>
            <p:nvPr/>
          </p:nvSpPr>
          <p:spPr>
            <a:xfrm>
              <a:off x="2390707" y="6676784"/>
              <a:ext cx="560408" cy="565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43"/>
                <a:gd name="f8" fmla="val 21"/>
                <a:gd name="f9" fmla="val 10"/>
                <a:gd name="f10" fmla="val 13"/>
                <a:gd name="f11" fmla="val 20"/>
                <a:gd name="f12" fmla="val 26"/>
                <a:gd name="f13" fmla="val 1"/>
                <a:gd name="f14" fmla="val 27"/>
                <a:gd name="f15" fmla="val 3"/>
                <a:gd name="f16" fmla="val 29"/>
                <a:gd name="f17" fmla="val 4"/>
                <a:gd name="f18" fmla="val 30"/>
                <a:gd name="f19" fmla="val 8"/>
                <a:gd name="f20" fmla="val 33"/>
                <a:gd name="f21" fmla="val 12"/>
                <a:gd name="f22" fmla="val 37"/>
                <a:gd name="f23" fmla="val 15"/>
                <a:gd name="f24" fmla="val 23"/>
                <a:gd name="f25" fmla="val 42"/>
                <a:gd name="f26" fmla="val 39"/>
                <a:gd name="f27" fmla="val 38"/>
                <a:gd name="f28" fmla="val 14"/>
                <a:gd name="f29" fmla="+- 0 0 -90"/>
                <a:gd name="f30" fmla="*/ f3 1 46"/>
                <a:gd name="f31" fmla="*/ f4 1 43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46"/>
                <a:gd name="f40" fmla="*/ f36 1 43"/>
                <a:gd name="f41" fmla="*/ 21 f37 1"/>
                <a:gd name="f42" fmla="*/ 10 f36 1"/>
                <a:gd name="f43" fmla="*/ 0 f37 1"/>
                <a:gd name="f44" fmla="*/ 26 f36 1"/>
                <a:gd name="f45" fmla="*/ 4 f37 1"/>
                <a:gd name="f46" fmla="*/ 30 f36 1"/>
                <a:gd name="f47" fmla="*/ 15 f37 1"/>
                <a:gd name="f48" fmla="*/ 43 f36 1"/>
                <a:gd name="f49" fmla="*/ 38 f37 1"/>
                <a:gd name="f50" fmla="+- f38 0 f1"/>
                <a:gd name="f51" fmla="*/ f41 1 46"/>
                <a:gd name="f52" fmla="*/ f42 1 43"/>
                <a:gd name="f53" fmla="*/ f43 1 46"/>
                <a:gd name="f54" fmla="*/ f44 1 43"/>
                <a:gd name="f55" fmla="*/ f45 1 46"/>
                <a:gd name="f56" fmla="*/ f46 1 43"/>
                <a:gd name="f57" fmla="*/ f47 1 46"/>
                <a:gd name="f58" fmla="*/ f48 1 43"/>
                <a:gd name="f59" fmla="*/ f49 1 46"/>
                <a:gd name="f60" fmla="*/ 0 1 f39"/>
                <a:gd name="f61" fmla="*/ f33 1 f39"/>
                <a:gd name="f62" fmla="*/ 0 1 f40"/>
                <a:gd name="f63" fmla="*/ f34 1 f40"/>
                <a:gd name="f64" fmla="*/ f51 1 f39"/>
                <a:gd name="f65" fmla="*/ f52 1 f40"/>
                <a:gd name="f66" fmla="*/ f53 1 f39"/>
                <a:gd name="f67" fmla="*/ f54 1 f40"/>
                <a:gd name="f68" fmla="*/ f55 1 f39"/>
                <a:gd name="f69" fmla="*/ f56 1 f40"/>
                <a:gd name="f70" fmla="*/ f57 1 f39"/>
                <a:gd name="f71" fmla="*/ f58 1 f40"/>
                <a:gd name="f72" fmla="*/ f59 1 f39"/>
                <a:gd name="f73" fmla="*/ f60 f30 1"/>
                <a:gd name="f74" fmla="*/ f61 f30 1"/>
                <a:gd name="f75" fmla="*/ f63 f31 1"/>
                <a:gd name="f76" fmla="*/ f62 f31 1"/>
                <a:gd name="f77" fmla="*/ f64 f30 1"/>
                <a:gd name="f78" fmla="*/ f65 f31 1"/>
                <a:gd name="f79" fmla="*/ f66 f30 1"/>
                <a:gd name="f80" fmla="*/ f67 f31 1"/>
                <a:gd name="f81" fmla="*/ f68 f30 1"/>
                <a:gd name="f82" fmla="*/ f69 f31 1"/>
                <a:gd name="f83" fmla="*/ f70 f30 1"/>
                <a:gd name="f84" fmla="*/ f71 f31 1"/>
                <a:gd name="f85" fmla="*/ f72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7" y="f78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4"/>
                </a:cxn>
                <a:cxn ang="f50">
                  <a:pos x="f85" y="f82"/>
                </a:cxn>
                <a:cxn ang="f50">
                  <a:pos x="f77" y="f78"/>
                </a:cxn>
              </a:cxnLst>
              <a:rect l="f73" t="f76" r="f74" b="f75"/>
              <a:pathLst>
                <a:path w="46" h="43">
                  <a:moveTo>
                    <a:pt x="f8" y="f9"/>
                  </a:moveTo>
                  <a:cubicBezTo>
                    <a:pt x="f10" y="f11"/>
                    <a:pt x="f5" y="f12"/>
                    <a:pt x="f5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7"/>
                  </a:cubicBezTo>
                  <a:cubicBezTo>
                    <a:pt x="f24" y="f25"/>
                    <a:pt x="f20" y="f26"/>
                    <a:pt x="f27" y="f18"/>
                  </a:cubicBezTo>
                  <a:cubicBezTo>
                    <a:pt x="f6" y="f28"/>
                    <a:pt x="f16" y="f5"/>
                    <a:pt x="f8" y="f9"/>
                  </a:cubicBezTo>
                  <a:close/>
                </a:path>
              </a:pathLst>
            </a:custGeom>
            <a:solidFill>
              <a:srgbClr val="D60000"/>
            </a:solidFill>
            <a:ln w="9528" cap="flat">
              <a:solidFill>
                <a:srgbClr val="D6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452">
              <a:extLst>
                <a:ext uri="{FF2B5EF4-FFF2-40B4-BE49-F238E27FC236}">
                  <a16:creationId xmlns:a16="http://schemas.microsoft.com/office/drawing/2014/main" id="{A6D691F5-0492-4E9D-9902-3B96638E97E6}"/>
                </a:ext>
              </a:extLst>
            </p:cNvPr>
            <p:cNvSpPr/>
            <p:nvPr/>
          </p:nvSpPr>
          <p:spPr>
            <a:xfrm>
              <a:off x="3481623" y="5061542"/>
              <a:ext cx="694907" cy="3311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5"/>
                <a:gd name="f8" fmla="val 2"/>
                <a:gd name="f9" fmla="val 1"/>
                <a:gd name="f10" fmla="val 24"/>
                <a:gd name="f11" fmla="val 23"/>
                <a:gd name="f12" fmla="val 22"/>
                <a:gd name="f13" fmla="val 21"/>
                <a:gd name="f14" fmla="val 56"/>
                <a:gd name="f15" fmla="val 11"/>
                <a:gd name="f16" fmla="val 12"/>
                <a:gd name="f17" fmla="val 13"/>
                <a:gd name="f18" fmla="val 14"/>
                <a:gd name="f19" fmla="val 55"/>
                <a:gd name="f20" fmla="val 54"/>
                <a:gd name="f21" fmla="val 4"/>
                <a:gd name="f22" fmla="val 3"/>
                <a:gd name="f23" fmla="+- 0 0 -90"/>
                <a:gd name="f24" fmla="*/ f3 1 57"/>
                <a:gd name="f25" fmla="*/ f4 1 25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57"/>
                <a:gd name="f34" fmla="*/ f30 1 25"/>
                <a:gd name="f35" fmla="*/ 2 f31 1"/>
                <a:gd name="f36" fmla="*/ 25 f30 1"/>
                <a:gd name="f37" fmla="*/ 0 f31 1"/>
                <a:gd name="f38" fmla="*/ 24 f30 1"/>
                <a:gd name="f39" fmla="*/ 22 f30 1"/>
                <a:gd name="f40" fmla="*/ 56 f31 1"/>
                <a:gd name="f41" fmla="*/ 11 f30 1"/>
                <a:gd name="f42" fmla="*/ 57 f31 1"/>
                <a:gd name="f43" fmla="*/ 13 f30 1"/>
                <a:gd name="f44" fmla="*/ 54 f31 1"/>
                <a:gd name="f45" fmla="*/ 14 f30 1"/>
                <a:gd name="f46" fmla="*/ 3 f31 1"/>
                <a:gd name="f47" fmla="+- f32 0 f1"/>
                <a:gd name="f48" fmla="*/ f35 1 57"/>
                <a:gd name="f49" fmla="*/ f36 1 25"/>
                <a:gd name="f50" fmla="*/ f37 1 57"/>
                <a:gd name="f51" fmla="*/ f38 1 25"/>
                <a:gd name="f52" fmla="*/ f39 1 25"/>
                <a:gd name="f53" fmla="*/ f40 1 57"/>
                <a:gd name="f54" fmla="*/ f41 1 25"/>
                <a:gd name="f55" fmla="*/ f42 1 57"/>
                <a:gd name="f56" fmla="*/ f43 1 25"/>
                <a:gd name="f57" fmla="*/ f44 1 57"/>
                <a:gd name="f58" fmla="*/ f45 1 25"/>
                <a:gd name="f59" fmla="*/ f46 1 57"/>
                <a:gd name="f60" fmla="*/ 0 1 f33"/>
                <a:gd name="f61" fmla="*/ f27 1 f33"/>
                <a:gd name="f62" fmla="*/ 0 1 f34"/>
                <a:gd name="f63" fmla="*/ f28 1 f34"/>
                <a:gd name="f64" fmla="*/ f48 1 f33"/>
                <a:gd name="f65" fmla="*/ f49 1 f34"/>
                <a:gd name="f66" fmla="*/ f50 1 f33"/>
                <a:gd name="f67" fmla="*/ f51 1 f34"/>
                <a:gd name="f68" fmla="*/ f52 1 f34"/>
                <a:gd name="f69" fmla="*/ f53 1 f33"/>
                <a:gd name="f70" fmla="*/ f54 1 f34"/>
                <a:gd name="f71" fmla="*/ f55 1 f33"/>
                <a:gd name="f72" fmla="*/ f56 1 f34"/>
                <a:gd name="f73" fmla="*/ f57 1 f33"/>
                <a:gd name="f74" fmla="*/ f58 1 f34"/>
                <a:gd name="f75" fmla="*/ f59 1 f33"/>
                <a:gd name="f76" fmla="*/ f60 f24 1"/>
                <a:gd name="f77" fmla="*/ f61 f24 1"/>
                <a:gd name="f78" fmla="*/ f63 f25 1"/>
                <a:gd name="f79" fmla="*/ f62 f25 1"/>
                <a:gd name="f80" fmla="*/ f64 f24 1"/>
                <a:gd name="f81" fmla="*/ f65 f25 1"/>
                <a:gd name="f82" fmla="*/ f66 f24 1"/>
                <a:gd name="f83" fmla="*/ f67 f25 1"/>
                <a:gd name="f84" fmla="*/ f68 f25 1"/>
                <a:gd name="f85" fmla="*/ f69 f24 1"/>
                <a:gd name="f86" fmla="*/ f70 f25 1"/>
                <a:gd name="f87" fmla="*/ f71 f24 1"/>
                <a:gd name="f88" fmla="*/ f72 f25 1"/>
                <a:gd name="f89" fmla="*/ f73 f24 1"/>
                <a:gd name="f90" fmla="*/ f74 f25 1"/>
                <a:gd name="f91" fmla="*/ f7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80" y="f81"/>
                </a:cxn>
                <a:cxn ang="f47">
                  <a:pos x="f82" y="f83"/>
                </a:cxn>
                <a:cxn ang="f47">
                  <a:pos x="f82" y="f84"/>
                </a:cxn>
                <a:cxn ang="f47">
                  <a:pos x="f85" y="f86"/>
                </a:cxn>
                <a:cxn ang="f47">
                  <a:pos x="f87" y="f88"/>
                </a:cxn>
                <a:cxn ang="f47">
                  <a:pos x="f89" y="f90"/>
                </a:cxn>
                <a:cxn ang="f47">
                  <a:pos x="f91" y="f83"/>
                </a:cxn>
                <a:cxn ang="f47">
                  <a:pos x="f80" y="f81"/>
                </a:cxn>
              </a:cxnLst>
              <a:rect l="f76" t="f79" r="f77" b="f78"/>
              <a:pathLst>
                <a:path w="57" h="25">
                  <a:moveTo>
                    <a:pt x="f8" y="f7"/>
                  </a:moveTo>
                  <a:cubicBezTo>
                    <a:pt x="f9" y="f7"/>
                    <a:pt x="f9" y="f10"/>
                    <a:pt x="f5" y="f10"/>
                  </a:cubicBezTo>
                  <a:cubicBezTo>
                    <a:pt x="f5" y="f11"/>
                    <a:pt x="f5" y="f12"/>
                    <a:pt x="f5" y="f12"/>
                  </a:cubicBezTo>
                  <a:cubicBezTo>
                    <a:pt x="f9" y="f13"/>
                    <a:pt x="f11" y="f5"/>
                    <a:pt x="f14" y="f15"/>
                  </a:cubicBezTo>
                  <a:cubicBezTo>
                    <a:pt x="f14" y="f15"/>
                    <a:pt x="f6" y="f16"/>
                    <a:pt x="f6" y="f17"/>
                  </a:cubicBezTo>
                  <a:cubicBezTo>
                    <a:pt x="f14" y="f18"/>
                    <a:pt x="f19" y="f18"/>
                    <a:pt x="f20" y="f18"/>
                  </a:cubicBezTo>
                  <a:cubicBezTo>
                    <a:pt x="f10" y="f21"/>
                    <a:pt x="f22" y="f10"/>
                    <a:pt x="f22" y="f10"/>
                  </a:cubicBezTo>
                  <a:cubicBezTo>
                    <a:pt x="f8" y="f10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453">
              <a:extLst>
                <a:ext uri="{FF2B5EF4-FFF2-40B4-BE49-F238E27FC236}">
                  <a16:creationId xmlns:a16="http://schemas.microsoft.com/office/drawing/2014/main" id="{82F7CDCA-C9D7-4EFC-BFC1-4C012B1DCEF1}"/>
                </a:ext>
              </a:extLst>
            </p:cNvPr>
            <p:cNvSpPr/>
            <p:nvPr/>
          </p:nvSpPr>
          <p:spPr>
            <a:xfrm>
              <a:off x="3526456" y="5376516"/>
              <a:ext cx="702368" cy="2826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1"/>
                <a:gd name="f8" fmla="val 17"/>
                <a:gd name="f9" fmla="val 15"/>
                <a:gd name="f10" fmla="val 18"/>
                <a:gd name="f11" fmla="val 8"/>
                <a:gd name="f12" fmla="val 1"/>
                <a:gd name="f13" fmla="val 14"/>
                <a:gd name="f14" fmla="val 13"/>
                <a:gd name="f15" fmla="val 12"/>
                <a:gd name="f16" fmla="val 11"/>
                <a:gd name="f17" fmla="val 2"/>
                <a:gd name="f18" fmla="val 33"/>
                <a:gd name="f19" fmla="val 54"/>
                <a:gd name="f20" fmla="val 55"/>
                <a:gd name="f21" fmla="val 56"/>
                <a:gd name="f22" fmla="val 3"/>
                <a:gd name="f23" fmla="val 4"/>
                <a:gd name="f24" fmla="val 43"/>
                <a:gd name="f25" fmla="+- 0 0 -90"/>
                <a:gd name="f26" fmla="*/ f3 1 57"/>
                <a:gd name="f27" fmla="*/ f4 1 21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57"/>
                <a:gd name="f36" fmla="*/ f32 1 21"/>
                <a:gd name="f37" fmla="*/ 21 f33 1"/>
                <a:gd name="f38" fmla="*/ 17 f32 1"/>
                <a:gd name="f39" fmla="*/ 1 f33 1"/>
                <a:gd name="f40" fmla="*/ 14 f32 1"/>
                <a:gd name="f41" fmla="*/ 0 f33 1"/>
                <a:gd name="f42" fmla="*/ 12 f32 1"/>
                <a:gd name="f43" fmla="*/ 2 f33 1"/>
                <a:gd name="f44" fmla="*/ 11 f32 1"/>
                <a:gd name="f45" fmla="*/ 54 f33 1"/>
                <a:gd name="f46" fmla="*/ 1 f32 1"/>
                <a:gd name="f47" fmla="*/ 56 f33 1"/>
                <a:gd name="f48" fmla="*/ 4 f32 1"/>
                <a:gd name="f49" fmla="+- f34 0 f1"/>
                <a:gd name="f50" fmla="*/ f37 1 57"/>
                <a:gd name="f51" fmla="*/ f38 1 21"/>
                <a:gd name="f52" fmla="*/ f39 1 57"/>
                <a:gd name="f53" fmla="*/ f40 1 21"/>
                <a:gd name="f54" fmla="*/ f41 1 57"/>
                <a:gd name="f55" fmla="*/ f42 1 21"/>
                <a:gd name="f56" fmla="*/ f43 1 57"/>
                <a:gd name="f57" fmla="*/ f44 1 21"/>
                <a:gd name="f58" fmla="*/ f45 1 57"/>
                <a:gd name="f59" fmla="*/ f46 1 21"/>
                <a:gd name="f60" fmla="*/ f47 1 57"/>
                <a:gd name="f61" fmla="*/ f48 1 21"/>
                <a:gd name="f62" fmla="*/ 0 1 f35"/>
                <a:gd name="f63" fmla="*/ f29 1 f35"/>
                <a:gd name="f64" fmla="*/ 0 1 f36"/>
                <a:gd name="f65" fmla="*/ f30 1 f36"/>
                <a:gd name="f66" fmla="*/ f50 1 f35"/>
                <a:gd name="f67" fmla="*/ f51 1 f36"/>
                <a:gd name="f68" fmla="*/ f52 1 f35"/>
                <a:gd name="f69" fmla="*/ f53 1 f36"/>
                <a:gd name="f70" fmla="*/ f54 1 f35"/>
                <a:gd name="f71" fmla="*/ f55 1 f36"/>
                <a:gd name="f72" fmla="*/ f56 1 f35"/>
                <a:gd name="f73" fmla="*/ f57 1 f36"/>
                <a:gd name="f74" fmla="*/ f58 1 f35"/>
                <a:gd name="f75" fmla="*/ f59 1 f36"/>
                <a:gd name="f76" fmla="*/ f60 1 f35"/>
                <a:gd name="f77" fmla="*/ f61 1 f36"/>
                <a:gd name="f78" fmla="*/ f62 f26 1"/>
                <a:gd name="f79" fmla="*/ f63 f26 1"/>
                <a:gd name="f80" fmla="*/ f65 f27 1"/>
                <a:gd name="f81" fmla="*/ f64 f27 1"/>
                <a:gd name="f82" fmla="*/ f66 f26 1"/>
                <a:gd name="f83" fmla="*/ f67 f27 1"/>
                <a:gd name="f84" fmla="*/ f68 f26 1"/>
                <a:gd name="f85" fmla="*/ f69 f27 1"/>
                <a:gd name="f86" fmla="*/ f70 f26 1"/>
                <a:gd name="f87" fmla="*/ f71 f27 1"/>
                <a:gd name="f88" fmla="*/ f72 f26 1"/>
                <a:gd name="f89" fmla="*/ f73 f27 1"/>
                <a:gd name="f90" fmla="*/ f74 f26 1"/>
                <a:gd name="f91" fmla="*/ f75 f27 1"/>
                <a:gd name="f92" fmla="*/ f76 f26 1"/>
                <a:gd name="f93" fmla="*/ f7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91"/>
                </a:cxn>
                <a:cxn ang="f49">
                  <a:pos x="f92" y="f93"/>
                </a:cxn>
                <a:cxn ang="f49">
                  <a:pos x="f82" y="f83"/>
                </a:cxn>
              </a:cxnLst>
              <a:rect l="f78" t="f81" r="f79" b="f80"/>
              <a:pathLst>
                <a:path w="57" h="21">
                  <a:moveTo>
                    <a:pt x="f7" y="f8"/>
                  </a:moveTo>
                  <a:cubicBezTo>
                    <a:pt x="f9" y="f10"/>
                    <a:pt x="f11" y="f8"/>
                    <a:pt x="f12" y="f13"/>
                  </a:cubicBezTo>
                  <a:cubicBezTo>
                    <a:pt x="f5" y="f13"/>
                    <a:pt x="f5" y="f14"/>
                    <a:pt x="f5" y="f15"/>
                  </a:cubicBezTo>
                  <a:cubicBezTo>
                    <a:pt x="f5" y="f16"/>
                    <a:pt x="f12" y="f16"/>
                    <a:pt x="f17" y="f16"/>
                  </a:cubicBezTo>
                  <a:cubicBezTo>
                    <a:pt x="f18" y="f7"/>
                    <a:pt x="f19" y="f12"/>
                    <a:pt x="f19" y="f12"/>
                  </a:cubicBezTo>
                  <a:cubicBezTo>
                    <a:pt x="f20" y="f5"/>
                    <a:pt x="f21" y="f5"/>
                    <a:pt x="f21" y="f12"/>
                  </a:cubicBezTo>
                  <a:cubicBezTo>
                    <a:pt x="f6" y="f17"/>
                    <a:pt x="f6" y="f22"/>
                    <a:pt x="f21" y="f23"/>
                  </a:cubicBezTo>
                  <a:cubicBezTo>
                    <a:pt x="f21" y="f23"/>
                    <a:pt x="f24" y="f8"/>
                    <a:pt x="f7" y="f8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454">
              <a:extLst>
                <a:ext uri="{FF2B5EF4-FFF2-40B4-BE49-F238E27FC236}">
                  <a16:creationId xmlns:a16="http://schemas.microsoft.com/office/drawing/2014/main" id="{86599D45-606C-401F-BFBB-37D466287DAE}"/>
                </a:ext>
              </a:extLst>
            </p:cNvPr>
            <p:cNvSpPr/>
            <p:nvPr/>
          </p:nvSpPr>
          <p:spPr>
            <a:xfrm>
              <a:off x="3563819" y="5303830"/>
              <a:ext cx="552928" cy="1372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11"/>
                <a:gd name="f8" fmla="val 2"/>
                <a:gd name="f9" fmla="val 1"/>
                <a:gd name="f10" fmla="val 10"/>
                <a:gd name="f11" fmla="val 9"/>
                <a:gd name="f12" fmla="val 8"/>
                <a:gd name="f13" fmla="val 7"/>
                <a:gd name="f14" fmla="val 43"/>
                <a:gd name="f15" fmla="val 44"/>
                <a:gd name="f16" fmla="val 3"/>
                <a:gd name="f17" fmla="val 4"/>
                <a:gd name="f18" fmla="+- 0 0 -90"/>
                <a:gd name="f19" fmla="*/ f3 1 45"/>
                <a:gd name="f20" fmla="*/ f4 1 1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45"/>
                <a:gd name="f29" fmla="*/ f25 1 11"/>
                <a:gd name="f30" fmla="*/ 2 f26 1"/>
                <a:gd name="f31" fmla="*/ 11 f25 1"/>
                <a:gd name="f32" fmla="*/ 0 f26 1"/>
                <a:gd name="f33" fmla="*/ 9 f25 1"/>
                <a:gd name="f34" fmla="*/ 1 f26 1"/>
                <a:gd name="f35" fmla="*/ 7 f25 1"/>
                <a:gd name="f36" fmla="*/ 43 f26 1"/>
                <a:gd name="f37" fmla="*/ 0 f25 1"/>
                <a:gd name="f38" fmla="*/ 45 f26 1"/>
                <a:gd name="f39" fmla="*/ 2 f25 1"/>
                <a:gd name="f40" fmla="*/ 44 f26 1"/>
                <a:gd name="f41" fmla="*/ 4 f25 1"/>
                <a:gd name="f42" fmla="+- f27 0 f1"/>
                <a:gd name="f43" fmla="*/ f30 1 45"/>
                <a:gd name="f44" fmla="*/ f31 1 11"/>
                <a:gd name="f45" fmla="*/ f32 1 45"/>
                <a:gd name="f46" fmla="*/ f33 1 11"/>
                <a:gd name="f47" fmla="*/ f34 1 45"/>
                <a:gd name="f48" fmla="*/ f35 1 11"/>
                <a:gd name="f49" fmla="*/ f36 1 45"/>
                <a:gd name="f50" fmla="*/ f37 1 11"/>
                <a:gd name="f51" fmla="*/ f38 1 45"/>
                <a:gd name="f52" fmla="*/ f39 1 11"/>
                <a:gd name="f53" fmla="*/ f40 1 45"/>
                <a:gd name="f54" fmla="*/ f41 1 11"/>
                <a:gd name="f55" fmla="*/ 0 1 f28"/>
                <a:gd name="f56" fmla="*/ f22 1 f28"/>
                <a:gd name="f57" fmla="*/ 0 1 f29"/>
                <a:gd name="f58" fmla="*/ f23 1 f29"/>
                <a:gd name="f59" fmla="*/ f43 1 f28"/>
                <a:gd name="f60" fmla="*/ f44 1 f29"/>
                <a:gd name="f61" fmla="*/ f45 1 f28"/>
                <a:gd name="f62" fmla="*/ f46 1 f29"/>
                <a:gd name="f63" fmla="*/ f47 1 f28"/>
                <a:gd name="f64" fmla="*/ f48 1 f29"/>
                <a:gd name="f65" fmla="*/ f49 1 f28"/>
                <a:gd name="f66" fmla="*/ f50 1 f29"/>
                <a:gd name="f67" fmla="*/ f51 1 f28"/>
                <a:gd name="f68" fmla="*/ f52 1 f29"/>
                <a:gd name="f69" fmla="*/ f53 1 f28"/>
                <a:gd name="f70" fmla="*/ f54 1 f29"/>
                <a:gd name="f71" fmla="*/ f55 f19 1"/>
                <a:gd name="f72" fmla="*/ f56 f19 1"/>
                <a:gd name="f73" fmla="*/ f58 f20 1"/>
                <a:gd name="f74" fmla="*/ f57 f20 1"/>
                <a:gd name="f75" fmla="*/ f59 f19 1"/>
                <a:gd name="f76" fmla="*/ f60 f20 1"/>
                <a:gd name="f77" fmla="*/ f61 f19 1"/>
                <a:gd name="f78" fmla="*/ f62 f20 1"/>
                <a:gd name="f79" fmla="*/ f63 f19 1"/>
                <a:gd name="f80" fmla="*/ f64 f20 1"/>
                <a:gd name="f81" fmla="*/ f65 f19 1"/>
                <a:gd name="f82" fmla="*/ f66 f20 1"/>
                <a:gd name="f83" fmla="*/ f67 f19 1"/>
                <a:gd name="f84" fmla="*/ f68 f20 1"/>
                <a:gd name="f85" fmla="*/ f69 f19 1"/>
                <a:gd name="f86" fmla="*/ f7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81" y="f82"/>
                </a:cxn>
                <a:cxn ang="f42">
                  <a:pos x="f83" y="f84"/>
                </a:cxn>
                <a:cxn ang="f42">
                  <a:pos x="f85" y="f86"/>
                </a:cxn>
                <a:cxn ang="f42">
                  <a:pos x="f75" y="f76"/>
                </a:cxn>
              </a:cxnLst>
              <a:rect l="f71" t="f74" r="f72" b="f73"/>
              <a:pathLst>
                <a:path w="45" h="11">
                  <a:moveTo>
                    <a:pt x="f8" y="f7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12"/>
                    <a:pt x="f5" y="f13"/>
                    <a:pt x="f9" y="f13"/>
                  </a:cubicBezTo>
                  <a:cubicBezTo>
                    <a:pt x="f14" y="f5"/>
                    <a:pt x="f14" y="f5"/>
                    <a:pt x="f14" y="f5"/>
                  </a:cubicBezTo>
                  <a:cubicBezTo>
                    <a:pt x="f15" y="f5"/>
                    <a:pt x="f6" y="f9"/>
                    <a:pt x="f6" y="f8"/>
                  </a:cubicBezTo>
                  <a:cubicBezTo>
                    <a:pt x="f6" y="f16"/>
                    <a:pt x="f6" y="f17"/>
                    <a:pt x="f15" y="f17"/>
                  </a:cubicBezTo>
                  <a:cubicBezTo>
                    <a:pt x="f8" y="f7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455">
              <a:extLst>
                <a:ext uri="{FF2B5EF4-FFF2-40B4-BE49-F238E27FC236}">
                  <a16:creationId xmlns:a16="http://schemas.microsoft.com/office/drawing/2014/main" id="{E3D70654-E392-4DC5-AE26-4664FFD91EB1}"/>
                </a:ext>
              </a:extLst>
            </p:cNvPr>
            <p:cNvSpPr/>
            <p:nvPr/>
          </p:nvSpPr>
          <p:spPr>
            <a:xfrm>
              <a:off x="2868920" y="7928597"/>
              <a:ext cx="321301" cy="2261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17"/>
                <a:gd name="f8" fmla="val 25"/>
                <a:gd name="f9" fmla="val 4"/>
                <a:gd name="f10" fmla="val 3"/>
                <a:gd name="f11" fmla="val 2"/>
                <a:gd name="f12" fmla="val 1"/>
                <a:gd name="f13" fmla="val 23"/>
                <a:gd name="f14" fmla="val 13"/>
                <a:gd name="f15" fmla="val 14"/>
                <a:gd name="f16" fmla="val 16"/>
                <a:gd name="f17" fmla="+- 0 0 -90"/>
                <a:gd name="f18" fmla="*/ f3 1 26"/>
                <a:gd name="f19" fmla="*/ f4 1 1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6"/>
                <a:gd name="f28" fmla="*/ f24 1 17"/>
                <a:gd name="f29" fmla="*/ 25 f25 1"/>
                <a:gd name="f30" fmla="*/ 4 f24 1"/>
                <a:gd name="f31" fmla="*/ 1 f24 1"/>
                <a:gd name="f32" fmla="*/ 23 f25 1"/>
                <a:gd name="f33" fmla="*/ 0 f24 1"/>
                <a:gd name="f34" fmla="*/ 0 f25 1"/>
                <a:gd name="f35" fmla="*/ 13 f24 1"/>
                <a:gd name="f36" fmla="*/ 1 f25 1"/>
                <a:gd name="f37" fmla="*/ 17 f24 1"/>
                <a:gd name="f38" fmla="+- f26 0 f1"/>
                <a:gd name="f39" fmla="*/ f29 1 26"/>
                <a:gd name="f40" fmla="*/ f30 1 17"/>
                <a:gd name="f41" fmla="*/ f31 1 17"/>
                <a:gd name="f42" fmla="*/ f32 1 26"/>
                <a:gd name="f43" fmla="*/ f33 1 17"/>
                <a:gd name="f44" fmla="*/ f34 1 26"/>
                <a:gd name="f45" fmla="*/ f35 1 17"/>
                <a:gd name="f46" fmla="*/ f36 1 26"/>
                <a:gd name="f47" fmla="*/ f37 1 17"/>
                <a:gd name="f48" fmla="*/ 0 1 f27"/>
                <a:gd name="f49" fmla="*/ f21 1 f27"/>
                <a:gd name="f50" fmla="*/ 0 1 f28"/>
                <a:gd name="f51" fmla="*/ f22 1 f28"/>
                <a:gd name="f52" fmla="*/ f39 1 f27"/>
                <a:gd name="f53" fmla="*/ f40 1 f28"/>
                <a:gd name="f54" fmla="*/ f41 1 f28"/>
                <a:gd name="f55" fmla="*/ f42 1 f27"/>
                <a:gd name="f56" fmla="*/ f43 1 f28"/>
                <a:gd name="f57" fmla="*/ f44 1 f27"/>
                <a:gd name="f58" fmla="*/ f45 1 f28"/>
                <a:gd name="f59" fmla="*/ f46 1 f27"/>
                <a:gd name="f60" fmla="*/ f47 1 f28"/>
                <a:gd name="f61" fmla="*/ f48 f18 1"/>
                <a:gd name="f62" fmla="*/ f49 f18 1"/>
                <a:gd name="f63" fmla="*/ f51 f19 1"/>
                <a:gd name="f64" fmla="*/ f50 f19 1"/>
                <a:gd name="f65" fmla="*/ f52 f18 1"/>
                <a:gd name="f66" fmla="*/ f53 f19 1"/>
                <a:gd name="f67" fmla="*/ f54 f19 1"/>
                <a:gd name="f68" fmla="*/ f55 f18 1"/>
                <a:gd name="f69" fmla="*/ f56 f19 1"/>
                <a:gd name="f70" fmla="*/ f57 f18 1"/>
                <a:gd name="f71" fmla="*/ f58 f19 1"/>
                <a:gd name="f72" fmla="*/ f59 f18 1"/>
                <a:gd name="f73" fmla="*/ f60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5" y="f66"/>
                </a:cxn>
                <a:cxn ang="f38">
                  <a:pos x="f65" y="f67"/>
                </a:cxn>
                <a:cxn ang="f38">
                  <a:pos x="f68" y="f69"/>
                </a:cxn>
                <a:cxn ang="f38">
                  <a:pos x="f70" y="f71"/>
                </a:cxn>
                <a:cxn ang="f38">
                  <a:pos x="f72" y="f73"/>
                </a:cxn>
                <a:cxn ang="f38">
                  <a:pos x="f65" y="f66"/>
                </a:cxn>
              </a:cxnLst>
              <a:rect l="f61" t="f64" r="f62" b="f63"/>
              <a:pathLst>
                <a:path w="26" h="17">
                  <a:moveTo>
                    <a:pt x="f8" y="f9"/>
                  </a:moveTo>
                  <a:cubicBezTo>
                    <a:pt x="f8" y="f10"/>
                    <a:pt x="f6" y="f11"/>
                    <a:pt x="f8" y="f12"/>
                  </a:cubicBezTo>
                  <a:cubicBezTo>
                    <a:pt x="f8" y="f5"/>
                    <a:pt x="f13" y="f5"/>
                    <a:pt x="f13" y="f5"/>
                  </a:cubicBezTo>
                  <a:cubicBezTo>
                    <a:pt x="f5" y="f14"/>
                    <a:pt x="f5" y="f14"/>
                    <a:pt x="f5" y="f14"/>
                  </a:cubicBezTo>
                  <a:cubicBezTo>
                    <a:pt x="f12" y="f15"/>
                    <a:pt x="f12" y="f16"/>
                    <a:pt x="f12" y="f7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456">
              <a:extLst>
                <a:ext uri="{FF2B5EF4-FFF2-40B4-BE49-F238E27FC236}">
                  <a16:creationId xmlns:a16="http://schemas.microsoft.com/office/drawing/2014/main" id="{93BD6D68-11DB-4598-A744-14D74F2FF369}"/>
                </a:ext>
              </a:extLst>
            </p:cNvPr>
            <p:cNvSpPr/>
            <p:nvPr/>
          </p:nvSpPr>
          <p:spPr>
            <a:xfrm>
              <a:off x="2846499" y="7783226"/>
              <a:ext cx="500624" cy="2342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18"/>
                <a:gd name="f8" fmla="val 1"/>
                <a:gd name="f9" fmla="val 5"/>
                <a:gd name="f10" fmla="val 12"/>
                <a:gd name="f11" fmla="val 16"/>
                <a:gd name="f12" fmla="val 4"/>
                <a:gd name="f13" fmla="val 39"/>
                <a:gd name="f14" fmla="val 40"/>
                <a:gd name="f15" fmla="val 3"/>
                <a:gd name="f16" fmla="val 2"/>
                <a:gd name="f17" fmla="val 17"/>
                <a:gd name="f18" fmla="val 6"/>
                <a:gd name="f19" fmla="val 7"/>
                <a:gd name="f20" fmla="val 14"/>
                <a:gd name="f21" fmla="val 15"/>
                <a:gd name="f22" fmla="+- 0 0 -90"/>
                <a:gd name="f23" fmla="*/ f3 1 41"/>
                <a:gd name="f24" fmla="*/ f4 1 18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41"/>
                <a:gd name="f33" fmla="*/ f29 1 18"/>
                <a:gd name="f34" fmla="*/ 1 f30 1"/>
                <a:gd name="f35" fmla="*/ 18 f29 1"/>
                <a:gd name="f36" fmla="*/ 39 f30 1"/>
                <a:gd name="f37" fmla="*/ 4 f29 1"/>
                <a:gd name="f38" fmla="*/ 41 f30 1"/>
                <a:gd name="f39" fmla="*/ 2 f29 1"/>
                <a:gd name="f40" fmla="*/ 0 f29 1"/>
                <a:gd name="f41" fmla="*/ 0 f30 1"/>
                <a:gd name="f42" fmla="*/ 14 f29 1"/>
                <a:gd name="f43" fmla="+- f31 0 f1"/>
                <a:gd name="f44" fmla="*/ f34 1 41"/>
                <a:gd name="f45" fmla="*/ f35 1 18"/>
                <a:gd name="f46" fmla="*/ f36 1 41"/>
                <a:gd name="f47" fmla="*/ f37 1 18"/>
                <a:gd name="f48" fmla="*/ f38 1 41"/>
                <a:gd name="f49" fmla="*/ f39 1 18"/>
                <a:gd name="f50" fmla="*/ f40 1 18"/>
                <a:gd name="f51" fmla="*/ f41 1 41"/>
                <a:gd name="f52" fmla="*/ f42 1 18"/>
                <a:gd name="f53" fmla="*/ 0 1 f32"/>
                <a:gd name="f54" fmla="*/ f26 1 f32"/>
                <a:gd name="f55" fmla="*/ 0 1 f33"/>
                <a:gd name="f56" fmla="*/ f27 1 f33"/>
                <a:gd name="f57" fmla="*/ f44 1 f32"/>
                <a:gd name="f58" fmla="*/ f45 1 f33"/>
                <a:gd name="f59" fmla="*/ f46 1 f32"/>
                <a:gd name="f60" fmla="*/ f47 1 f33"/>
                <a:gd name="f61" fmla="*/ f48 1 f32"/>
                <a:gd name="f62" fmla="*/ f49 1 f33"/>
                <a:gd name="f63" fmla="*/ f50 1 f33"/>
                <a:gd name="f64" fmla="*/ f51 1 f32"/>
                <a:gd name="f65" fmla="*/ f52 1 f33"/>
                <a:gd name="f66" fmla="*/ f53 f23 1"/>
                <a:gd name="f67" fmla="*/ f54 f23 1"/>
                <a:gd name="f68" fmla="*/ f56 f24 1"/>
                <a:gd name="f69" fmla="*/ f55 f24 1"/>
                <a:gd name="f70" fmla="*/ f57 f23 1"/>
                <a:gd name="f71" fmla="*/ f58 f24 1"/>
                <a:gd name="f72" fmla="*/ f59 f23 1"/>
                <a:gd name="f73" fmla="*/ f60 f24 1"/>
                <a:gd name="f74" fmla="*/ f61 f23 1"/>
                <a:gd name="f75" fmla="*/ f62 f24 1"/>
                <a:gd name="f76" fmla="*/ f63 f24 1"/>
                <a:gd name="f77" fmla="*/ f64 f23 1"/>
                <a:gd name="f78" fmla="*/ f6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72" y="f76"/>
                </a:cxn>
                <a:cxn ang="f43">
                  <a:pos x="f72" y="f76"/>
                </a:cxn>
                <a:cxn ang="f43">
                  <a:pos x="f77" y="f78"/>
                </a:cxn>
                <a:cxn ang="f43">
                  <a:pos x="f70" y="f71"/>
                </a:cxn>
              </a:cxnLst>
              <a:rect l="f66" t="f69" r="f67" b="f68"/>
              <a:pathLst>
                <a:path w="41" h="18">
                  <a:moveTo>
                    <a:pt x="f8" y="f7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6" y="f15"/>
                    <a:pt x="f6" y="f16"/>
                  </a:cubicBezTo>
                  <a:cubicBezTo>
                    <a:pt x="f6" y="f8"/>
                    <a:pt x="f14" y="f5"/>
                    <a:pt x="f13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17" y="f5"/>
                    <a:pt x="f18" y="f19"/>
                    <a:pt x="f5" y="f20"/>
                  </a:cubicBezTo>
                  <a:cubicBezTo>
                    <a:pt x="f5" y="f21"/>
                    <a:pt x="f8" y="f17"/>
                    <a:pt x="f8" y="f7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457">
              <a:extLst>
                <a:ext uri="{FF2B5EF4-FFF2-40B4-BE49-F238E27FC236}">
                  <a16:creationId xmlns:a16="http://schemas.microsoft.com/office/drawing/2014/main" id="{5170BCC3-D7BE-4330-9B5D-0F7699FB2C1D}"/>
                </a:ext>
              </a:extLst>
            </p:cNvPr>
            <p:cNvSpPr/>
            <p:nvPr/>
          </p:nvSpPr>
          <p:spPr>
            <a:xfrm>
              <a:off x="2891332" y="7928597"/>
              <a:ext cx="493154" cy="2988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39"/>
                <a:gd name="f9" fmla="val 3"/>
                <a:gd name="f10" fmla="val 1"/>
                <a:gd name="f11" fmla="val 38"/>
                <a:gd name="f12" fmla="val 37"/>
                <a:gd name="f13" fmla="val 36"/>
                <a:gd name="f14" fmla="val 24"/>
                <a:gd name="f15" fmla="val 14"/>
                <a:gd name="f16" fmla="val 7"/>
                <a:gd name="f17" fmla="val 18"/>
                <a:gd name="f18" fmla="val 20"/>
                <a:gd name="f19" fmla="val 21"/>
                <a:gd name="f20" fmla="val 22"/>
                <a:gd name="f21" fmla="val 9"/>
                <a:gd name="f22" fmla="val 26"/>
                <a:gd name="f23" fmla="+- 0 0 -90"/>
                <a:gd name="f24" fmla="*/ f3 1 40"/>
                <a:gd name="f25" fmla="*/ f4 1 23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40"/>
                <a:gd name="f34" fmla="*/ f30 1 23"/>
                <a:gd name="f35" fmla="*/ 39 f31 1"/>
                <a:gd name="f36" fmla="*/ 3 f30 1"/>
                <a:gd name="f37" fmla="*/ 1 f30 1"/>
                <a:gd name="f38" fmla="*/ 36 f31 1"/>
                <a:gd name="f39" fmla="*/ 0 f31 1"/>
                <a:gd name="f40" fmla="*/ 20 f30 1"/>
                <a:gd name="f41" fmla="*/ 1 f31 1"/>
                <a:gd name="f42" fmla="*/ 23 f30 1"/>
                <a:gd name="f43" fmla="+- f32 0 f1"/>
                <a:gd name="f44" fmla="*/ f35 1 40"/>
                <a:gd name="f45" fmla="*/ f36 1 23"/>
                <a:gd name="f46" fmla="*/ f37 1 23"/>
                <a:gd name="f47" fmla="*/ f38 1 40"/>
                <a:gd name="f48" fmla="*/ f39 1 40"/>
                <a:gd name="f49" fmla="*/ f40 1 23"/>
                <a:gd name="f50" fmla="*/ f41 1 40"/>
                <a:gd name="f51" fmla="*/ f42 1 23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4"/>
                <a:gd name="f59" fmla="*/ f47 1 f33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5 1"/>
                <a:gd name="f71" fmla="*/ f59 f24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68" y="f70"/>
                </a:cxn>
                <a:cxn ang="f43">
                  <a:pos x="f71" y="f70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40" h="23">
                  <a:moveTo>
                    <a:pt x="f8" y="f9"/>
                  </a:moveTo>
                  <a:cubicBezTo>
                    <a:pt x="f6" y="f9"/>
                    <a:pt x="f6" y="f10"/>
                    <a:pt x="f8" y="f10"/>
                  </a:cubicBezTo>
                  <a:cubicBezTo>
                    <a:pt x="f11" y="f5"/>
                    <a:pt x="f12" y="f5"/>
                    <a:pt x="f13" y="f10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10" y="f7"/>
                  </a:cubicBezTo>
                  <a:cubicBezTo>
                    <a:pt x="f21" y="f20"/>
                    <a:pt x="f22" y="f17"/>
                    <a:pt x="f8" y="f9"/>
                  </a:cubicBezTo>
                  <a:close/>
                </a:path>
              </a:pathLst>
            </a:custGeom>
            <a:solidFill>
              <a:srgbClr val="D17E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Овал 14">
              <a:extLst>
                <a:ext uri="{FF2B5EF4-FFF2-40B4-BE49-F238E27FC236}">
                  <a16:creationId xmlns:a16="http://schemas.microsoft.com/office/drawing/2014/main" id="{5EBDEB7D-2D32-4D53-BF4D-0C44E443B0B6}"/>
                </a:ext>
              </a:extLst>
            </p:cNvPr>
            <p:cNvSpPr/>
            <p:nvPr/>
          </p:nvSpPr>
          <p:spPr>
            <a:xfrm rot="20884724">
              <a:off x="3157452" y="3053574"/>
              <a:ext cx="558003" cy="73941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D60000"/>
                </a:gs>
                <a:gs pos="100000">
                  <a:srgbClr val="FF4747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55104 -0.01042 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136</Words>
  <Application>Microsoft Office PowerPoint</Application>
  <PresentationFormat>Широк екран</PresentationFormat>
  <Paragraphs>19</Paragraphs>
  <Slides>21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21</vt:i4>
      </vt:variant>
    </vt:vector>
  </HeadingPairs>
  <TitlesOfParts>
    <vt:vector size="26" baseType="lpstr">
      <vt:lpstr>Andantino script</vt:lpstr>
      <vt:lpstr>Arial</vt:lpstr>
      <vt:lpstr>Calibri</vt:lpstr>
      <vt:lpstr>Calibri Light</vt:lpstr>
      <vt:lpstr>Тема Office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Телефон</dc:title>
  <dc:creator>Вили Димитрова</dc:creator>
  <cp:keywords>логопедия</cp:keywords>
  <cp:lastModifiedBy>Вили Димитрова</cp:lastModifiedBy>
  <cp:revision>13</cp:revision>
  <dcterms:created xsi:type="dcterms:W3CDTF">2021-07-18T22:03:54Z</dcterms:created>
  <dcterms:modified xsi:type="dcterms:W3CDTF">2021-10-04T13:02:18Z</dcterms:modified>
</cp:coreProperties>
</file>